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1"/>
    <p:sldMasterId id="2147483990" r:id="rId2"/>
  </p:sldMasterIdLst>
  <p:notesMasterIdLst>
    <p:notesMasterId r:id="rId29"/>
  </p:notesMasterIdLst>
  <p:sldIdLst>
    <p:sldId id="280" r:id="rId3"/>
    <p:sldId id="327" r:id="rId4"/>
    <p:sldId id="307" r:id="rId5"/>
    <p:sldId id="333" r:id="rId6"/>
    <p:sldId id="269" r:id="rId7"/>
    <p:sldId id="299" r:id="rId8"/>
    <p:sldId id="329" r:id="rId9"/>
    <p:sldId id="328" r:id="rId10"/>
    <p:sldId id="310" r:id="rId11"/>
    <p:sldId id="273" r:id="rId12"/>
    <p:sldId id="312" r:id="rId13"/>
    <p:sldId id="306" r:id="rId14"/>
    <p:sldId id="331" r:id="rId15"/>
    <p:sldId id="325" r:id="rId16"/>
    <p:sldId id="321" r:id="rId17"/>
    <p:sldId id="322" r:id="rId18"/>
    <p:sldId id="335" r:id="rId19"/>
    <p:sldId id="326" r:id="rId20"/>
    <p:sldId id="318" r:id="rId21"/>
    <p:sldId id="330" r:id="rId22"/>
    <p:sldId id="309" r:id="rId23"/>
    <p:sldId id="336" r:id="rId24"/>
    <p:sldId id="338" r:id="rId25"/>
    <p:sldId id="317" r:id="rId26"/>
    <p:sldId id="305" r:id="rId27"/>
    <p:sldId id="332" r:id="rId28"/>
  </p:sldIdLst>
  <p:sldSz cx="9144000" cy="6858000" type="screen4x3"/>
  <p:notesSz cx="6797675" cy="9926638"/>
  <p:defaultTextStyle>
    <a:defPPr>
      <a:defRPr lang="en-US"/>
    </a:defPPr>
    <a:lvl1pPr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964656-EE34-4077-80C4-ABD363B8B372}" v="5" dt="2026-02-27T17:52:36.3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764" y="102"/>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p:cViewPr varScale="1">
        <p:scale>
          <a:sx n="46" d="100"/>
          <a:sy n="46" d="100"/>
        </p:scale>
        <p:origin x="2808" y="3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32713C-16C9-4B2B-8A89-59BD53C1E070}"/>
              </a:ext>
            </a:extLst>
          </p:cNvPr>
          <p:cNvSpPr>
            <a:spLocks noGrp="1"/>
          </p:cNvSpPr>
          <p:nvPr>
            <p:ph type="hdr" sz="quarter"/>
          </p:nvPr>
        </p:nvSpPr>
        <p:spPr>
          <a:xfrm>
            <a:off x="1" y="0"/>
            <a:ext cx="2945341" cy="496332"/>
          </a:xfrm>
          <a:prstGeom prst="rect">
            <a:avLst/>
          </a:prstGeom>
        </p:spPr>
        <p:txBody>
          <a:bodyPr vert="horz" lIns="91989" tIns="45994" rIns="91989" bIns="45994"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4A7D4EF6-490C-4C2F-A8D6-06428DDF3160}"/>
              </a:ext>
            </a:extLst>
          </p:cNvPr>
          <p:cNvSpPr>
            <a:spLocks noGrp="1"/>
          </p:cNvSpPr>
          <p:nvPr>
            <p:ph type="dt" idx="1"/>
          </p:nvPr>
        </p:nvSpPr>
        <p:spPr>
          <a:xfrm>
            <a:off x="3850744" y="0"/>
            <a:ext cx="2945341" cy="496332"/>
          </a:xfrm>
          <a:prstGeom prst="rect">
            <a:avLst/>
          </a:prstGeom>
        </p:spPr>
        <p:txBody>
          <a:bodyPr vert="horz" lIns="91989" tIns="45994" rIns="91989" bIns="45994" rtlCol="0"/>
          <a:lstStyle>
            <a:lvl1pPr algn="r" eaLnBrk="1" fontAlgn="auto" hangingPunct="1">
              <a:spcBef>
                <a:spcPts val="0"/>
              </a:spcBef>
              <a:spcAft>
                <a:spcPts val="0"/>
              </a:spcAft>
              <a:defRPr sz="1200">
                <a:latin typeface="+mn-lt"/>
              </a:defRPr>
            </a:lvl1pPr>
          </a:lstStyle>
          <a:p>
            <a:pPr>
              <a:defRPr/>
            </a:pPr>
            <a:fld id="{6DE8BB17-07FC-433C-9AF0-AF87D3F06F71}" type="datetimeFigureOut">
              <a:rPr lang="en-US"/>
              <a:pPr>
                <a:defRPr/>
              </a:pPr>
              <a:t>2/27/2026</a:t>
            </a:fld>
            <a:endParaRPr lang="en-GB"/>
          </a:p>
        </p:txBody>
      </p:sp>
      <p:sp>
        <p:nvSpPr>
          <p:cNvPr id="4" name="Slide Image Placeholder 3">
            <a:extLst>
              <a:ext uri="{FF2B5EF4-FFF2-40B4-BE49-F238E27FC236}">
                <a16:creationId xmlns:a16="http://schemas.microsoft.com/office/drawing/2014/main" id="{6FBD9BEB-9B33-4E8E-81D6-8EEF8E866364}"/>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989" tIns="45994" rIns="91989" bIns="45994" rtlCol="0" anchor="ctr"/>
          <a:lstStyle/>
          <a:p>
            <a:pPr lvl="0"/>
            <a:endParaRPr lang="en-GB" noProof="0"/>
          </a:p>
        </p:txBody>
      </p:sp>
      <p:sp>
        <p:nvSpPr>
          <p:cNvPr id="5" name="Notes Placeholder 4">
            <a:extLst>
              <a:ext uri="{FF2B5EF4-FFF2-40B4-BE49-F238E27FC236}">
                <a16:creationId xmlns:a16="http://schemas.microsoft.com/office/drawing/2014/main" id="{8C32CC32-6B1F-4548-B6FB-71F81E589FDC}"/>
              </a:ext>
            </a:extLst>
          </p:cNvPr>
          <p:cNvSpPr>
            <a:spLocks noGrp="1"/>
          </p:cNvSpPr>
          <p:nvPr>
            <p:ph type="body" sz="quarter" idx="3"/>
          </p:nvPr>
        </p:nvSpPr>
        <p:spPr>
          <a:xfrm>
            <a:off x="679451" y="4715154"/>
            <a:ext cx="5438776" cy="4466987"/>
          </a:xfrm>
          <a:prstGeom prst="rect">
            <a:avLst/>
          </a:prstGeom>
        </p:spPr>
        <p:txBody>
          <a:bodyPr vert="horz" lIns="91989" tIns="45994" rIns="91989" bIns="4599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DA6B0651-87C8-47E5-84A0-BE31749F3F45}"/>
              </a:ext>
            </a:extLst>
          </p:cNvPr>
          <p:cNvSpPr>
            <a:spLocks noGrp="1"/>
          </p:cNvSpPr>
          <p:nvPr>
            <p:ph type="ftr" sz="quarter" idx="4"/>
          </p:nvPr>
        </p:nvSpPr>
        <p:spPr>
          <a:xfrm>
            <a:off x="1" y="9428706"/>
            <a:ext cx="2945341" cy="496332"/>
          </a:xfrm>
          <a:prstGeom prst="rect">
            <a:avLst/>
          </a:prstGeom>
        </p:spPr>
        <p:txBody>
          <a:bodyPr vert="horz" lIns="91989" tIns="45994" rIns="91989" bIns="45994"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7E1DB1C4-4C39-432C-8DFE-3F3BBF4F57D2}"/>
              </a:ext>
            </a:extLst>
          </p:cNvPr>
          <p:cNvSpPr>
            <a:spLocks noGrp="1"/>
          </p:cNvSpPr>
          <p:nvPr>
            <p:ph type="sldNum" sz="quarter" idx="5"/>
          </p:nvPr>
        </p:nvSpPr>
        <p:spPr>
          <a:xfrm>
            <a:off x="3850744" y="9428706"/>
            <a:ext cx="2945341" cy="496332"/>
          </a:xfrm>
          <a:prstGeom prst="rect">
            <a:avLst/>
          </a:prstGeom>
        </p:spPr>
        <p:txBody>
          <a:bodyPr vert="horz" wrap="square" lIns="91989" tIns="45994" rIns="91989" bIns="45994"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C1CA3ECA-66B0-4EC6-A3C7-4E0FEBFE398B}"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5DF61CAC-ED3E-427E-A6A4-168761BEEBC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CE6062DC-7CFC-41E2-B2D2-B11FAC9997BA}" type="slidenum">
              <a:rPr lang="en-GB" altLang="en-US" smtClean="0">
                <a:latin typeface="Times New Roman" panose="02020603050405020304" pitchFamily="18" charset="0"/>
              </a:rPr>
              <a:pPr eaLnBrk="0" hangingPunct="0">
                <a:spcBef>
                  <a:spcPct val="0"/>
                </a:spcBef>
              </a:pPr>
              <a:t>1</a:t>
            </a:fld>
            <a:endParaRPr lang="en-GB" altLang="en-US">
              <a:latin typeface="Times New Roman" panose="02020603050405020304" pitchFamily="18" charset="0"/>
            </a:endParaRPr>
          </a:p>
        </p:txBody>
      </p:sp>
      <p:sp>
        <p:nvSpPr>
          <p:cNvPr id="8195" name="Rectangle 2">
            <a:extLst>
              <a:ext uri="{FF2B5EF4-FFF2-40B4-BE49-F238E27FC236}">
                <a16:creationId xmlns:a16="http://schemas.microsoft.com/office/drawing/2014/main" id="{9086E631-1B82-4D7F-925D-525E036DBA3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a:extLst>
              <a:ext uri="{FF2B5EF4-FFF2-40B4-BE49-F238E27FC236}">
                <a16:creationId xmlns:a16="http://schemas.microsoft.com/office/drawing/2014/main" id="{F65A112C-5FA7-4731-98C2-2E30A5AB69E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endParaRPr lang="en-US" altLang="en-US" sz="16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AF268FF-A452-4437-A663-6CE2B188D8A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51C274E1-21F6-4F40-A746-7C467F44EF7F}" type="slidenum">
              <a:rPr lang="en-GB" altLang="en-US" smtClean="0">
                <a:latin typeface="Times New Roman" panose="02020603050405020304" pitchFamily="18" charset="0"/>
              </a:rPr>
              <a:pPr eaLnBrk="0" hangingPunct="0">
                <a:spcBef>
                  <a:spcPct val="0"/>
                </a:spcBef>
              </a:pPr>
              <a:t>10</a:t>
            </a:fld>
            <a:endParaRPr lang="en-GB" altLang="en-US">
              <a:latin typeface="Times New Roman" panose="02020603050405020304" pitchFamily="18" charset="0"/>
            </a:endParaRPr>
          </a:p>
        </p:txBody>
      </p:sp>
      <p:sp>
        <p:nvSpPr>
          <p:cNvPr id="26627" name="Rectangle 2">
            <a:extLst>
              <a:ext uri="{FF2B5EF4-FFF2-40B4-BE49-F238E27FC236}">
                <a16:creationId xmlns:a16="http://schemas.microsoft.com/office/drawing/2014/main" id="{44456B60-A7CA-486B-AA28-6635B253FF34}"/>
              </a:ext>
            </a:extLst>
          </p:cNvPr>
          <p:cNvSpPr>
            <a:spLocks noGrp="1" noRot="1" noChangeAspect="1" noChangeArrowheads="1" noTextEdit="1"/>
          </p:cNvSpPr>
          <p:nvPr>
            <p:ph type="sldImg"/>
          </p:nvPr>
        </p:nvSpPr>
        <p:spPr bwMode="auto">
          <a:xfrm>
            <a:off x="1598637" y="802693"/>
            <a:ext cx="4396154" cy="329653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4" name="Rectangle 3">
            <a:extLst>
              <a:ext uri="{FF2B5EF4-FFF2-40B4-BE49-F238E27FC236}">
                <a16:creationId xmlns:a16="http://schemas.microsoft.com/office/drawing/2014/main" id="{F5B4453A-5FCA-4B93-A32A-2E482F1552C5}"/>
              </a:ext>
            </a:extLst>
          </p:cNvPr>
          <p:cNvSpPr>
            <a:spLocks noGrp="1" noChangeArrowheads="1"/>
          </p:cNvSpPr>
          <p:nvPr>
            <p:ph type="body" idx="1"/>
          </p:nvPr>
        </p:nvSpPr>
        <p:spPr bwMode="auto">
          <a:xfrm>
            <a:off x="1094581" y="4747295"/>
            <a:ext cx="5280588" cy="4376650"/>
          </a:xfrm>
        </p:spPr>
        <p:txBody>
          <a:bodyPr wrap="square" numCol="1" anchor="t" anchorCtr="0" compatLnSpc="1">
            <a:prstTxWarp prst="textNoShape">
              <a:avLst/>
            </a:prstTxWarp>
            <a:normAutofit/>
          </a:bodyPr>
          <a:lstStyle/>
          <a:p>
            <a:pPr>
              <a:defRPr/>
            </a:pPr>
            <a:endParaRPr lang="en-GB" altLang="en-US" sz="16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ED8A162E-4CF1-421C-88C8-61E2C829D5A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1B910703-EF24-4F8A-BDE4-2095A528B333}" type="slidenum">
              <a:rPr lang="en-GB" altLang="en-US" smtClean="0">
                <a:latin typeface="Times New Roman" panose="02020603050405020304" pitchFamily="18" charset="0"/>
              </a:rPr>
              <a:pPr eaLnBrk="0" hangingPunct="0">
                <a:spcBef>
                  <a:spcPct val="0"/>
                </a:spcBef>
              </a:pPr>
              <a:t>11</a:t>
            </a:fld>
            <a:endParaRPr lang="en-GB" altLang="en-US">
              <a:latin typeface="Times New Roman" panose="02020603050405020304" pitchFamily="18" charset="0"/>
            </a:endParaRPr>
          </a:p>
        </p:txBody>
      </p:sp>
      <p:sp>
        <p:nvSpPr>
          <p:cNvPr id="28675" name="Rectangle 2">
            <a:extLst>
              <a:ext uri="{FF2B5EF4-FFF2-40B4-BE49-F238E27FC236}">
                <a16:creationId xmlns:a16="http://schemas.microsoft.com/office/drawing/2014/main" id="{B5CCA2B3-FB85-44C0-944C-F1CB576DDBB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a:extLst>
              <a:ext uri="{FF2B5EF4-FFF2-40B4-BE49-F238E27FC236}">
                <a16:creationId xmlns:a16="http://schemas.microsoft.com/office/drawing/2014/main" id="{C57478F0-5FC9-4EC8-9BAA-CB3441C92A1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z="16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C887010-FA76-4400-B168-7BEF60BB867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C97FD765-F50F-4A34-B6CF-808C3585B019}" type="slidenum">
              <a:rPr lang="en-GB" altLang="en-US" smtClean="0">
                <a:latin typeface="Times New Roman" panose="02020603050405020304" pitchFamily="18" charset="0"/>
              </a:rPr>
              <a:pPr eaLnBrk="0" hangingPunct="0">
                <a:spcBef>
                  <a:spcPct val="0"/>
                </a:spcBef>
              </a:pPr>
              <a:t>12</a:t>
            </a:fld>
            <a:endParaRPr lang="en-GB" altLang="en-US">
              <a:latin typeface="Times New Roman" panose="02020603050405020304" pitchFamily="18" charset="0"/>
            </a:endParaRPr>
          </a:p>
        </p:txBody>
      </p:sp>
      <p:sp>
        <p:nvSpPr>
          <p:cNvPr id="30723" name="Rectangle 2">
            <a:extLst>
              <a:ext uri="{FF2B5EF4-FFF2-40B4-BE49-F238E27FC236}">
                <a16:creationId xmlns:a16="http://schemas.microsoft.com/office/drawing/2014/main" id="{0FF98F6E-DA7C-4CAF-BD1C-66A1D0CCE72B}"/>
              </a:ext>
            </a:extLst>
          </p:cNvPr>
          <p:cNvSpPr>
            <a:spLocks noGrp="1" noRot="1" noChangeAspect="1" noChangeArrowheads="1" noTextEdit="1"/>
          </p:cNvSpPr>
          <p:nvPr>
            <p:ph type="sldImg"/>
          </p:nvPr>
        </p:nvSpPr>
        <p:spPr bwMode="auto">
          <a:xfrm>
            <a:off x="1454621" y="372245"/>
            <a:ext cx="4201220" cy="3150914"/>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a:extLst>
              <a:ext uri="{FF2B5EF4-FFF2-40B4-BE49-F238E27FC236}">
                <a16:creationId xmlns:a16="http://schemas.microsoft.com/office/drawing/2014/main" id="{5076EBE4-2932-4F0C-94D6-8BF619A33D53}"/>
              </a:ext>
            </a:extLst>
          </p:cNvPr>
          <p:cNvSpPr>
            <a:spLocks noGrp="1" noChangeArrowheads="1"/>
          </p:cNvSpPr>
          <p:nvPr>
            <p:ph type="body" idx="1"/>
          </p:nvPr>
        </p:nvSpPr>
        <p:spPr bwMode="auto">
          <a:xfrm>
            <a:off x="878556" y="4027215"/>
            <a:ext cx="5288863" cy="552717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503"/>
              </a:spcBef>
              <a:spcAft>
                <a:spcPts val="503"/>
              </a:spcAft>
            </a:pPr>
            <a:endParaRPr lang="en-GB" altLang="en-US" sz="16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AAFEF2E9-E9B6-4265-925D-2C510B2EFE4E}"/>
              </a:ext>
            </a:extLst>
          </p:cNvPr>
          <p:cNvSpPr>
            <a:spLocks noGrp="1" noRot="1" noChangeAspect="1" noTextEdit="1"/>
          </p:cNvSpPr>
          <p:nvPr>
            <p:ph type="sldImg"/>
          </p:nvPr>
        </p:nvSpPr>
        <p:spPr bwMode="auto">
          <a:xfrm>
            <a:off x="917575" y="711200"/>
            <a:ext cx="4962525" cy="37226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8AA689C1-ABF4-4038-8E9A-DE1E0EE3BB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z="1400" dirty="0"/>
          </a:p>
        </p:txBody>
      </p:sp>
      <p:sp>
        <p:nvSpPr>
          <p:cNvPr id="32772" name="Slide Number Placeholder 3">
            <a:extLst>
              <a:ext uri="{FF2B5EF4-FFF2-40B4-BE49-F238E27FC236}">
                <a16:creationId xmlns:a16="http://schemas.microsoft.com/office/drawing/2014/main" id="{E21B97D8-5A23-4CA9-82F1-211F992F6F6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5A0CB20-5994-4899-88AD-08DA072197AA}" type="slidenum">
              <a:rPr lang="en-GB" altLang="en-US" smtClean="0"/>
              <a:pPr>
                <a:spcBef>
                  <a:spcPct val="0"/>
                </a:spcBef>
              </a:pPr>
              <a:t>13</a:t>
            </a:fld>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C110D9A1-752D-40AA-B064-4ACB1E0CADCC}"/>
              </a:ext>
            </a:extLst>
          </p:cNvPr>
          <p:cNvSpPr>
            <a:spLocks noGrp="1" noRot="1" noChangeAspect="1" noChangeArrowheads="1" noTextEdit="1"/>
          </p:cNvSpPr>
          <p:nvPr>
            <p:ph type="sldImg"/>
          </p:nvPr>
        </p:nvSpPr>
        <p:spPr bwMode="auto">
          <a:xfrm>
            <a:off x="1360488" y="604838"/>
            <a:ext cx="4076700" cy="30591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3BB257B4-0945-41DA-991A-F34877E5247B}"/>
              </a:ext>
            </a:extLst>
          </p:cNvPr>
          <p:cNvSpPr>
            <a:spLocks noGrp="1"/>
          </p:cNvSpPr>
          <p:nvPr>
            <p:ph type="body" idx="1"/>
          </p:nvPr>
        </p:nvSpPr>
        <p:spPr bwMode="auto">
          <a:xfrm>
            <a:off x="821371" y="4315247"/>
            <a:ext cx="5154932" cy="48314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34820" name="Slide Number Placeholder 3">
            <a:extLst>
              <a:ext uri="{FF2B5EF4-FFF2-40B4-BE49-F238E27FC236}">
                <a16:creationId xmlns:a16="http://schemas.microsoft.com/office/drawing/2014/main" id="{9F4F3B90-3E10-4025-9BF2-689C62EEEBE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2F8A5187-742B-4DFC-8B3F-730E870BB797}" type="slidenum">
              <a:rPr lang="en-GB" altLang="en-US" smtClean="0">
                <a:latin typeface="Times New Roman" panose="02020603050405020304" pitchFamily="18" charset="0"/>
              </a:rPr>
              <a:pPr eaLnBrk="0" hangingPunct="0">
                <a:spcBef>
                  <a:spcPct val="0"/>
                </a:spcBef>
              </a:pPr>
              <a:t>14</a:t>
            </a:fld>
            <a:endParaRPr lang="en-GB" altLang="en-US">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3DB587B6-9798-DF73-8275-545683C0FE89}"/>
              </a:ext>
            </a:extLst>
          </p:cNvPr>
          <p:cNvSpPr>
            <a:spLocks noGrp="1" noRot="1" noChangeAspect="1" noChangeArrowheads="1" noTextEdit="1"/>
          </p:cNvSpPr>
          <p:nvPr>
            <p:ph type="sldImg"/>
          </p:nvPr>
        </p:nvSpPr>
        <p:spPr>
          <a:ln/>
        </p:spPr>
      </p:sp>
      <p:sp>
        <p:nvSpPr>
          <p:cNvPr id="17411" name="Notes Placeholder 2">
            <a:extLst>
              <a:ext uri="{FF2B5EF4-FFF2-40B4-BE49-F238E27FC236}">
                <a16:creationId xmlns:a16="http://schemas.microsoft.com/office/drawing/2014/main" id="{1CC2E238-0596-4D5E-0421-1A04A880A5A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latin typeface="Arial" panose="020B0604020202020204" pitchFamily="34" charset="0"/>
              <a:cs typeface="Arial" panose="020B0604020202020204" pitchFamily="34" charset="0"/>
            </a:endParaRPr>
          </a:p>
        </p:txBody>
      </p:sp>
      <p:sp>
        <p:nvSpPr>
          <p:cNvPr id="17412" name="Slide Number Placeholder 3">
            <a:extLst>
              <a:ext uri="{FF2B5EF4-FFF2-40B4-BE49-F238E27FC236}">
                <a16:creationId xmlns:a16="http://schemas.microsoft.com/office/drawing/2014/main" id="{D9A280F9-F25C-CA73-DE4B-E33283BD4AA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6125" indent="-287338">
              <a:defRPr>
                <a:solidFill>
                  <a:schemeClr val="tx1"/>
                </a:solidFill>
                <a:latin typeface="Gill Sans MT" panose="020B0502020104020203" pitchFamily="34" charset="0"/>
              </a:defRPr>
            </a:lvl2pPr>
            <a:lvl3pPr marL="1149350" indent="-228600">
              <a:defRPr>
                <a:solidFill>
                  <a:schemeClr val="tx1"/>
                </a:solidFill>
                <a:latin typeface="Gill Sans MT" panose="020B0502020104020203" pitchFamily="34" charset="0"/>
              </a:defRPr>
            </a:lvl3pPr>
            <a:lvl4pPr marL="1609725" indent="-228600">
              <a:defRPr>
                <a:solidFill>
                  <a:schemeClr val="tx1"/>
                </a:solidFill>
                <a:latin typeface="Gill Sans MT" panose="020B0502020104020203" pitchFamily="34" charset="0"/>
              </a:defRPr>
            </a:lvl4pPr>
            <a:lvl5pPr marL="2068513" indent="-228600">
              <a:defRPr>
                <a:solidFill>
                  <a:schemeClr val="tx1"/>
                </a:solidFill>
                <a:latin typeface="Gill Sans MT" panose="020B0502020104020203" pitchFamily="34" charset="0"/>
              </a:defRPr>
            </a:lvl5pPr>
            <a:lvl6pPr marL="2525713"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82913"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40113"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97313"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36B9293A-42AB-4203-9656-0270F6019078}"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15</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A2A0FDD2-E07D-0821-3E8F-3FE4F0480D1F}"/>
              </a:ext>
            </a:extLst>
          </p:cNvPr>
          <p:cNvSpPr>
            <a:spLocks noGrp="1" noRot="1" noChangeAspect="1" noChangeArrowheads="1" noTextEdit="1"/>
          </p:cNvSpPr>
          <p:nvPr>
            <p:ph type="sldImg"/>
          </p:nvPr>
        </p:nvSpPr>
        <p:spPr>
          <a:ln/>
        </p:spPr>
      </p:sp>
      <p:sp>
        <p:nvSpPr>
          <p:cNvPr id="21507" name="Notes Placeholder 2">
            <a:extLst>
              <a:ext uri="{FF2B5EF4-FFF2-40B4-BE49-F238E27FC236}">
                <a16:creationId xmlns:a16="http://schemas.microsoft.com/office/drawing/2014/main" id="{E6C6A876-9873-BFAB-7ED1-9FA2A91EB480}"/>
              </a:ext>
            </a:extLst>
          </p:cNvPr>
          <p:cNvSpPr>
            <a:spLocks noGrp="1" noChangeArrowheads="1"/>
          </p:cNvSpPr>
          <p:nvPr>
            <p:ph type="body" idx="1"/>
          </p:nvPr>
        </p:nvSpPr>
        <p:spPr>
          <a:xfrm>
            <a:off x="963613" y="4819303"/>
            <a:ext cx="4759549"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latin typeface="Arial" panose="020B0604020202020204" pitchFamily="34" charset="0"/>
              <a:cs typeface="Arial" panose="020B0604020202020204" pitchFamily="34" charset="0"/>
            </a:endParaRPr>
          </a:p>
        </p:txBody>
      </p:sp>
      <p:sp>
        <p:nvSpPr>
          <p:cNvPr id="21508" name="Slide Number Placeholder 3">
            <a:extLst>
              <a:ext uri="{FF2B5EF4-FFF2-40B4-BE49-F238E27FC236}">
                <a16:creationId xmlns:a16="http://schemas.microsoft.com/office/drawing/2014/main" id="{327CD42C-2139-D888-32EE-04D87247CE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6125" indent="-287338">
              <a:defRPr>
                <a:solidFill>
                  <a:schemeClr val="tx1"/>
                </a:solidFill>
                <a:latin typeface="Gill Sans MT" panose="020B0502020104020203" pitchFamily="34" charset="0"/>
              </a:defRPr>
            </a:lvl2pPr>
            <a:lvl3pPr marL="1149350" indent="-228600">
              <a:defRPr>
                <a:solidFill>
                  <a:schemeClr val="tx1"/>
                </a:solidFill>
                <a:latin typeface="Gill Sans MT" panose="020B0502020104020203" pitchFamily="34" charset="0"/>
              </a:defRPr>
            </a:lvl3pPr>
            <a:lvl4pPr marL="1609725" indent="-228600">
              <a:defRPr>
                <a:solidFill>
                  <a:schemeClr val="tx1"/>
                </a:solidFill>
                <a:latin typeface="Gill Sans MT" panose="020B0502020104020203" pitchFamily="34" charset="0"/>
              </a:defRPr>
            </a:lvl4pPr>
            <a:lvl5pPr marL="2068513" indent="-228600">
              <a:defRPr>
                <a:solidFill>
                  <a:schemeClr val="tx1"/>
                </a:solidFill>
                <a:latin typeface="Gill Sans MT" panose="020B0502020104020203" pitchFamily="34" charset="0"/>
              </a:defRPr>
            </a:lvl5pPr>
            <a:lvl6pPr marL="2525713"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82913"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40113"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97313"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DB480A49-61E7-4DF9-A616-26FE28DEB5D4}"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16</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01815970-1478-E448-22E1-61E161339C93}"/>
              </a:ext>
            </a:extLst>
          </p:cNvPr>
          <p:cNvSpPr>
            <a:spLocks noGrp="1" noRot="1" noChangeAspect="1" noChangeArrowheads="1" noTextEdit="1"/>
          </p:cNvSpPr>
          <p:nvPr>
            <p:ph type="sldImg"/>
          </p:nvPr>
        </p:nvSpPr>
        <p:spPr>
          <a:xfrm>
            <a:off x="917575" y="744538"/>
            <a:ext cx="4713288" cy="3535362"/>
          </a:xfrm>
          <a:ln/>
        </p:spPr>
      </p:sp>
      <p:sp>
        <p:nvSpPr>
          <p:cNvPr id="23555" name="Notes Placeholder 2">
            <a:extLst>
              <a:ext uri="{FF2B5EF4-FFF2-40B4-BE49-F238E27FC236}">
                <a16:creationId xmlns:a16="http://schemas.microsoft.com/office/drawing/2014/main" id="{01458954-7F5E-4CC4-CDEA-0DF7F2FB6066}"/>
              </a:ext>
            </a:extLst>
          </p:cNvPr>
          <p:cNvSpPr>
            <a:spLocks noGrp="1" noChangeArrowheads="1"/>
          </p:cNvSpPr>
          <p:nvPr>
            <p:ph type="body" idx="1"/>
          </p:nvPr>
        </p:nvSpPr>
        <p:spPr>
          <a:xfrm>
            <a:off x="906463" y="4714875"/>
            <a:ext cx="5019675" cy="4824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en-US" sz="1400" dirty="0"/>
          </a:p>
        </p:txBody>
      </p:sp>
      <p:sp>
        <p:nvSpPr>
          <p:cNvPr id="23556" name="Slide Number Placeholder 3">
            <a:extLst>
              <a:ext uri="{FF2B5EF4-FFF2-40B4-BE49-F238E27FC236}">
                <a16:creationId xmlns:a16="http://schemas.microsoft.com/office/drawing/2014/main" id="{FA9BE42A-432F-3E43-DDCE-6C242ECDB4D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6125" indent="-287338">
              <a:defRPr>
                <a:solidFill>
                  <a:schemeClr val="tx1"/>
                </a:solidFill>
                <a:latin typeface="Gill Sans MT" panose="020B0502020104020203" pitchFamily="34" charset="0"/>
              </a:defRPr>
            </a:lvl2pPr>
            <a:lvl3pPr marL="1149350" indent="-228600">
              <a:defRPr>
                <a:solidFill>
                  <a:schemeClr val="tx1"/>
                </a:solidFill>
                <a:latin typeface="Gill Sans MT" panose="020B0502020104020203" pitchFamily="34" charset="0"/>
              </a:defRPr>
            </a:lvl3pPr>
            <a:lvl4pPr marL="1609725" indent="-228600">
              <a:defRPr>
                <a:solidFill>
                  <a:schemeClr val="tx1"/>
                </a:solidFill>
                <a:latin typeface="Gill Sans MT" panose="020B0502020104020203" pitchFamily="34" charset="0"/>
              </a:defRPr>
            </a:lvl4pPr>
            <a:lvl5pPr marL="2068513" indent="-228600">
              <a:defRPr>
                <a:solidFill>
                  <a:schemeClr val="tx1"/>
                </a:solidFill>
                <a:latin typeface="Gill Sans MT" panose="020B0502020104020203" pitchFamily="34" charset="0"/>
              </a:defRPr>
            </a:lvl5pPr>
            <a:lvl6pPr marL="2525713"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82913"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40113"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97313"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1066379E-2291-41BD-B21A-9D0B1D6FFB44}"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17</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8189C3C0-C234-33F7-321E-2B3247B1EFE9}"/>
              </a:ext>
            </a:extLst>
          </p:cNvPr>
          <p:cNvSpPr>
            <a:spLocks noGrp="1" noRot="1" noChangeAspect="1" noChangeArrowheads="1" noTextEdit="1"/>
          </p:cNvSpPr>
          <p:nvPr>
            <p:ph type="sldImg"/>
          </p:nvPr>
        </p:nvSpPr>
        <p:spPr>
          <a:ln/>
        </p:spPr>
      </p:sp>
      <p:sp>
        <p:nvSpPr>
          <p:cNvPr id="25603" name="Notes Placeholder 2">
            <a:extLst>
              <a:ext uri="{FF2B5EF4-FFF2-40B4-BE49-F238E27FC236}">
                <a16:creationId xmlns:a16="http://schemas.microsoft.com/office/drawing/2014/main" id="{B7EC090A-D96E-9DA9-6C49-E09BF8E266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latin typeface="Arial" panose="020B0604020202020204" pitchFamily="34" charset="0"/>
              <a:cs typeface="Arial" panose="020B0604020202020204" pitchFamily="34" charset="0"/>
            </a:endParaRPr>
          </a:p>
        </p:txBody>
      </p:sp>
      <p:sp>
        <p:nvSpPr>
          <p:cNvPr id="25604" name="Slide Number Placeholder 3">
            <a:extLst>
              <a:ext uri="{FF2B5EF4-FFF2-40B4-BE49-F238E27FC236}">
                <a16:creationId xmlns:a16="http://schemas.microsoft.com/office/drawing/2014/main" id="{D941DF37-BDA1-F8EE-2E47-9E83FB07ED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6125" indent="-287338">
              <a:defRPr>
                <a:solidFill>
                  <a:schemeClr val="tx1"/>
                </a:solidFill>
                <a:latin typeface="Gill Sans MT" panose="020B0502020104020203" pitchFamily="34" charset="0"/>
              </a:defRPr>
            </a:lvl2pPr>
            <a:lvl3pPr marL="1149350" indent="-228600">
              <a:defRPr>
                <a:solidFill>
                  <a:schemeClr val="tx1"/>
                </a:solidFill>
                <a:latin typeface="Gill Sans MT" panose="020B0502020104020203" pitchFamily="34" charset="0"/>
              </a:defRPr>
            </a:lvl3pPr>
            <a:lvl4pPr marL="1609725" indent="-228600">
              <a:defRPr>
                <a:solidFill>
                  <a:schemeClr val="tx1"/>
                </a:solidFill>
                <a:latin typeface="Gill Sans MT" panose="020B0502020104020203" pitchFamily="34" charset="0"/>
              </a:defRPr>
            </a:lvl4pPr>
            <a:lvl5pPr marL="2068513" indent="-228600">
              <a:defRPr>
                <a:solidFill>
                  <a:schemeClr val="tx1"/>
                </a:solidFill>
                <a:latin typeface="Gill Sans MT" panose="020B0502020104020203" pitchFamily="34" charset="0"/>
              </a:defRPr>
            </a:lvl5pPr>
            <a:lvl6pPr marL="2525713"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82913"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40113"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97313"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83FE6329-19C6-4C7D-9F02-B484B991FF00}"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18</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6406AA22-26F5-1390-28A7-75CE4A975B6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6125" indent="-287338">
              <a:spcBef>
                <a:spcPct val="30000"/>
              </a:spcBef>
              <a:defRPr sz="1200">
                <a:solidFill>
                  <a:schemeClr val="tx1"/>
                </a:solidFill>
                <a:latin typeface="Times New Roman" panose="02020603050405020304" pitchFamily="18" charset="0"/>
              </a:defRPr>
            </a:lvl2pPr>
            <a:lvl3pPr marL="1149350" indent="-228600">
              <a:spcBef>
                <a:spcPct val="30000"/>
              </a:spcBef>
              <a:defRPr sz="1200">
                <a:solidFill>
                  <a:schemeClr val="tx1"/>
                </a:solidFill>
                <a:latin typeface="Times New Roman" panose="02020603050405020304" pitchFamily="18" charset="0"/>
              </a:defRPr>
            </a:lvl3pPr>
            <a:lvl4pPr marL="1609725" indent="-228600">
              <a:spcBef>
                <a:spcPct val="30000"/>
              </a:spcBef>
              <a:defRPr sz="1200">
                <a:solidFill>
                  <a:schemeClr val="tx1"/>
                </a:solidFill>
                <a:latin typeface="Times New Roman" panose="02020603050405020304" pitchFamily="18" charset="0"/>
              </a:defRPr>
            </a:lvl4pPr>
            <a:lvl5pPr marL="2068513" indent="-228600">
              <a:spcBef>
                <a:spcPct val="30000"/>
              </a:spcBef>
              <a:defRPr sz="1200">
                <a:solidFill>
                  <a:schemeClr val="tx1"/>
                </a:solidFill>
                <a:latin typeface="Times New Roman" panose="02020603050405020304" pitchFamily="18" charset="0"/>
              </a:defRPr>
            </a:lvl5pPr>
            <a:lvl6pPr marL="2525713" indent="-228600" defTabSz="457200" eaLnBrk="0" fontAlgn="base" hangingPunct="0">
              <a:spcBef>
                <a:spcPct val="30000"/>
              </a:spcBef>
              <a:spcAft>
                <a:spcPct val="0"/>
              </a:spcAft>
              <a:defRPr sz="1200">
                <a:solidFill>
                  <a:schemeClr val="tx1"/>
                </a:solidFill>
                <a:latin typeface="Times New Roman" panose="02020603050405020304" pitchFamily="18" charset="0"/>
              </a:defRPr>
            </a:lvl6pPr>
            <a:lvl7pPr marL="2982913" indent="-228600" defTabSz="457200" eaLnBrk="0" fontAlgn="base" hangingPunct="0">
              <a:spcBef>
                <a:spcPct val="30000"/>
              </a:spcBef>
              <a:spcAft>
                <a:spcPct val="0"/>
              </a:spcAft>
              <a:defRPr sz="1200">
                <a:solidFill>
                  <a:schemeClr val="tx1"/>
                </a:solidFill>
                <a:latin typeface="Times New Roman" panose="02020603050405020304" pitchFamily="18" charset="0"/>
              </a:defRPr>
            </a:lvl7pPr>
            <a:lvl8pPr marL="3440113" indent="-228600" defTabSz="457200" eaLnBrk="0" fontAlgn="base" hangingPunct="0">
              <a:spcBef>
                <a:spcPct val="30000"/>
              </a:spcBef>
              <a:spcAft>
                <a:spcPct val="0"/>
              </a:spcAft>
              <a:defRPr sz="1200">
                <a:solidFill>
                  <a:schemeClr val="tx1"/>
                </a:solidFill>
                <a:latin typeface="Times New Roman" panose="02020603050405020304" pitchFamily="18" charset="0"/>
              </a:defRPr>
            </a:lvl8pPr>
            <a:lvl9pPr marL="3897313" indent="-228600" defTabSz="4572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C1C385C1-5636-4D19-91B6-3AD0A317FF78}"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19</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7651" name="Rectangle 2">
            <a:extLst>
              <a:ext uri="{FF2B5EF4-FFF2-40B4-BE49-F238E27FC236}">
                <a16:creationId xmlns:a16="http://schemas.microsoft.com/office/drawing/2014/main" id="{68FE9689-03C9-5FAB-D5A6-A9E9C12EBBCA}"/>
              </a:ext>
            </a:extLst>
          </p:cNvPr>
          <p:cNvSpPr>
            <a:spLocks noGrp="1" noRot="1" noChangeAspect="1" noChangeArrowheads="1" noTextEdit="1"/>
          </p:cNvSpPr>
          <p:nvPr>
            <p:ph type="sldImg"/>
          </p:nvPr>
        </p:nvSpPr>
        <p:spPr>
          <a:xfrm>
            <a:off x="1527175" y="642938"/>
            <a:ext cx="3930650" cy="2949575"/>
          </a:xfrm>
          <a:solidFill>
            <a:srgbClr val="FFFFFF"/>
          </a:solidFill>
          <a:ln/>
        </p:spPr>
      </p:sp>
      <p:sp>
        <p:nvSpPr>
          <p:cNvPr id="27652" name="Rectangle 3">
            <a:extLst>
              <a:ext uri="{FF2B5EF4-FFF2-40B4-BE49-F238E27FC236}">
                <a16:creationId xmlns:a16="http://schemas.microsoft.com/office/drawing/2014/main" id="{6F2A8033-AD1C-1394-7867-E7C3024646D0}"/>
              </a:ext>
            </a:extLst>
          </p:cNvPr>
          <p:cNvSpPr>
            <a:spLocks noGrp="1" noChangeArrowheads="1"/>
          </p:cNvSpPr>
          <p:nvPr>
            <p:ph type="body" idx="1"/>
          </p:nvPr>
        </p:nvSpPr>
        <p:spPr>
          <a:xfrm>
            <a:off x="878557" y="4243239"/>
            <a:ext cx="5364596" cy="5150490"/>
          </a:xfrm>
          <a:solidFill>
            <a:srgbClr val="FFFFFF"/>
          </a:solidFill>
          <a:ln>
            <a:solidFill>
              <a:srgbClr val="000000"/>
            </a:solidFill>
          </a:ln>
        </p:spPr>
        <p:txBody>
          <a:bodyPr/>
          <a:lstStyle/>
          <a:p>
            <a:endParaRPr lang="en-US" altLang="en-US" sz="14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03A51BB-6F53-4FC5-ABAF-358C5B2750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740B4D3-FA48-4358-83AE-F84FB7F3E79E}" type="slidenum">
              <a:rPr lang="en-GB" altLang="en-US" smtClean="0"/>
              <a:pPr>
                <a:spcBef>
                  <a:spcPct val="0"/>
                </a:spcBef>
              </a:pPr>
              <a:t>2</a:t>
            </a:fld>
            <a:endParaRPr lang="en-GB" altLang="en-US"/>
          </a:p>
        </p:txBody>
      </p:sp>
      <p:sp>
        <p:nvSpPr>
          <p:cNvPr id="14339" name="Rectangle 2">
            <a:extLst>
              <a:ext uri="{FF2B5EF4-FFF2-40B4-BE49-F238E27FC236}">
                <a16:creationId xmlns:a16="http://schemas.microsoft.com/office/drawing/2014/main" id="{3EACD9E1-B0A8-4BE3-8A85-21C9DE86ADFF}"/>
              </a:ext>
            </a:extLst>
          </p:cNvPr>
          <p:cNvSpPr>
            <a:spLocks noGrp="1" noRot="1" noChangeAspect="1" noChangeArrowheads="1" noTextEdit="1"/>
          </p:cNvSpPr>
          <p:nvPr>
            <p:ph type="sldImg"/>
          </p:nvPr>
        </p:nvSpPr>
        <p:spPr bwMode="auto">
          <a:xfrm>
            <a:off x="1401763" y="498475"/>
            <a:ext cx="3689350" cy="2768600"/>
          </a:xfrm>
          <a:solidFill>
            <a:srgbClr val="FFFFFF"/>
          </a:solidFill>
          <a:ln>
            <a:solidFill>
              <a:srgbClr val="000000"/>
            </a:solidFill>
            <a:miter lim="800000"/>
            <a:headEnd/>
            <a:tailEnd/>
          </a:ln>
        </p:spPr>
      </p:sp>
      <p:sp>
        <p:nvSpPr>
          <p:cNvPr id="14340" name="Rectangle 3">
            <a:extLst>
              <a:ext uri="{FF2B5EF4-FFF2-40B4-BE49-F238E27FC236}">
                <a16:creationId xmlns:a16="http://schemas.microsoft.com/office/drawing/2014/main" id="{82F980CB-2925-4B42-877E-8A879651DE43}"/>
              </a:ext>
            </a:extLst>
          </p:cNvPr>
          <p:cNvSpPr>
            <a:spLocks noGrp="1" noChangeArrowheads="1"/>
          </p:cNvSpPr>
          <p:nvPr>
            <p:ph type="body" idx="1"/>
          </p:nvPr>
        </p:nvSpPr>
        <p:spPr bwMode="auto">
          <a:xfrm>
            <a:off x="840162" y="3741703"/>
            <a:ext cx="4811837" cy="5344374"/>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ts val="503"/>
              </a:spcBef>
              <a:spcAft>
                <a:spcPts val="503"/>
              </a:spcAft>
            </a:pPr>
            <a:endParaRPr lang="en-US" altLang="en-US" sz="1400" dirty="0">
              <a:cs typeface="Times New Roman"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DB3432CD-3BAD-A096-D821-AF6C39E977F1}"/>
              </a:ext>
            </a:extLst>
          </p:cNvPr>
          <p:cNvSpPr>
            <a:spLocks noGrp="1" noRot="1" noChangeAspect="1" noChangeArrowheads="1" noTextEdit="1"/>
          </p:cNvSpPr>
          <p:nvPr>
            <p:ph type="sldImg"/>
          </p:nvPr>
        </p:nvSpPr>
        <p:spPr>
          <a:xfrm>
            <a:off x="1439863" y="823913"/>
            <a:ext cx="3786187" cy="2841625"/>
          </a:xfrm>
          <a:ln/>
        </p:spPr>
      </p:sp>
      <p:sp>
        <p:nvSpPr>
          <p:cNvPr id="29699" name="Notes Placeholder 2">
            <a:extLst>
              <a:ext uri="{FF2B5EF4-FFF2-40B4-BE49-F238E27FC236}">
                <a16:creationId xmlns:a16="http://schemas.microsoft.com/office/drawing/2014/main" id="{F9DCFCDB-1E29-F6AB-EE07-85AA4BACA6D3}"/>
              </a:ext>
            </a:extLst>
          </p:cNvPr>
          <p:cNvSpPr>
            <a:spLocks noGrp="1" noChangeArrowheads="1"/>
          </p:cNvSpPr>
          <p:nvPr>
            <p:ph type="body" idx="1"/>
          </p:nvPr>
        </p:nvSpPr>
        <p:spPr>
          <a:xfrm>
            <a:off x="947340" y="4535024"/>
            <a:ext cx="4902994" cy="48640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latin typeface="Arial" panose="020B0604020202020204" pitchFamily="34" charset="0"/>
              <a:cs typeface="Arial" panose="020B0604020202020204" pitchFamily="34" charset="0"/>
            </a:endParaRPr>
          </a:p>
        </p:txBody>
      </p:sp>
      <p:sp>
        <p:nvSpPr>
          <p:cNvPr id="29700" name="Slide Number Placeholder 3">
            <a:extLst>
              <a:ext uri="{FF2B5EF4-FFF2-40B4-BE49-F238E27FC236}">
                <a16:creationId xmlns:a16="http://schemas.microsoft.com/office/drawing/2014/main" id="{6CB4ED84-3690-E85E-F0DE-CCB8FD97B2B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6125" indent="-287338">
              <a:defRPr>
                <a:solidFill>
                  <a:schemeClr val="tx1"/>
                </a:solidFill>
                <a:latin typeface="Gill Sans MT" panose="020B0502020104020203" pitchFamily="34" charset="0"/>
              </a:defRPr>
            </a:lvl2pPr>
            <a:lvl3pPr marL="1149350" indent="-228600">
              <a:defRPr>
                <a:solidFill>
                  <a:schemeClr val="tx1"/>
                </a:solidFill>
                <a:latin typeface="Gill Sans MT" panose="020B0502020104020203" pitchFamily="34" charset="0"/>
              </a:defRPr>
            </a:lvl3pPr>
            <a:lvl4pPr marL="1609725" indent="-228600">
              <a:defRPr>
                <a:solidFill>
                  <a:schemeClr val="tx1"/>
                </a:solidFill>
                <a:latin typeface="Gill Sans MT" panose="020B0502020104020203" pitchFamily="34" charset="0"/>
              </a:defRPr>
            </a:lvl4pPr>
            <a:lvl5pPr marL="2068513" indent="-228600">
              <a:defRPr>
                <a:solidFill>
                  <a:schemeClr val="tx1"/>
                </a:solidFill>
                <a:latin typeface="Gill Sans MT" panose="020B0502020104020203" pitchFamily="34" charset="0"/>
              </a:defRPr>
            </a:lvl5pPr>
            <a:lvl6pPr marL="2525713"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82913"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40113"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97313"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2AF661EA-E2DA-493C-98F4-F41104946CE1}"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20</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2885F7DB-842C-A13C-7753-D16DABEA2DB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6125" indent="-287338">
              <a:spcBef>
                <a:spcPct val="30000"/>
              </a:spcBef>
              <a:defRPr sz="1200">
                <a:solidFill>
                  <a:schemeClr val="tx1"/>
                </a:solidFill>
                <a:latin typeface="Times New Roman" panose="02020603050405020304" pitchFamily="18" charset="0"/>
              </a:defRPr>
            </a:lvl2pPr>
            <a:lvl3pPr marL="1149350" indent="-228600">
              <a:spcBef>
                <a:spcPct val="30000"/>
              </a:spcBef>
              <a:defRPr sz="1200">
                <a:solidFill>
                  <a:schemeClr val="tx1"/>
                </a:solidFill>
                <a:latin typeface="Times New Roman" panose="02020603050405020304" pitchFamily="18" charset="0"/>
              </a:defRPr>
            </a:lvl3pPr>
            <a:lvl4pPr marL="1609725" indent="-228600">
              <a:spcBef>
                <a:spcPct val="30000"/>
              </a:spcBef>
              <a:defRPr sz="1200">
                <a:solidFill>
                  <a:schemeClr val="tx1"/>
                </a:solidFill>
                <a:latin typeface="Times New Roman" panose="02020603050405020304" pitchFamily="18" charset="0"/>
              </a:defRPr>
            </a:lvl4pPr>
            <a:lvl5pPr marL="2068513" indent="-228600">
              <a:spcBef>
                <a:spcPct val="30000"/>
              </a:spcBef>
              <a:defRPr sz="1200">
                <a:solidFill>
                  <a:schemeClr val="tx1"/>
                </a:solidFill>
                <a:latin typeface="Times New Roman" panose="02020603050405020304" pitchFamily="18" charset="0"/>
              </a:defRPr>
            </a:lvl5pPr>
            <a:lvl6pPr marL="2525713" indent="-228600" defTabSz="457200" eaLnBrk="0" fontAlgn="base" hangingPunct="0">
              <a:spcBef>
                <a:spcPct val="30000"/>
              </a:spcBef>
              <a:spcAft>
                <a:spcPct val="0"/>
              </a:spcAft>
              <a:defRPr sz="1200">
                <a:solidFill>
                  <a:schemeClr val="tx1"/>
                </a:solidFill>
                <a:latin typeface="Times New Roman" panose="02020603050405020304" pitchFamily="18" charset="0"/>
              </a:defRPr>
            </a:lvl6pPr>
            <a:lvl7pPr marL="2982913" indent="-228600" defTabSz="457200" eaLnBrk="0" fontAlgn="base" hangingPunct="0">
              <a:spcBef>
                <a:spcPct val="30000"/>
              </a:spcBef>
              <a:spcAft>
                <a:spcPct val="0"/>
              </a:spcAft>
              <a:defRPr sz="1200">
                <a:solidFill>
                  <a:schemeClr val="tx1"/>
                </a:solidFill>
                <a:latin typeface="Times New Roman" panose="02020603050405020304" pitchFamily="18" charset="0"/>
              </a:defRPr>
            </a:lvl7pPr>
            <a:lvl8pPr marL="3440113" indent="-228600" defTabSz="457200" eaLnBrk="0" fontAlgn="base" hangingPunct="0">
              <a:spcBef>
                <a:spcPct val="30000"/>
              </a:spcBef>
              <a:spcAft>
                <a:spcPct val="0"/>
              </a:spcAft>
              <a:defRPr sz="1200">
                <a:solidFill>
                  <a:schemeClr val="tx1"/>
                </a:solidFill>
                <a:latin typeface="Times New Roman" panose="02020603050405020304" pitchFamily="18" charset="0"/>
              </a:defRPr>
            </a:lvl8pPr>
            <a:lvl9pPr marL="3897313" indent="-228600" defTabSz="4572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662DECD7-2C7F-44FD-88E2-506E0BFC7B01}"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21</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1747" name="Rectangle 2050">
            <a:extLst>
              <a:ext uri="{FF2B5EF4-FFF2-40B4-BE49-F238E27FC236}">
                <a16:creationId xmlns:a16="http://schemas.microsoft.com/office/drawing/2014/main" id="{15B1A93F-B951-D8EA-B26A-DA9F01367013}"/>
              </a:ext>
            </a:extLst>
          </p:cNvPr>
          <p:cNvSpPr>
            <a:spLocks noGrp="1" noRot="1" noChangeAspect="1" noChangeArrowheads="1" noTextEdit="1"/>
          </p:cNvSpPr>
          <p:nvPr>
            <p:ph type="sldImg"/>
          </p:nvPr>
        </p:nvSpPr>
        <p:spPr>
          <a:xfrm>
            <a:off x="1368425" y="387350"/>
            <a:ext cx="3587750" cy="2692400"/>
          </a:xfrm>
          <a:ln/>
        </p:spPr>
      </p:sp>
      <p:sp>
        <p:nvSpPr>
          <p:cNvPr id="31748" name="Rectangle 2051">
            <a:extLst>
              <a:ext uri="{FF2B5EF4-FFF2-40B4-BE49-F238E27FC236}">
                <a16:creationId xmlns:a16="http://schemas.microsoft.com/office/drawing/2014/main" id="{7BC7AB55-16A6-8585-E61E-7416F28B802A}"/>
              </a:ext>
            </a:extLst>
          </p:cNvPr>
          <p:cNvSpPr>
            <a:spLocks noGrp="1" noChangeArrowheads="1"/>
          </p:cNvSpPr>
          <p:nvPr>
            <p:ph type="body" idx="1"/>
          </p:nvPr>
        </p:nvSpPr>
        <p:spPr>
          <a:xfrm>
            <a:off x="763588" y="3625850"/>
            <a:ext cx="5270500" cy="515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30C9CB2-B823-15BD-31B9-E4AE107FBE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6125" indent="-287338">
              <a:spcBef>
                <a:spcPct val="30000"/>
              </a:spcBef>
              <a:defRPr sz="1200">
                <a:solidFill>
                  <a:schemeClr val="tx1"/>
                </a:solidFill>
                <a:latin typeface="Times New Roman" panose="02020603050405020304" pitchFamily="18" charset="0"/>
              </a:defRPr>
            </a:lvl2pPr>
            <a:lvl3pPr marL="1149350" indent="-228600">
              <a:spcBef>
                <a:spcPct val="30000"/>
              </a:spcBef>
              <a:defRPr sz="1200">
                <a:solidFill>
                  <a:schemeClr val="tx1"/>
                </a:solidFill>
                <a:latin typeface="Times New Roman" panose="02020603050405020304" pitchFamily="18" charset="0"/>
              </a:defRPr>
            </a:lvl3pPr>
            <a:lvl4pPr marL="1609725" indent="-228600">
              <a:spcBef>
                <a:spcPct val="30000"/>
              </a:spcBef>
              <a:defRPr sz="1200">
                <a:solidFill>
                  <a:schemeClr val="tx1"/>
                </a:solidFill>
                <a:latin typeface="Times New Roman" panose="02020603050405020304" pitchFamily="18" charset="0"/>
              </a:defRPr>
            </a:lvl4pPr>
            <a:lvl5pPr marL="2068513" indent="-228600">
              <a:spcBef>
                <a:spcPct val="30000"/>
              </a:spcBef>
              <a:defRPr sz="1200">
                <a:solidFill>
                  <a:schemeClr val="tx1"/>
                </a:solidFill>
                <a:latin typeface="Times New Roman" panose="02020603050405020304" pitchFamily="18" charset="0"/>
              </a:defRPr>
            </a:lvl5pPr>
            <a:lvl6pPr marL="2525713" indent="-228600" defTabSz="457200" eaLnBrk="0" fontAlgn="base" hangingPunct="0">
              <a:spcBef>
                <a:spcPct val="30000"/>
              </a:spcBef>
              <a:spcAft>
                <a:spcPct val="0"/>
              </a:spcAft>
              <a:defRPr sz="1200">
                <a:solidFill>
                  <a:schemeClr val="tx1"/>
                </a:solidFill>
                <a:latin typeface="Times New Roman" panose="02020603050405020304" pitchFamily="18" charset="0"/>
              </a:defRPr>
            </a:lvl6pPr>
            <a:lvl7pPr marL="2982913" indent="-228600" defTabSz="457200" eaLnBrk="0" fontAlgn="base" hangingPunct="0">
              <a:spcBef>
                <a:spcPct val="30000"/>
              </a:spcBef>
              <a:spcAft>
                <a:spcPct val="0"/>
              </a:spcAft>
              <a:defRPr sz="1200">
                <a:solidFill>
                  <a:schemeClr val="tx1"/>
                </a:solidFill>
                <a:latin typeface="Times New Roman" panose="02020603050405020304" pitchFamily="18" charset="0"/>
              </a:defRPr>
            </a:lvl7pPr>
            <a:lvl8pPr marL="3440113" indent="-228600" defTabSz="457200" eaLnBrk="0" fontAlgn="base" hangingPunct="0">
              <a:spcBef>
                <a:spcPct val="30000"/>
              </a:spcBef>
              <a:spcAft>
                <a:spcPct val="0"/>
              </a:spcAft>
              <a:defRPr sz="1200">
                <a:solidFill>
                  <a:schemeClr val="tx1"/>
                </a:solidFill>
                <a:latin typeface="Times New Roman" panose="02020603050405020304" pitchFamily="18" charset="0"/>
              </a:defRPr>
            </a:lvl8pPr>
            <a:lvl9pPr marL="3897313" indent="-228600" defTabSz="4572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1044542F-1636-4768-BB80-6ECC8CED66F0}" type="slidenum">
              <a:rPr kumimoji="0" lang="en-GB"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3795" name="Rectangle 2">
            <a:extLst>
              <a:ext uri="{FF2B5EF4-FFF2-40B4-BE49-F238E27FC236}">
                <a16:creationId xmlns:a16="http://schemas.microsoft.com/office/drawing/2014/main" id="{8C8C38D0-D69D-F2A7-6C63-1BB4A64ED37C}"/>
              </a:ext>
            </a:extLst>
          </p:cNvPr>
          <p:cNvSpPr>
            <a:spLocks noGrp="1" noRot="1" noChangeAspect="1" noChangeArrowheads="1" noTextEdit="1"/>
          </p:cNvSpPr>
          <p:nvPr>
            <p:ph type="sldImg"/>
          </p:nvPr>
        </p:nvSpPr>
        <p:spPr>
          <a:xfrm>
            <a:off x="1454150" y="479425"/>
            <a:ext cx="3887788" cy="2916238"/>
          </a:xfrm>
          <a:ln/>
        </p:spPr>
      </p:sp>
      <p:sp>
        <p:nvSpPr>
          <p:cNvPr id="33796" name="Rectangle 3">
            <a:extLst>
              <a:ext uri="{FF2B5EF4-FFF2-40B4-BE49-F238E27FC236}">
                <a16:creationId xmlns:a16="http://schemas.microsoft.com/office/drawing/2014/main" id="{B653A87C-B1D8-F6E4-FF07-2F6438E0F779}"/>
              </a:ext>
            </a:extLst>
          </p:cNvPr>
          <p:cNvSpPr>
            <a:spLocks noGrp="1" noChangeArrowheads="1"/>
          </p:cNvSpPr>
          <p:nvPr>
            <p:ph type="body" idx="1"/>
          </p:nvPr>
        </p:nvSpPr>
        <p:spPr>
          <a:xfrm>
            <a:off x="734541" y="4099222"/>
            <a:ext cx="5550372" cy="53305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500"/>
              </a:spcBef>
              <a:spcAft>
                <a:spcPts val="500"/>
              </a:spcAft>
            </a:pPr>
            <a:endParaRPr lang="en-GB"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62533" y="5251351"/>
            <a:ext cx="5455694" cy="3930790"/>
          </a:xfrm>
        </p:spPr>
        <p:txBody>
          <a:bodyPr>
            <a:normAutofit/>
          </a:bodyPr>
          <a:lstStyle/>
          <a:p>
            <a:endParaRPr lang="en-GB" sz="1400" dirty="0"/>
          </a:p>
        </p:txBody>
      </p:sp>
      <p:sp>
        <p:nvSpPr>
          <p:cNvPr id="4" name="Slide Number Placeholder 3"/>
          <p:cNvSpPr>
            <a:spLocks noGrp="1"/>
          </p:cNvSpPr>
          <p:nvPr>
            <p:ph type="sldNum" sz="quarter" idx="5"/>
          </p:nvPr>
        </p:nvSpPr>
        <p:spPr/>
        <p:txBody>
          <a:bodyPr/>
          <a:lstStyle/>
          <a:p>
            <a:pPr>
              <a:defRPr/>
            </a:pPr>
            <a:fld id="{C1CA3ECA-66B0-4EC6-A3C7-4E0FEBFE398B}" type="slidenum">
              <a:rPr lang="en-GB" altLang="en-US" smtClean="0"/>
              <a:pPr>
                <a:defRPr/>
              </a:pPr>
              <a:t>23</a:t>
            </a:fld>
            <a:endParaRPr lang="en-GB" altLang="en-US"/>
          </a:p>
        </p:txBody>
      </p:sp>
    </p:spTree>
    <p:extLst>
      <p:ext uri="{BB962C8B-B14F-4D97-AF65-F5344CB8AC3E}">
        <p14:creationId xmlns:p14="http://schemas.microsoft.com/office/powerpoint/2010/main" val="3685145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08227E88-6A3F-70E0-15B7-80D5F21E5D1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6125" indent="-287338">
              <a:spcBef>
                <a:spcPct val="30000"/>
              </a:spcBef>
              <a:defRPr sz="1200">
                <a:solidFill>
                  <a:schemeClr val="tx1"/>
                </a:solidFill>
                <a:latin typeface="Times New Roman" panose="02020603050405020304" pitchFamily="18" charset="0"/>
              </a:defRPr>
            </a:lvl2pPr>
            <a:lvl3pPr marL="1149350" indent="-228600">
              <a:spcBef>
                <a:spcPct val="30000"/>
              </a:spcBef>
              <a:defRPr sz="1200">
                <a:solidFill>
                  <a:schemeClr val="tx1"/>
                </a:solidFill>
                <a:latin typeface="Times New Roman" panose="02020603050405020304" pitchFamily="18" charset="0"/>
              </a:defRPr>
            </a:lvl3pPr>
            <a:lvl4pPr marL="1609725" indent="-228600">
              <a:spcBef>
                <a:spcPct val="30000"/>
              </a:spcBef>
              <a:defRPr sz="1200">
                <a:solidFill>
                  <a:schemeClr val="tx1"/>
                </a:solidFill>
                <a:latin typeface="Times New Roman" panose="02020603050405020304" pitchFamily="18" charset="0"/>
              </a:defRPr>
            </a:lvl4pPr>
            <a:lvl5pPr marL="2068513" indent="-228600">
              <a:spcBef>
                <a:spcPct val="30000"/>
              </a:spcBef>
              <a:defRPr sz="1200">
                <a:solidFill>
                  <a:schemeClr val="tx1"/>
                </a:solidFill>
                <a:latin typeface="Times New Roman" panose="02020603050405020304" pitchFamily="18" charset="0"/>
              </a:defRPr>
            </a:lvl5pPr>
            <a:lvl6pPr marL="2525713" indent="-228600" defTabSz="457200" eaLnBrk="0" fontAlgn="base" hangingPunct="0">
              <a:spcBef>
                <a:spcPct val="30000"/>
              </a:spcBef>
              <a:spcAft>
                <a:spcPct val="0"/>
              </a:spcAft>
              <a:defRPr sz="1200">
                <a:solidFill>
                  <a:schemeClr val="tx1"/>
                </a:solidFill>
                <a:latin typeface="Times New Roman" panose="02020603050405020304" pitchFamily="18" charset="0"/>
              </a:defRPr>
            </a:lvl6pPr>
            <a:lvl7pPr marL="2982913" indent="-228600" defTabSz="457200" eaLnBrk="0" fontAlgn="base" hangingPunct="0">
              <a:spcBef>
                <a:spcPct val="30000"/>
              </a:spcBef>
              <a:spcAft>
                <a:spcPct val="0"/>
              </a:spcAft>
              <a:defRPr sz="1200">
                <a:solidFill>
                  <a:schemeClr val="tx1"/>
                </a:solidFill>
                <a:latin typeface="Times New Roman" panose="02020603050405020304" pitchFamily="18" charset="0"/>
              </a:defRPr>
            </a:lvl7pPr>
            <a:lvl8pPr marL="3440113" indent="-228600" defTabSz="457200" eaLnBrk="0" fontAlgn="base" hangingPunct="0">
              <a:spcBef>
                <a:spcPct val="30000"/>
              </a:spcBef>
              <a:spcAft>
                <a:spcPct val="0"/>
              </a:spcAft>
              <a:defRPr sz="1200">
                <a:solidFill>
                  <a:schemeClr val="tx1"/>
                </a:solidFill>
                <a:latin typeface="Times New Roman" panose="02020603050405020304" pitchFamily="18" charset="0"/>
              </a:defRPr>
            </a:lvl8pPr>
            <a:lvl9pPr marL="3897313" indent="-228600" defTabSz="4572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43297505-B039-4C38-A9B1-656FD0332896}"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24</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43" name="Rectangle 2">
            <a:extLst>
              <a:ext uri="{FF2B5EF4-FFF2-40B4-BE49-F238E27FC236}">
                <a16:creationId xmlns:a16="http://schemas.microsoft.com/office/drawing/2014/main" id="{11DF3BB8-3BF4-9D0C-31F2-F3336A291B75}"/>
              </a:ext>
            </a:extLst>
          </p:cNvPr>
          <p:cNvSpPr>
            <a:spLocks noGrp="1" noRot="1" noChangeAspect="1" noChangeArrowheads="1" noTextEdit="1"/>
          </p:cNvSpPr>
          <p:nvPr>
            <p:ph type="sldImg"/>
          </p:nvPr>
        </p:nvSpPr>
        <p:spPr>
          <a:xfrm>
            <a:off x="1382713" y="498475"/>
            <a:ext cx="4129087" cy="3097213"/>
          </a:xfrm>
          <a:solidFill>
            <a:srgbClr val="FFFFFF"/>
          </a:solidFill>
          <a:ln/>
        </p:spPr>
      </p:sp>
      <p:sp>
        <p:nvSpPr>
          <p:cNvPr id="35844" name="Rectangle 3">
            <a:extLst>
              <a:ext uri="{FF2B5EF4-FFF2-40B4-BE49-F238E27FC236}">
                <a16:creationId xmlns:a16="http://schemas.microsoft.com/office/drawing/2014/main" id="{E70C301A-00B5-4891-4A82-347F903E78A9}"/>
              </a:ext>
            </a:extLst>
          </p:cNvPr>
          <p:cNvSpPr>
            <a:spLocks noGrp="1" noChangeArrowheads="1"/>
          </p:cNvSpPr>
          <p:nvPr>
            <p:ph type="body" idx="1"/>
          </p:nvPr>
        </p:nvSpPr>
        <p:spPr>
          <a:xfrm>
            <a:off x="908050" y="4060825"/>
            <a:ext cx="4981575" cy="4719638"/>
          </a:xfrm>
          <a:solidFill>
            <a:srgbClr val="FFFFFF"/>
          </a:solidFill>
          <a:ln>
            <a:solidFill>
              <a:srgbClr val="000000"/>
            </a:solidFill>
          </a:ln>
        </p:spPr>
        <p:txBody>
          <a:bodyPr>
            <a:normAutofit/>
          </a:bodyPr>
          <a:lstStyle/>
          <a:p>
            <a:pPr>
              <a:defRPr/>
            </a:pPr>
            <a:endParaRPr lang="en-GB"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8DBE906C-0612-F195-2E4F-9C4F4DE5922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6125" indent="-287338">
              <a:spcBef>
                <a:spcPct val="30000"/>
              </a:spcBef>
              <a:defRPr sz="1200">
                <a:solidFill>
                  <a:schemeClr val="tx1"/>
                </a:solidFill>
                <a:latin typeface="Times New Roman" panose="02020603050405020304" pitchFamily="18" charset="0"/>
              </a:defRPr>
            </a:lvl2pPr>
            <a:lvl3pPr marL="1149350" indent="-228600">
              <a:spcBef>
                <a:spcPct val="30000"/>
              </a:spcBef>
              <a:defRPr sz="1200">
                <a:solidFill>
                  <a:schemeClr val="tx1"/>
                </a:solidFill>
                <a:latin typeface="Times New Roman" panose="02020603050405020304" pitchFamily="18" charset="0"/>
              </a:defRPr>
            </a:lvl3pPr>
            <a:lvl4pPr marL="1609725" indent="-228600">
              <a:spcBef>
                <a:spcPct val="30000"/>
              </a:spcBef>
              <a:defRPr sz="1200">
                <a:solidFill>
                  <a:schemeClr val="tx1"/>
                </a:solidFill>
                <a:latin typeface="Times New Roman" panose="02020603050405020304" pitchFamily="18" charset="0"/>
              </a:defRPr>
            </a:lvl4pPr>
            <a:lvl5pPr marL="2068513" indent="-228600">
              <a:spcBef>
                <a:spcPct val="30000"/>
              </a:spcBef>
              <a:defRPr sz="1200">
                <a:solidFill>
                  <a:schemeClr val="tx1"/>
                </a:solidFill>
                <a:latin typeface="Times New Roman" panose="02020603050405020304" pitchFamily="18" charset="0"/>
              </a:defRPr>
            </a:lvl5pPr>
            <a:lvl6pPr marL="2525713" indent="-228600" defTabSz="457200" eaLnBrk="0" fontAlgn="base" hangingPunct="0">
              <a:spcBef>
                <a:spcPct val="30000"/>
              </a:spcBef>
              <a:spcAft>
                <a:spcPct val="0"/>
              </a:spcAft>
              <a:defRPr sz="1200">
                <a:solidFill>
                  <a:schemeClr val="tx1"/>
                </a:solidFill>
                <a:latin typeface="Times New Roman" panose="02020603050405020304" pitchFamily="18" charset="0"/>
              </a:defRPr>
            </a:lvl6pPr>
            <a:lvl7pPr marL="2982913" indent="-228600" defTabSz="457200" eaLnBrk="0" fontAlgn="base" hangingPunct="0">
              <a:spcBef>
                <a:spcPct val="30000"/>
              </a:spcBef>
              <a:spcAft>
                <a:spcPct val="0"/>
              </a:spcAft>
              <a:defRPr sz="1200">
                <a:solidFill>
                  <a:schemeClr val="tx1"/>
                </a:solidFill>
                <a:latin typeface="Times New Roman" panose="02020603050405020304" pitchFamily="18" charset="0"/>
              </a:defRPr>
            </a:lvl7pPr>
            <a:lvl8pPr marL="3440113" indent="-228600" defTabSz="457200" eaLnBrk="0" fontAlgn="base" hangingPunct="0">
              <a:spcBef>
                <a:spcPct val="30000"/>
              </a:spcBef>
              <a:spcAft>
                <a:spcPct val="0"/>
              </a:spcAft>
              <a:defRPr sz="1200">
                <a:solidFill>
                  <a:schemeClr val="tx1"/>
                </a:solidFill>
                <a:latin typeface="Times New Roman" panose="02020603050405020304" pitchFamily="18" charset="0"/>
              </a:defRPr>
            </a:lvl8pPr>
            <a:lvl9pPr marL="3897313" indent="-228600" defTabSz="4572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fld id="{11CE122B-9D50-461B-ACFC-105E4E166464}"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25</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891" name="Rectangle 2">
            <a:extLst>
              <a:ext uri="{FF2B5EF4-FFF2-40B4-BE49-F238E27FC236}">
                <a16:creationId xmlns:a16="http://schemas.microsoft.com/office/drawing/2014/main" id="{607BE067-409F-E989-FAA0-DA2C474F4545}"/>
              </a:ext>
            </a:extLst>
          </p:cNvPr>
          <p:cNvSpPr>
            <a:spLocks noGrp="1" noRot="1" noChangeAspect="1" noChangeArrowheads="1" noTextEdit="1"/>
          </p:cNvSpPr>
          <p:nvPr>
            <p:ph type="sldImg"/>
          </p:nvPr>
        </p:nvSpPr>
        <p:spPr>
          <a:xfrm>
            <a:off x="1454150" y="427038"/>
            <a:ext cx="3848100" cy="2887662"/>
          </a:xfrm>
          <a:ln/>
        </p:spPr>
      </p:sp>
      <p:sp>
        <p:nvSpPr>
          <p:cNvPr id="37892" name="Rectangle 3">
            <a:extLst>
              <a:ext uri="{FF2B5EF4-FFF2-40B4-BE49-F238E27FC236}">
                <a16:creationId xmlns:a16="http://schemas.microsoft.com/office/drawing/2014/main" id="{B8112842-072B-6DCA-F8ED-011B0A90B378}"/>
              </a:ext>
            </a:extLst>
          </p:cNvPr>
          <p:cNvSpPr>
            <a:spLocks noGrp="1" noChangeArrowheads="1"/>
          </p:cNvSpPr>
          <p:nvPr>
            <p:ph type="body" idx="1"/>
          </p:nvPr>
        </p:nvSpPr>
        <p:spPr>
          <a:xfrm>
            <a:off x="734541" y="3811191"/>
            <a:ext cx="5331754" cy="56175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B9394154-2BA1-458E-8DEB-48CA8D7542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762E568A-C16A-4E8A-BDF2-53A2A791F7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z="1600" dirty="0"/>
          </a:p>
        </p:txBody>
      </p:sp>
      <p:sp>
        <p:nvSpPr>
          <p:cNvPr id="38916" name="Slide Number Placeholder 3">
            <a:extLst>
              <a:ext uri="{FF2B5EF4-FFF2-40B4-BE49-F238E27FC236}">
                <a16:creationId xmlns:a16="http://schemas.microsoft.com/office/drawing/2014/main" id="{FA03B0F9-D9E6-4F58-8098-C3121F5DF3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64B18EA-E4D5-4ECA-AF3F-56CE8F26C75B}" type="slidenum">
              <a:rPr lang="en-GB" altLang="en-US" smtClean="0"/>
              <a:pPr>
                <a:spcBef>
                  <a:spcPct val="0"/>
                </a:spcBef>
              </a:pPr>
              <a:t>26</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F620739E-942A-4B00-9AF8-D1D16123B6D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6E2C8A05-998C-4906-9E30-303A45B74944}" type="slidenum">
              <a:rPr lang="en-GB" altLang="en-US" smtClean="0">
                <a:latin typeface="Times New Roman" panose="02020603050405020304" pitchFamily="18" charset="0"/>
              </a:rPr>
              <a:pPr eaLnBrk="0" hangingPunct="0">
                <a:spcBef>
                  <a:spcPct val="0"/>
                </a:spcBef>
              </a:pPr>
              <a:t>3</a:t>
            </a:fld>
            <a:endParaRPr lang="en-GB" altLang="en-US">
              <a:latin typeface="Times New Roman" panose="02020603050405020304" pitchFamily="18" charset="0"/>
            </a:endParaRPr>
          </a:p>
        </p:txBody>
      </p:sp>
      <p:sp>
        <p:nvSpPr>
          <p:cNvPr id="12291" name="Rectangle 2">
            <a:extLst>
              <a:ext uri="{FF2B5EF4-FFF2-40B4-BE49-F238E27FC236}">
                <a16:creationId xmlns:a16="http://schemas.microsoft.com/office/drawing/2014/main" id="{B99CFF0A-24C7-4F6A-845B-AA0E5AB033F4}"/>
              </a:ext>
            </a:extLst>
          </p:cNvPr>
          <p:cNvSpPr>
            <a:spLocks noGrp="1" noRot="1" noChangeAspect="1" noChangeArrowheads="1" noTextEdit="1"/>
          </p:cNvSpPr>
          <p:nvPr>
            <p:ph type="sldImg"/>
          </p:nvPr>
        </p:nvSpPr>
        <p:spPr bwMode="auto">
          <a:xfrm>
            <a:off x="1873250" y="355600"/>
            <a:ext cx="3049588" cy="22891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2" name="Rectangle 3">
            <a:extLst>
              <a:ext uri="{FF2B5EF4-FFF2-40B4-BE49-F238E27FC236}">
                <a16:creationId xmlns:a16="http://schemas.microsoft.com/office/drawing/2014/main" id="{428E3C19-4006-4A05-85AF-E2683B54CB25}"/>
              </a:ext>
            </a:extLst>
          </p:cNvPr>
          <p:cNvSpPr>
            <a:spLocks noGrp="1" noChangeArrowheads="1"/>
          </p:cNvSpPr>
          <p:nvPr>
            <p:ph type="body" idx="1"/>
          </p:nvPr>
        </p:nvSpPr>
        <p:spPr bwMode="auto">
          <a:xfrm>
            <a:off x="446509" y="2844132"/>
            <a:ext cx="6099131" cy="67276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nSpc>
                <a:spcPct val="90000"/>
              </a:lnSpc>
              <a:spcBef>
                <a:spcPts val="503"/>
              </a:spcBef>
              <a:spcAft>
                <a:spcPts val="503"/>
              </a:spcAft>
            </a:pPr>
            <a:endParaRPr lang="en-GB" altLang="en-US" sz="16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F193D9E0-F25C-4AEF-8265-4FD9A537DD6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782E158F-A5EE-4022-BD65-FA14A0FEFFF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z="1600" dirty="0"/>
          </a:p>
        </p:txBody>
      </p:sp>
      <p:sp>
        <p:nvSpPr>
          <p:cNvPr id="16388" name="Slide Number Placeholder 3">
            <a:extLst>
              <a:ext uri="{FF2B5EF4-FFF2-40B4-BE49-F238E27FC236}">
                <a16:creationId xmlns:a16="http://schemas.microsoft.com/office/drawing/2014/main" id="{5608897D-F0A8-4468-97CB-404511697F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7408" indent="-287465">
              <a:defRPr>
                <a:solidFill>
                  <a:schemeClr val="tx1"/>
                </a:solidFill>
                <a:latin typeface="Century Gothic" panose="020B0502020202020204" pitchFamily="34" charset="0"/>
              </a:defRPr>
            </a:lvl2pPr>
            <a:lvl3pPr marL="1149858" indent="-229972">
              <a:defRPr>
                <a:solidFill>
                  <a:schemeClr val="tx1"/>
                </a:solidFill>
                <a:latin typeface="Century Gothic" panose="020B0502020202020204" pitchFamily="34" charset="0"/>
              </a:defRPr>
            </a:lvl3pPr>
            <a:lvl4pPr marL="1609801" indent="-229972">
              <a:defRPr>
                <a:solidFill>
                  <a:schemeClr val="tx1"/>
                </a:solidFill>
                <a:latin typeface="Century Gothic" panose="020B0502020202020204" pitchFamily="34" charset="0"/>
              </a:defRPr>
            </a:lvl4pPr>
            <a:lvl5pPr marL="2069744" indent="-229972">
              <a:defRPr>
                <a:solidFill>
                  <a:schemeClr val="tx1"/>
                </a:solidFill>
                <a:latin typeface="Century Gothic" panose="020B0502020202020204" pitchFamily="34" charset="0"/>
              </a:defRPr>
            </a:lvl5pPr>
            <a:lvl6pPr marL="2529688" indent="-229972" defTabSz="459943" eaLnBrk="0" fontAlgn="base" hangingPunct="0">
              <a:spcBef>
                <a:spcPct val="0"/>
              </a:spcBef>
              <a:spcAft>
                <a:spcPct val="0"/>
              </a:spcAft>
              <a:defRPr>
                <a:solidFill>
                  <a:schemeClr val="tx1"/>
                </a:solidFill>
                <a:latin typeface="Century Gothic" panose="020B0502020202020204" pitchFamily="34" charset="0"/>
              </a:defRPr>
            </a:lvl6pPr>
            <a:lvl7pPr marL="2989631" indent="-229972" defTabSz="459943" eaLnBrk="0" fontAlgn="base" hangingPunct="0">
              <a:spcBef>
                <a:spcPct val="0"/>
              </a:spcBef>
              <a:spcAft>
                <a:spcPct val="0"/>
              </a:spcAft>
              <a:defRPr>
                <a:solidFill>
                  <a:schemeClr val="tx1"/>
                </a:solidFill>
                <a:latin typeface="Century Gothic" panose="020B0502020202020204" pitchFamily="34" charset="0"/>
              </a:defRPr>
            </a:lvl7pPr>
            <a:lvl8pPr marL="3449574" indent="-229972" defTabSz="459943" eaLnBrk="0" fontAlgn="base" hangingPunct="0">
              <a:spcBef>
                <a:spcPct val="0"/>
              </a:spcBef>
              <a:spcAft>
                <a:spcPct val="0"/>
              </a:spcAft>
              <a:defRPr>
                <a:solidFill>
                  <a:schemeClr val="tx1"/>
                </a:solidFill>
                <a:latin typeface="Century Gothic" panose="020B0502020202020204" pitchFamily="34" charset="0"/>
              </a:defRPr>
            </a:lvl8pPr>
            <a:lvl9pPr marL="3909517" indent="-229972" defTabSz="459943" eaLnBrk="0" fontAlgn="base" hangingPunct="0">
              <a:spcBef>
                <a:spcPct val="0"/>
              </a:spcBef>
              <a:spcAft>
                <a:spcPct val="0"/>
              </a:spcAft>
              <a:defRPr>
                <a:solidFill>
                  <a:schemeClr val="tx1"/>
                </a:solidFill>
                <a:latin typeface="Century Gothic" panose="020B0502020202020204" pitchFamily="34" charset="0"/>
              </a:defRPr>
            </a:lvl9pPr>
          </a:lstStyle>
          <a:p>
            <a:fld id="{643EC38D-2181-4A59-9959-7CA31A7B1E39}" type="slidenum">
              <a:rPr lang="en-GB" altLang="en-US" smtClean="0">
                <a:latin typeface="Calibri" panose="020F0502020204030204" pitchFamily="34" charset="0"/>
              </a:rPr>
              <a:pPr/>
              <a:t>4</a:t>
            </a:fld>
            <a:endParaRPr lang="en-GB"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ED5FD567-D950-4438-B1E5-059D1F193EC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558D91C5-BC27-4921-AD50-A148C8F85390}" type="slidenum">
              <a:rPr lang="en-GB" altLang="en-US" smtClean="0">
                <a:latin typeface="Times New Roman" panose="02020603050405020304" pitchFamily="18" charset="0"/>
              </a:rPr>
              <a:pPr eaLnBrk="0" hangingPunct="0">
                <a:spcBef>
                  <a:spcPct val="0"/>
                </a:spcBef>
              </a:pPr>
              <a:t>5</a:t>
            </a:fld>
            <a:endParaRPr lang="en-GB"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3007C7FB-E5E0-41A3-B990-C7B46243C451}"/>
              </a:ext>
            </a:extLst>
          </p:cNvPr>
          <p:cNvSpPr>
            <a:spLocks noGrp="1" noRot="1" noChangeAspect="1" noChangeArrowheads="1" noTextEdit="1"/>
          </p:cNvSpPr>
          <p:nvPr>
            <p:ph type="sldImg"/>
          </p:nvPr>
        </p:nvSpPr>
        <p:spPr bwMode="auto">
          <a:xfrm>
            <a:off x="1689100" y="531813"/>
            <a:ext cx="3509963" cy="26320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4" name="Rectangle 3">
            <a:extLst>
              <a:ext uri="{FF2B5EF4-FFF2-40B4-BE49-F238E27FC236}">
                <a16:creationId xmlns:a16="http://schemas.microsoft.com/office/drawing/2014/main" id="{8F0C63BD-8A5F-4210-92FF-7107D466704B}"/>
              </a:ext>
            </a:extLst>
          </p:cNvPr>
          <p:cNvSpPr>
            <a:spLocks noGrp="1" noChangeArrowheads="1"/>
          </p:cNvSpPr>
          <p:nvPr>
            <p:ph type="body" idx="1"/>
          </p:nvPr>
        </p:nvSpPr>
        <p:spPr bwMode="auto">
          <a:xfrm>
            <a:off x="1022573" y="3582970"/>
            <a:ext cx="5040560" cy="42163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pPr>
            <a:endParaRPr lang="en-GB" altLang="en-US" sz="14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5843B2E-A777-44BC-AC88-B0467631B0D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A787C5E9-F4A8-4B76-B819-643816053EE0}" type="slidenum">
              <a:rPr lang="en-GB" altLang="en-US" smtClean="0">
                <a:latin typeface="Times New Roman" panose="02020603050405020304" pitchFamily="18" charset="0"/>
              </a:rPr>
              <a:pPr eaLnBrk="0" hangingPunct="0">
                <a:spcBef>
                  <a:spcPct val="0"/>
                </a:spcBef>
              </a:pPr>
              <a:t>6</a:t>
            </a:fld>
            <a:endParaRPr lang="en-GB" altLang="en-US">
              <a:latin typeface="Times New Roman" panose="02020603050405020304" pitchFamily="18" charset="0"/>
            </a:endParaRPr>
          </a:p>
        </p:txBody>
      </p:sp>
      <p:sp>
        <p:nvSpPr>
          <p:cNvPr id="18435" name="Rectangle 4098">
            <a:extLst>
              <a:ext uri="{FF2B5EF4-FFF2-40B4-BE49-F238E27FC236}">
                <a16:creationId xmlns:a16="http://schemas.microsoft.com/office/drawing/2014/main" id="{DCE99D3E-585C-40CA-9897-72ECA33886E5}"/>
              </a:ext>
            </a:extLst>
          </p:cNvPr>
          <p:cNvSpPr>
            <a:spLocks noGrp="1" noRot="1" noChangeAspect="1" noChangeArrowheads="1" noTextEdit="1"/>
          </p:cNvSpPr>
          <p:nvPr>
            <p:ph type="sldImg"/>
          </p:nvPr>
        </p:nvSpPr>
        <p:spPr bwMode="auto">
          <a:xfrm>
            <a:off x="1525588" y="355600"/>
            <a:ext cx="3746500" cy="2809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2" name="Rectangle 4099">
            <a:extLst>
              <a:ext uri="{FF2B5EF4-FFF2-40B4-BE49-F238E27FC236}">
                <a16:creationId xmlns:a16="http://schemas.microsoft.com/office/drawing/2014/main" id="{8D424623-B943-4955-9FC6-FD251A22BC44}"/>
              </a:ext>
            </a:extLst>
          </p:cNvPr>
          <p:cNvSpPr>
            <a:spLocks noGrp="1" noChangeArrowheads="1"/>
          </p:cNvSpPr>
          <p:nvPr>
            <p:ph type="body" idx="1"/>
          </p:nvPr>
        </p:nvSpPr>
        <p:spPr bwMode="auto">
          <a:xfrm>
            <a:off x="878557" y="3576401"/>
            <a:ext cx="5371357" cy="5369509"/>
          </a:xfrm>
        </p:spPr>
        <p:txBody>
          <a:bodyPr wrap="square" numCol="1" anchor="t" anchorCtr="0" compatLnSpc="1">
            <a:prstTxWarp prst="textNoShape">
              <a:avLst/>
            </a:prstTxWarp>
            <a:normAutofit/>
          </a:bodyPr>
          <a:lstStyle/>
          <a:p>
            <a:pPr>
              <a:defRPr/>
            </a:pPr>
            <a:endParaRPr lang="en-GB" altLang="en-US" sz="16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320FA3A-7789-4435-81EE-6C84EA6AF160}"/>
              </a:ext>
            </a:extLst>
          </p:cNvPr>
          <p:cNvSpPr>
            <a:spLocks noGrp="1" noRot="1" noChangeAspect="1" noTextEdit="1"/>
          </p:cNvSpPr>
          <p:nvPr>
            <p:ph type="sldImg"/>
          </p:nvPr>
        </p:nvSpPr>
        <p:spPr bwMode="auto">
          <a:xfrm>
            <a:off x="1238250" y="571500"/>
            <a:ext cx="4318000" cy="32400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F0387845-E1E2-4BCA-9402-3A7190EDB957}"/>
              </a:ext>
            </a:extLst>
          </p:cNvPr>
          <p:cNvSpPr>
            <a:spLocks noGrp="1"/>
          </p:cNvSpPr>
          <p:nvPr>
            <p:ph type="body" idx="1"/>
          </p:nvPr>
        </p:nvSpPr>
        <p:spPr bwMode="auto">
          <a:xfrm>
            <a:off x="734540" y="4531271"/>
            <a:ext cx="5407553" cy="4570816"/>
          </a:xfrm>
        </p:spPr>
        <p:txBody>
          <a:bodyPr wrap="square" numCol="1" anchor="t" anchorCtr="0" compatLnSpc="1">
            <a:prstTxWarp prst="textNoShape">
              <a:avLst/>
            </a:prstTxWarp>
            <a:normAutofit/>
          </a:bodyPr>
          <a:lstStyle/>
          <a:p>
            <a:pPr eaLnBrk="1" hangingPunct="1">
              <a:spcBef>
                <a:spcPct val="0"/>
              </a:spcBef>
              <a:defRPr/>
            </a:pPr>
            <a:endParaRPr lang="en-GB" altLang="en-US" dirty="0"/>
          </a:p>
        </p:txBody>
      </p:sp>
      <p:sp>
        <p:nvSpPr>
          <p:cNvPr id="20484" name="Slide Number Placeholder 3">
            <a:extLst>
              <a:ext uri="{FF2B5EF4-FFF2-40B4-BE49-F238E27FC236}">
                <a16:creationId xmlns:a16="http://schemas.microsoft.com/office/drawing/2014/main" id="{DDE13753-F3A8-4C06-9329-FEB2F504A4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98ED8C-3E6F-4F18-9548-307771DFD77D}" type="slidenum">
              <a:rPr lang="en-GB" altLang="en-US" smtClean="0"/>
              <a:pPr>
                <a:spcBef>
                  <a:spcPct val="0"/>
                </a:spcBef>
              </a:pPr>
              <a:t>7</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5BFB90D8-83A5-4D5E-84D4-6169F3423D2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D7F73B2-60AC-47AA-90AC-D84D74059531}" type="slidenum">
              <a:rPr lang="en-GB" altLang="en-US" smtClean="0"/>
              <a:pPr>
                <a:spcBef>
                  <a:spcPct val="0"/>
                </a:spcBef>
              </a:pPr>
              <a:t>8</a:t>
            </a:fld>
            <a:endParaRPr lang="en-GB" altLang="en-US"/>
          </a:p>
        </p:txBody>
      </p:sp>
      <p:sp>
        <p:nvSpPr>
          <p:cNvPr id="22531" name="Rectangle 2">
            <a:extLst>
              <a:ext uri="{FF2B5EF4-FFF2-40B4-BE49-F238E27FC236}">
                <a16:creationId xmlns:a16="http://schemas.microsoft.com/office/drawing/2014/main" id="{BA42182E-E6B6-44C8-AAA4-7309D2D21399}"/>
              </a:ext>
            </a:extLst>
          </p:cNvPr>
          <p:cNvSpPr>
            <a:spLocks noGrp="1" noRot="1" noChangeAspect="1" noChangeArrowheads="1" noTextEdit="1"/>
          </p:cNvSpPr>
          <p:nvPr>
            <p:ph type="sldImg"/>
          </p:nvPr>
        </p:nvSpPr>
        <p:spPr bwMode="auto">
          <a:xfrm>
            <a:off x="1743075" y="282575"/>
            <a:ext cx="3744913" cy="2808288"/>
          </a:xfrm>
          <a:solidFill>
            <a:srgbClr val="FFFFFF"/>
          </a:solidFill>
          <a:ln>
            <a:solidFill>
              <a:srgbClr val="000000"/>
            </a:solidFill>
            <a:miter lim="800000"/>
            <a:headEnd/>
            <a:tailEnd/>
          </a:ln>
        </p:spPr>
      </p:sp>
      <p:sp>
        <p:nvSpPr>
          <p:cNvPr id="22532" name="Rectangle 3">
            <a:extLst>
              <a:ext uri="{FF2B5EF4-FFF2-40B4-BE49-F238E27FC236}">
                <a16:creationId xmlns:a16="http://schemas.microsoft.com/office/drawing/2014/main" id="{6097F9B5-578E-404E-A150-5C0228511310}"/>
              </a:ext>
            </a:extLst>
          </p:cNvPr>
          <p:cNvSpPr>
            <a:spLocks noGrp="1" noChangeArrowheads="1"/>
          </p:cNvSpPr>
          <p:nvPr>
            <p:ph type="body" idx="1"/>
          </p:nvPr>
        </p:nvSpPr>
        <p:spPr bwMode="auto">
          <a:xfrm>
            <a:off x="662533" y="3425041"/>
            <a:ext cx="5184576" cy="5976664"/>
          </a:xfrm>
          <a:solidFill>
            <a:srgbClr val="FFFFFF"/>
          </a:solidFill>
          <a:ln>
            <a:solidFill>
              <a:srgbClr val="000000"/>
            </a:solidFill>
            <a:miter lim="800000"/>
            <a:headEnd/>
            <a:tailEnd/>
          </a:ln>
        </p:spPr>
        <p:txBody>
          <a:bodyPr wrap="square" numCol="1" anchor="t" anchorCtr="0" compatLnSpc="1">
            <a:prstTxWarp prst="textNoShape">
              <a:avLst/>
            </a:prstTxWarp>
            <a:normAutofit/>
          </a:bodyPr>
          <a:lstStyle/>
          <a:p>
            <a:pPr eaLnBrk="1" hangingPunct="1">
              <a:spcBef>
                <a:spcPct val="0"/>
              </a:spcBef>
            </a:pPr>
            <a:endParaRPr lang="en-GB" altLang="en-US" sz="14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0E692E34-A8DF-4E7B-BE69-D21717FE01E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7408" indent="-287465">
              <a:spcBef>
                <a:spcPct val="30000"/>
              </a:spcBef>
              <a:defRPr sz="1200">
                <a:solidFill>
                  <a:schemeClr val="tx1"/>
                </a:solidFill>
                <a:latin typeface="Calibri" panose="020F0502020204030204" pitchFamily="34" charset="0"/>
              </a:defRPr>
            </a:lvl2pPr>
            <a:lvl3pPr marL="1149858" indent="-229972">
              <a:spcBef>
                <a:spcPct val="30000"/>
              </a:spcBef>
              <a:defRPr sz="1200">
                <a:solidFill>
                  <a:schemeClr val="tx1"/>
                </a:solidFill>
                <a:latin typeface="Calibri" panose="020F0502020204030204" pitchFamily="34" charset="0"/>
              </a:defRPr>
            </a:lvl3pPr>
            <a:lvl4pPr marL="1609801" indent="-229972">
              <a:spcBef>
                <a:spcPct val="30000"/>
              </a:spcBef>
              <a:defRPr sz="1200">
                <a:solidFill>
                  <a:schemeClr val="tx1"/>
                </a:solidFill>
                <a:latin typeface="Calibri" panose="020F0502020204030204" pitchFamily="34" charset="0"/>
              </a:defRPr>
            </a:lvl4pPr>
            <a:lvl5pPr marL="2069744" indent="-229972">
              <a:spcBef>
                <a:spcPct val="30000"/>
              </a:spcBef>
              <a:defRPr sz="1200">
                <a:solidFill>
                  <a:schemeClr val="tx1"/>
                </a:solidFill>
                <a:latin typeface="Calibri" panose="020F0502020204030204" pitchFamily="34" charset="0"/>
              </a:defRPr>
            </a:lvl5pPr>
            <a:lvl6pPr marL="2529688" indent="-229972" defTabSz="459943" eaLnBrk="0" fontAlgn="base" hangingPunct="0">
              <a:spcBef>
                <a:spcPct val="30000"/>
              </a:spcBef>
              <a:spcAft>
                <a:spcPct val="0"/>
              </a:spcAft>
              <a:defRPr sz="1200">
                <a:solidFill>
                  <a:schemeClr val="tx1"/>
                </a:solidFill>
                <a:latin typeface="Calibri" panose="020F0502020204030204" pitchFamily="34" charset="0"/>
              </a:defRPr>
            </a:lvl6pPr>
            <a:lvl7pPr marL="2989631" indent="-229972" defTabSz="459943" eaLnBrk="0" fontAlgn="base" hangingPunct="0">
              <a:spcBef>
                <a:spcPct val="30000"/>
              </a:spcBef>
              <a:spcAft>
                <a:spcPct val="0"/>
              </a:spcAft>
              <a:defRPr sz="1200">
                <a:solidFill>
                  <a:schemeClr val="tx1"/>
                </a:solidFill>
                <a:latin typeface="Calibri" panose="020F0502020204030204" pitchFamily="34" charset="0"/>
              </a:defRPr>
            </a:lvl7pPr>
            <a:lvl8pPr marL="3449574" indent="-229972" defTabSz="459943" eaLnBrk="0" fontAlgn="base" hangingPunct="0">
              <a:spcBef>
                <a:spcPct val="30000"/>
              </a:spcBef>
              <a:spcAft>
                <a:spcPct val="0"/>
              </a:spcAft>
              <a:defRPr sz="1200">
                <a:solidFill>
                  <a:schemeClr val="tx1"/>
                </a:solidFill>
                <a:latin typeface="Calibri" panose="020F0502020204030204" pitchFamily="34" charset="0"/>
              </a:defRPr>
            </a:lvl8pPr>
            <a:lvl9pPr marL="3909517" indent="-229972" defTabSz="459943"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D4465A3F-4334-4406-A52F-947249B7BC12}" type="slidenum">
              <a:rPr lang="en-GB" altLang="en-US" smtClean="0">
                <a:latin typeface="Times New Roman" panose="02020603050405020304" pitchFamily="18" charset="0"/>
              </a:rPr>
              <a:pPr eaLnBrk="0" hangingPunct="0">
                <a:spcBef>
                  <a:spcPct val="0"/>
                </a:spcBef>
              </a:pPr>
              <a:t>9</a:t>
            </a:fld>
            <a:endParaRPr lang="en-GB" altLang="en-US">
              <a:latin typeface="Times New Roman" panose="02020603050405020304" pitchFamily="18" charset="0"/>
            </a:endParaRPr>
          </a:p>
        </p:txBody>
      </p:sp>
      <p:sp>
        <p:nvSpPr>
          <p:cNvPr id="24579" name="Rectangle 1026">
            <a:extLst>
              <a:ext uri="{FF2B5EF4-FFF2-40B4-BE49-F238E27FC236}">
                <a16:creationId xmlns:a16="http://schemas.microsoft.com/office/drawing/2014/main" id="{9027A1ED-867F-4A91-8720-F9022CFD862D}"/>
              </a:ext>
            </a:extLst>
          </p:cNvPr>
          <p:cNvSpPr>
            <a:spLocks noGrp="1" noRot="1" noChangeAspect="1" noChangeArrowheads="1" noTextEdit="1"/>
          </p:cNvSpPr>
          <p:nvPr>
            <p:ph type="sldImg"/>
          </p:nvPr>
        </p:nvSpPr>
        <p:spPr bwMode="auto">
          <a:xfrm>
            <a:off x="1670645" y="282799"/>
            <a:ext cx="3741469" cy="28083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1027">
            <a:extLst>
              <a:ext uri="{FF2B5EF4-FFF2-40B4-BE49-F238E27FC236}">
                <a16:creationId xmlns:a16="http://schemas.microsoft.com/office/drawing/2014/main" id="{FC32F525-76DE-453F-A7E5-256D508AD6F8}"/>
              </a:ext>
            </a:extLst>
          </p:cNvPr>
          <p:cNvSpPr>
            <a:spLocks noGrp="1" noChangeArrowheads="1"/>
          </p:cNvSpPr>
          <p:nvPr>
            <p:ph type="body" idx="1"/>
          </p:nvPr>
        </p:nvSpPr>
        <p:spPr bwMode="auto">
          <a:xfrm>
            <a:off x="698537" y="3379705"/>
            <a:ext cx="5400600" cy="60486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endParaRPr lang="en-GB"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6830AC0-CC5F-4C24-BD96-79316A8E0824}"/>
              </a:ext>
            </a:extLst>
          </p:cNvPr>
          <p:cNvSpPr>
            <a:spLocks noGrp="1"/>
          </p:cNvSpPr>
          <p:nvPr>
            <p:ph type="dt" sz="half" idx="10"/>
          </p:nvPr>
        </p:nvSpPr>
        <p:spPr/>
        <p:txBody>
          <a:bodyPr/>
          <a:lstStyle>
            <a:lvl1pPr>
              <a:defRPr/>
            </a:lvl1pPr>
          </a:lstStyle>
          <a:p>
            <a:pPr>
              <a:defRPr/>
            </a:pPr>
            <a:fld id="{E5A071F2-763D-47C2-95EA-16F0A5453E3C}" type="datetimeFigureOut">
              <a:rPr lang="en-US"/>
              <a:pPr>
                <a:defRPr/>
              </a:pPr>
              <a:t>2/27/2026</a:t>
            </a:fld>
            <a:endParaRPr lang="en-GB"/>
          </a:p>
        </p:txBody>
      </p:sp>
      <p:sp>
        <p:nvSpPr>
          <p:cNvPr id="5" name="Footer Placeholder 4">
            <a:extLst>
              <a:ext uri="{FF2B5EF4-FFF2-40B4-BE49-F238E27FC236}">
                <a16:creationId xmlns:a16="http://schemas.microsoft.com/office/drawing/2014/main" id="{4827E832-B8C1-46C1-8F7A-F5E0AAF7220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78E8682-25AF-44A6-BAB3-2E699F204D5B}"/>
              </a:ext>
            </a:extLst>
          </p:cNvPr>
          <p:cNvSpPr>
            <a:spLocks noGrp="1"/>
          </p:cNvSpPr>
          <p:nvPr>
            <p:ph type="sldNum" sz="quarter" idx="12"/>
          </p:nvPr>
        </p:nvSpPr>
        <p:spPr/>
        <p:txBody>
          <a:bodyPr/>
          <a:lstStyle>
            <a:lvl1pPr>
              <a:defRPr/>
            </a:lvl1pPr>
          </a:lstStyle>
          <a:p>
            <a:pPr>
              <a:defRPr/>
            </a:pPr>
            <a:fld id="{52213236-6208-404D-A8CC-78010E38BAEB}" type="slidenum">
              <a:rPr lang="en-GB" altLang="en-US"/>
              <a:pPr>
                <a:defRPr/>
              </a:pPr>
              <a:t>‹#›</a:t>
            </a:fld>
            <a:endParaRPr lang="en-GB" altLang="en-US"/>
          </a:p>
        </p:txBody>
      </p:sp>
    </p:spTree>
    <p:extLst>
      <p:ext uri="{BB962C8B-B14F-4D97-AF65-F5344CB8AC3E}">
        <p14:creationId xmlns:p14="http://schemas.microsoft.com/office/powerpoint/2010/main" val="1521875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3228F65-624D-4C4A-819C-246E3ECF4806}"/>
              </a:ext>
            </a:extLst>
          </p:cNvPr>
          <p:cNvSpPr>
            <a:spLocks noGrp="1"/>
          </p:cNvSpPr>
          <p:nvPr>
            <p:ph type="dt" sz="half" idx="10"/>
          </p:nvPr>
        </p:nvSpPr>
        <p:spPr/>
        <p:txBody>
          <a:bodyPr/>
          <a:lstStyle>
            <a:lvl1pPr>
              <a:defRPr/>
            </a:lvl1pPr>
          </a:lstStyle>
          <a:p>
            <a:pPr>
              <a:defRPr/>
            </a:pPr>
            <a:fld id="{7AACCADA-314E-4A41-9EFA-CD7E46017F55}" type="datetimeFigureOut">
              <a:rPr lang="en-US"/>
              <a:pPr>
                <a:defRPr/>
              </a:pPr>
              <a:t>2/27/2026</a:t>
            </a:fld>
            <a:endParaRPr lang="en-GB"/>
          </a:p>
        </p:txBody>
      </p:sp>
      <p:sp>
        <p:nvSpPr>
          <p:cNvPr id="6" name="Footer Placeholder 4">
            <a:extLst>
              <a:ext uri="{FF2B5EF4-FFF2-40B4-BE49-F238E27FC236}">
                <a16:creationId xmlns:a16="http://schemas.microsoft.com/office/drawing/2014/main" id="{36696359-762D-4884-BD89-F37F6F890541}"/>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B1EA934-B6A1-4501-BCE9-22431AB262AC}"/>
              </a:ext>
            </a:extLst>
          </p:cNvPr>
          <p:cNvSpPr>
            <a:spLocks noGrp="1"/>
          </p:cNvSpPr>
          <p:nvPr>
            <p:ph type="sldNum" sz="quarter" idx="12"/>
          </p:nvPr>
        </p:nvSpPr>
        <p:spPr/>
        <p:txBody>
          <a:bodyPr/>
          <a:lstStyle>
            <a:lvl1pPr>
              <a:defRPr/>
            </a:lvl1pPr>
          </a:lstStyle>
          <a:p>
            <a:pPr>
              <a:defRPr/>
            </a:pPr>
            <a:fld id="{84942AA7-9874-4A28-B8AF-1540B7C7B887}" type="slidenum">
              <a:rPr lang="en-GB" altLang="en-US"/>
              <a:pPr>
                <a:defRPr/>
              </a:pPr>
              <a:t>‹#›</a:t>
            </a:fld>
            <a:endParaRPr lang="en-GB" altLang="en-US"/>
          </a:p>
        </p:txBody>
      </p:sp>
    </p:spTree>
    <p:extLst>
      <p:ext uri="{BB962C8B-B14F-4D97-AF65-F5344CB8AC3E}">
        <p14:creationId xmlns:p14="http://schemas.microsoft.com/office/powerpoint/2010/main" val="47867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a:extLst>
              <a:ext uri="{FF2B5EF4-FFF2-40B4-BE49-F238E27FC236}">
                <a16:creationId xmlns:a16="http://schemas.microsoft.com/office/drawing/2014/main" id="{A0B6D5A9-7220-4C88-A3A2-EF7EC23985E0}"/>
              </a:ext>
            </a:extLst>
          </p:cNvPr>
          <p:cNvSpPr>
            <a:spLocks noGrp="1"/>
          </p:cNvSpPr>
          <p:nvPr>
            <p:ph type="dt" sz="half" idx="10"/>
          </p:nvPr>
        </p:nvSpPr>
        <p:spPr/>
        <p:txBody>
          <a:bodyPr/>
          <a:lstStyle>
            <a:lvl1pPr>
              <a:defRPr/>
            </a:lvl1pPr>
          </a:lstStyle>
          <a:p>
            <a:pPr>
              <a:defRPr/>
            </a:pPr>
            <a:fld id="{30D11D53-7BF5-4C96-ABF8-4012756FE144}" type="datetimeFigureOut">
              <a:rPr lang="en-US"/>
              <a:pPr>
                <a:defRPr/>
              </a:pPr>
              <a:t>2/27/2026</a:t>
            </a:fld>
            <a:endParaRPr lang="en-GB"/>
          </a:p>
        </p:txBody>
      </p:sp>
      <p:sp>
        <p:nvSpPr>
          <p:cNvPr id="5" name="Footer Placeholder 4">
            <a:extLst>
              <a:ext uri="{FF2B5EF4-FFF2-40B4-BE49-F238E27FC236}">
                <a16:creationId xmlns:a16="http://schemas.microsoft.com/office/drawing/2014/main" id="{61953DA2-E4D9-464A-8C54-353DBD0AD82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075B0975-DE09-49BE-8F7A-7FBE1D655D6A}"/>
              </a:ext>
            </a:extLst>
          </p:cNvPr>
          <p:cNvSpPr>
            <a:spLocks noGrp="1"/>
          </p:cNvSpPr>
          <p:nvPr>
            <p:ph type="sldNum" sz="quarter" idx="12"/>
          </p:nvPr>
        </p:nvSpPr>
        <p:spPr/>
        <p:txBody>
          <a:bodyPr/>
          <a:lstStyle>
            <a:lvl1pPr>
              <a:defRPr/>
            </a:lvl1pPr>
          </a:lstStyle>
          <a:p>
            <a:pPr>
              <a:defRPr/>
            </a:pPr>
            <a:fld id="{B1B6A9FA-2E39-4562-84B5-B9C339598D94}" type="slidenum">
              <a:rPr lang="en-GB" altLang="en-US"/>
              <a:pPr>
                <a:defRPr/>
              </a:pPr>
              <a:t>‹#›</a:t>
            </a:fld>
            <a:endParaRPr lang="en-GB" altLang="en-US"/>
          </a:p>
        </p:txBody>
      </p:sp>
    </p:spTree>
    <p:extLst>
      <p:ext uri="{BB962C8B-B14F-4D97-AF65-F5344CB8AC3E}">
        <p14:creationId xmlns:p14="http://schemas.microsoft.com/office/powerpoint/2010/main" val="761915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25E80A-DF74-4121-B56E-883B77986970}"/>
              </a:ext>
            </a:extLst>
          </p:cNvPr>
          <p:cNvSpPr txBox="1"/>
          <p:nvPr/>
        </p:nvSpPr>
        <p:spPr>
          <a:xfrm>
            <a:off x="674688" y="971550"/>
            <a:ext cx="600075"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eaLnBrk="1" fontAlgn="auto" hangingPunct="1">
              <a:spcBef>
                <a:spcPts val="0"/>
              </a:spcBef>
              <a:spcAft>
                <a:spcPts val="0"/>
              </a:spcAft>
              <a:defRPr/>
            </a:pPr>
            <a:r>
              <a:rPr lang="en-US" dirty="0"/>
              <a:t>“</a:t>
            </a:r>
          </a:p>
        </p:txBody>
      </p:sp>
      <p:sp>
        <p:nvSpPr>
          <p:cNvPr id="6" name="TextBox 5">
            <a:extLst>
              <a:ext uri="{FF2B5EF4-FFF2-40B4-BE49-F238E27FC236}">
                <a16:creationId xmlns:a16="http://schemas.microsoft.com/office/drawing/2014/main" id="{186A2B2B-DCFA-4776-BF29-B16ECEAF5693}"/>
              </a:ext>
            </a:extLst>
          </p:cNvPr>
          <p:cNvSpPr txBox="1"/>
          <p:nvPr/>
        </p:nvSpPr>
        <p:spPr>
          <a:xfrm>
            <a:off x="6999288" y="2613025"/>
            <a:ext cx="601662"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eaLnBrk="1" fontAlgn="auto" hangingPunct="1">
              <a:spcBef>
                <a:spcPts val="0"/>
              </a:spcBef>
              <a:spcAft>
                <a:spcPts val="0"/>
              </a:spcAft>
              <a:defRPr/>
            </a:pPr>
            <a:r>
              <a:rPr lang="en-US" dirty="0"/>
              <a:t>”</a:t>
            </a:r>
          </a:p>
        </p:txBody>
      </p:sp>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rtlCol="0">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a:extLst>
              <a:ext uri="{FF2B5EF4-FFF2-40B4-BE49-F238E27FC236}">
                <a16:creationId xmlns:a16="http://schemas.microsoft.com/office/drawing/2014/main" id="{89035515-0238-402F-B131-6A204BDFA394}"/>
              </a:ext>
            </a:extLst>
          </p:cNvPr>
          <p:cNvSpPr>
            <a:spLocks noGrp="1"/>
          </p:cNvSpPr>
          <p:nvPr>
            <p:ph type="dt" sz="half" idx="15"/>
          </p:nvPr>
        </p:nvSpPr>
        <p:spPr/>
        <p:txBody>
          <a:bodyPr/>
          <a:lstStyle>
            <a:lvl1pPr>
              <a:defRPr/>
            </a:lvl1pPr>
          </a:lstStyle>
          <a:p>
            <a:pPr>
              <a:defRPr/>
            </a:pPr>
            <a:fld id="{AA70A212-4E89-46AB-8909-4629A6443249}" type="datetimeFigureOut">
              <a:rPr lang="en-US"/>
              <a:pPr>
                <a:defRPr/>
              </a:pPr>
              <a:t>2/27/2026</a:t>
            </a:fld>
            <a:endParaRPr lang="en-GB"/>
          </a:p>
        </p:txBody>
      </p:sp>
      <p:sp>
        <p:nvSpPr>
          <p:cNvPr id="8" name="Footer Placeholder 4">
            <a:extLst>
              <a:ext uri="{FF2B5EF4-FFF2-40B4-BE49-F238E27FC236}">
                <a16:creationId xmlns:a16="http://schemas.microsoft.com/office/drawing/2014/main" id="{6ECADFCD-B042-4560-AC24-328D969F015F}"/>
              </a:ext>
            </a:extLst>
          </p:cNvPr>
          <p:cNvSpPr>
            <a:spLocks noGrp="1"/>
          </p:cNvSpPr>
          <p:nvPr>
            <p:ph type="ftr" sz="quarter" idx="16"/>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04CD3F4D-C613-4584-9A6E-7FFCFA7E9C94}"/>
              </a:ext>
            </a:extLst>
          </p:cNvPr>
          <p:cNvSpPr>
            <a:spLocks noGrp="1"/>
          </p:cNvSpPr>
          <p:nvPr>
            <p:ph type="sldNum" sz="quarter" idx="17"/>
          </p:nvPr>
        </p:nvSpPr>
        <p:spPr/>
        <p:txBody>
          <a:bodyPr/>
          <a:lstStyle>
            <a:lvl1pPr>
              <a:defRPr/>
            </a:lvl1pPr>
          </a:lstStyle>
          <a:p>
            <a:pPr>
              <a:defRPr/>
            </a:pPr>
            <a:fld id="{340DD569-AD92-42BE-8253-BC2FCFFD8F6D}" type="slidenum">
              <a:rPr lang="en-GB" altLang="en-US"/>
              <a:pPr>
                <a:defRPr/>
              </a:pPr>
              <a:t>‹#›</a:t>
            </a:fld>
            <a:endParaRPr lang="en-GB" altLang="en-US"/>
          </a:p>
        </p:txBody>
      </p:sp>
    </p:spTree>
    <p:extLst>
      <p:ext uri="{BB962C8B-B14F-4D97-AF65-F5344CB8AC3E}">
        <p14:creationId xmlns:p14="http://schemas.microsoft.com/office/powerpoint/2010/main" val="2402929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117C5E-D235-4349-A064-1E3BFAF45BC5}"/>
              </a:ext>
            </a:extLst>
          </p:cNvPr>
          <p:cNvSpPr>
            <a:spLocks noGrp="1"/>
          </p:cNvSpPr>
          <p:nvPr>
            <p:ph type="dt" sz="half" idx="10"/>
          </p:nvPr>
        </p:nvSpPr>
        <p:spPr/>
        <p:txBody>
          <a:bodyPr/>
          <a:lstStyle>
            <a:lvl1pPr>
              <a:defRPr/>
            </a:lvl1pPr>
          </a:lstStyle>
          <a:p>
            <a:pPr>
              <a:defRPr/>
            </a:pPr>
            <a:fld id="{0D5F9BE8-7491-4566-811D-63E49025FC1D}" type="datetimeFigureOut">
              <a:rPr lang="en-US"/>
              <a:pPr>
                <a:defRPr/>
              </a:pPr>
              <a:t>2/27/2026</a:t>
            </a:fld>
            <a:endParaRPr lang="en-GB"/>
          </a:p>
        </p:txBody>
      </p:sp>
      <p:sp>
        <p:nvSpPr>
          <p:cNvPr id="5" name="Footer Placeholder 4">
            <a:extLst>
              <a:ext uri="{FF2B5EF4-FFF2-40B4-BE49-F238E27FC236}">
                <a16:creationId xmlns:a16="http://schemas.microsoft.com/office/drawing/2014/main" id="{DE50A355-EF04-4460-9B73-3E425E24C66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82862B7-3E94-428B-9065-02BC41A309C7}"/>
              </a:ext>
            </a:extLst>
          </p:cNvPr>
          <p:cNvSpPr>
            <a:spLocks noGrp="1"/>
          </p:cNvSpPr>
          <p:nvPr>
            <p:ph type="sldNum" sz="quarter" idx="12"/>
          </p:nvPr>
        </p:nvSpPr>
        <p:spPr/>
        <p:txBody>
          <a:bodyPr/>
          <a:lstStyle>
            <a:lvl1pPr>
              <a:defRPr/>
            </a:lvl1pPr>
          </a:lstStyle>
          <a:p>
            <a:pPr>
              <a:defRPr/>
            </a:pPr>
            <a:fld id="{26E1DC33-0086-42EC-AC78-57C57F9AB9AE}" type="slidenum">
              <a:rPr lang="en-GB" altLang="en-US"/>
              <a:pPr>
                <a:defRPr/>
              </a:pPr>
              <a:t>‹#›</a:t>
            </a:fld>
            <a:endParaRPr lang="en-GB" altLang="en-US"/>
          </a:p>
        </p:txBody>
      </p:sp>
    </p:spTree>
    <p:extLst>
      <p:ext uri="{BB962C8B-B14F-4D97-AF65-F5344CB8AC3E}">
        <p14:creationId xmlns:p14="http://schemas.microsoft.com/office/powerpoint/2010/main" val="5705840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64DEF240-414A-48EB-BC0D-2155A9FB6E23}"/>
              </a:ext>
            </a:extLst>
          </p:cNvPr>
          <p:cNvCxnSpPr/>
          <p:nvPr/>
        </p:nvCxnSpPr>
        <p:spPr>
          <a:xfrm>
            <a:off x="2795588"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76F63888-A81D-4390-ADA8-72AA71CD422B}"/>
              </a:ext>
            </a:extLst>
          </p:cNvPr>
          <p:cNvCxnSpPr/>
          <p:nvPr/>
        </p:nvCxnSpPr>
        <p:spPr>
          <a:xfrm>
            <a:off x="52228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a:extLst>
              <a:ext uri="{FF2B5EF4-FFF2-40B4-BE49-F238E27FC236}">
                <a16:creationId xmlns:a16="http://schemas.microsoft.com/office/drawing/2014/main" id="{8539DD4E-81A3-4008-9DC6-A537031154C3}"/>
              </a:ext>
            </a:extLst>
          </p:cNvPr>
          <p:cNvSpPr>
            <a:spLocks noGrp="1"/>
          </p:cNvSpPr>
          <p:nvPr>
            <p:ph type="dt" sz="half" idx="18"/>
          </p:nvPr>
        </p:nvSpPr>
        <p:spPr/>
        <p:txBody>
          <a:bodyPr/>
          <a:lstStyle>
            <a:lvl1pPr>
              <a:defRPr/>
            </a:lvl1pPr>
          </a:lstStyle>
          <a:p>
            <a:pPr>
              <a:defRPr/>
            </a:pPr>
            <a:fld id="{E3B41F2B-A928-4812-9F1A-F5258CE57C5D}" type="datetimeFigureOut">
              <a:rPr lang="en-US"/>
              <a:pPr>
                <a:defRPr/>
              </a:pPr>
              <a:t>2/27/2026</a:t>
            </a:fld>
            <a:endParaRPr lang="en-GB"/>
          </a:p>
        </p:txBody>
      </p:sp>
      <p:sp>
        <p:nvSpPr>
          <p:cNvPr id="12" name="Footer Placeholder 4">
            <a:extLst>
              <a:ext uri="{FF2B5EF4-FFF2-40B4-BE49-F238E27FC236}">
                <a16:creationId xmlns:a16="http://schemas.microsoft.com/office/drawing/2014/main" id="{6319C568-CBD4-44DB-A4A4-A32DE73D3194}"/>
              </a:ext>
            </a:extLst>
          </p:cNvPr>
          <p:cNvSpPr>
            <a:spLocks noGrp="1"/>
          </p:cNvSpPr>
          <p:nvPr>
            <p:ph type="ftr" sz="quarter" idx="19"/>
          </p:nvPr>
        </p:nvSpPr>
        <p:spPr/>
        <p:txBody>
          <a:bodyPr/>
          <a:lstStyle>
            <a:lvl1pPr>
              <a:defRPr/>
            </a:lvl1pPr>
          </a:lstStyle>
          <a:p>
            <a:pPr>
              <a:defRPr/>
            </a:pPr>
            <a:endParaRPr lang="en-GB"/>
          </a:p>
        </p:txBody>
      </p:sp>
      <p:sp>
        <p:nvSpPr>
          <p:cNvPr id="13" name="Slide Number Placeholder 5">
            <a:extLst>
              <a:ext uri="{FF2B5EF4-FFF2-40B4-BE49-F238E27FC236}">
                <a16:creationId xmlns:a16="http://schemas.microsoft.com/office/drawing/2014/main" id="{FE75051E-7832-404C-87EF-7221086D0C85}"/>
              </a:ext>
            </a:extLst>
          </p:cNvPr>
          <p:cNvSpPr>
            <a:spLocks noGrp="1"/>
          </p:cNvSpPr>
          <p:nvPr>
            <p:ph type="sldNum" sz="quarter" idx="20"/>
          </p:nvPr>
        </p:nvSpPr>
        <p:spPr/>
        <p:txBody>
          <a:bodyPr/>
          <a:lstStyle>
            <a:lvl1pPr>
              <a:defRPr/>
            </a:lvl1pPr>
          </a:lstStyle>
          <a:p>
            <a:pPr>
              <a:defRPr/>
            </a:pPr>
            <a:fld id="{5421212F-6F68-4B1D-BC2E-973A35ED1517}" type="slidenum">
              <a:rPr lang="en-GB" altLang="en-US"/>
              <a:pPr>
                <a:defRPr/>
              </a:pPr>
              <a:t>‹#›</a:t>
            </a:fld>
            <a:endParaRPr lang="en-GB" altLang="en-US"/>
          </a:p>
        </p:txBody>
      </p:sp>
    </p:spTree>
    <p:extLst>
      <p:ext uri="{BB962C8B-B14F-4D97-AF65-F5344CB8AC3E}">
        <p14:creationId xmlns:p14="http://schemas.microsoft.com/office/powerpoint/2010/main" val="1128978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47C1446-43ED-4C85-B1EF-6F372C921A07}"/>
              </a:ext>
            </a:extLst>
          </p:cNvPr>
          <p:cNvCxnSpPr/>
          <p:nvPr/>
        </p:nvCxnSpPr>
        <p:spPr>
          <a:xfrm>
            <a:off x="2795588"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40035D0-BE2A-4CDC-9A4C-9A2941E5083B}"/>
              </a:ext>
            </a:extLst>
          </p:cNvPr>
          <p:cNvCxnSpPr/>
          <p:nvPr/>
        </p:nvCxnSpPr>
        <p:spPr>
          <a:xfrm>
            <a:off x="52228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22" name="Text Placeholder 3"/>
          <p:cNvSpPr>
            <a:spLocks noGrp="1"/>
          </p:cNvSpPr>
          <p:nvPr>
            <p:ph type="body" sz="half" idx="18"/>
          </p:nvPr>
        </p:nvSpPr>
        <p:spPr>
          <a:xfrm>
            <a:off x="489475" y="4827212"/>
            <a:ext cx="2205612"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23" name="Text Placeholder 3"/>
          <p:cNvSpPr>
            <a:spLocks noGrp="1"/>
          </p:cNvSpPr>
          <p:nvPr>
            <p:ph type="body" sz="half" idx="19"/>
          </p:nvPr>
        </p:nvSpPr>
        <p:spPr>
          <a:xfrm>
            <a:off x="2916776" y="4827211"/>
            <a:ext cx="2201378"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24" name="Text Placeholder 3"/>
          <p:cNvSpPr>
            <a:spLocks noGrp="1"/>
          </p:cNvSpPr>
          <p:nvPr>
            <p:ph type="body" sz="half" idx="20"/>
          </p:nvPr>
        </p:nvSpPr>
        <p:spPr>
          <a:xfrm>
            <a:off x="5344824" y="4827209"/>
            <a:ext cx="2202571"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5" name="Date Placeholder 3">
            <a:extLst>
              <a:ext uri="{FF2B5EF4-FFF2-40B4-BE49-F238E27FC236}">
                <a16:creationId xmlns:a16="http://schemas.microsoft.com/office/drawing/2014/main" id="{13B76BB6-340A-4AD0-A0F0-BBCB5EB9F7AB}"/>
              </a:ext>
            </a:extLst>
          </p:cNvPr>
          <p:cNvSpPr>
            <a:spLocks noGrp="1"/>
          </p:cNvSpPr>
          <p:nvPr>
            <p:ph type="dt" sz="half" idx="23"/>
          </p:nvPr>
        </p:nvSpPr>
        <p:spPr/>
        <p:txBody>
          <a:bodyPr/>
          <a:lstStyle>
            <a:lvl1pPr>
              <a:defRPr/>
            </a:lvl1pPr>
          </a:lstStyle>
          <a:p>
            <a:pPr>
              <a:defRPr/>
            </a:pPr>
            <a:fld id="{90B78410-EEDA-404C-B480-8ECD2D70FBE8}" type="datetimeFigureOut">
              <a:rPr lang="en-US"/>
              <a:pPr>
                <a:defRPr/>
              </a:pPr>
              <a:t>2/27/2026</a:t>
            </a:fld>
            <a:endParaRPr lang="en-GB"/>
          </a:p>
        </p:txBody>
      </p:sp>
      <p:sp>
        <p:nvSpPr>
          <p:cNvPr id="16" name="Footer Placeholder 4">
            <a:extLst>
              <a:ext uri="{FF2B5EF4-FFF2-40B4-BE49-F238E27FC236}">
                <a16:creationId xmlns:a16="http://schemas.microsoft.com/office/drawing/2014/main" id="{C91C7A38-0C56-4559-B54C-82AFAC4AE5C4}"/>
              </a:ext>
            </a:extLst>
          </p:cNvPr>
          <p:cNvSpPr>
            <a:spLocks noGrp="1"/>
          </p:cNvSpPr>
          <p:nvPr>
            <p:ph type="ftr" sz="quarter" idx="24"/>
          </p:nvPr>
        </p:nvSpPr>
        <p:spPr/>
        <p:txBody>
          <a:bodyPr/>
          <a:lstStyle>
            <a:lvl1pPr>
              <a:defRPr/>
            </a:lvl1pPr>
          </a:lstStyle>
          <a:p>
            <a:pPr>
              <a:defRPr/>
            </a:pPr>
            <a:endParaRPr lang="en-GB"/>
          </a:p>
        </p:txBody>
      </p:sp>
      <p:sp>
        <p:nvSpPr>
          <p:cNvPr id="17" name="Slide Number Placeholder 5">
            <a:extLst>
              <a:ext uri="{FF2B5EF4-FFF2-40B4-BE49-F238E27FC236}">
                <a16:creationId xmlns:a16="http://schemas.microsoft.com/office/drawing/2014/main" id="{E299A29D-5061-48A6-BDF9-0329888F8A92}"/>
              </a:ext>
            </a:extLst>
          </p:cNvPr>
          <p:cNvSpPr>
            <a:spLocks noGrp="1"/>
          </p:cNvSpPr>
          <p:nvPr>
            <p:ph type="sldNum" sz="quarter" idx="25"/>
          </p:nvPr>
        </p:nvSpPr>
        <p:spPr/>
        <p:txBody>
          <a:bodyPr/>
          <a:lstStyle>
            <a:lvl1pPr>
              <a:defRPr/>
            </a:lvl1pPr>
          </a:lstStyle>
          <a:p>
            <a:pPr>
              <a:defRPr/>
            </a:pPr>
            <a:fld id="{A02C3460-7341-45E4-A9C0-E9B4C61F4420}" type="slidenum">
              <a:rPr lang="en-GB" altLang="en-US"/>
              <a:pPr>
                <a:defRPr/>
              </a:pPr>
              <a:t>‹#›</a:t>
            </a:fld>
            <a:endParaRPr lang="en-GB" altLang="en-US"/>
          </a:p>
        </p:txBody>
      </p:sp>
    </p:spTree>
    <p:extLst>
      <p:ext uri="{BB962C8B-B14F-4D97-AF65-F5344CB8AC3E}">
        <p14:creationId xmlns:p14="http://schemas.microsoft.com/office/powerpoint/2010/main" val="490069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05A5E7A-4DFE-4E4B-91D5-D9F5B034EF6A}"/>
              </a:ext>
            </a:extLst>
          </p:cNvPr>
          <p:cNvSpPr>
            <a:spLocks noGrp="1"/>
          </p:cNvSpPr>
          <p:nvPr>
            <p:ph type="dt" sz="half" idx="10"/>
          </p:nvPr>
        </p:nvSpPr>
        <p:spPr/>
        <p:txBody>
          <a:bodyPr/>
          <a:lstStyle>
            <a:lvl1pPr>
              <a:defRPr/>
            </a:lvl1pPr>
          </a:lstStyle>
          <a:p>
            <a:pPr>
              <a:defRPr/>
            </a:pPr>
            <a:fld id="{667C6EC4-90A6-4E10-8FEA-9FC86015D4BA}" type="datetimeFigureOut">
              <a:rPr lang="en-US"/>
              <a:pPr>
                <a:defRPr/>
              </a:pPr>
              <a:t>2/27/2026</a:t>
            </a:fld>
            <a:endParaRPr lang="en-GB"/>
          </a:p>
        </p:txBody>
      </p:sp>
      <p:sp>
        <p:nvSpPr>
          <p:cNvPr id="5" name="Footer Placeholder 4">
            <a:extLst>
              <a:ext uri="{FF2B5EF4-FFF2-40B4-BE49-F238E27FC236}">
                <a16:creationId xmlns:a16="http://schemas.microsoft.com/office/drawing/2014/main" id="{4645B911-38ED-494A-84BA-EB5DDFA586C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5C0F2CF-E3A9-4A34-998E-862D3C367D63}"/>
              </a:ext>
            </a:extLst>
          </p:cNvPr>
          <p:cNvSpPr>
            <a:spLocks noGrp="1"/>
          </p:cNvSpPr>
          <p:nvPr>
            <p:ph type="sldNum" sz="quarter" idx="12"/>
          </p:nvPr>
        </p:nvSpPr>
        <p:spPr/>
        <p:txBody>
          <a:bodyPr/>
          <a:lstStyle>
            <a:lvl1pPr>
              <a:defRPr/>
            </a:lvl1pPr>
          </a:lstStyle>
          <a:p>
            <a:pPr>
              <a:defRPr/>
            </a:pPr>
            <a:fld id="{E35F323E-6483-4058-A86A-CCD9BC854BF7}" type="slidenum">
              <a:rPr lang="en-GB" altLang="en-US"/>
              <a:pPr>
                <a:defRPr/>
              </a:pPr>
              <a:t>‹#›</a:t>
            </a:fld>
            <a:endParaRPr lang="en-GB" altLang="en-US"/>
          </a:p>
        </p:txBody>
      </p:sp>
    </p:spTree>
    <p:extLst>
      <p:ext uri="{BB962C8B-B14F-4D97-AF65-F5344CB8AC3E}">
        <p14:creationId xmlns:p14="http://schemas.microsoft.com/office/powerpoint/2010/main" val="107868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204B14D-6A6D-4E6D-80C6-B7AFD9057776}"/>
              </a:ext>
            </a:extLst>
          </p:cNvPr>
          <p:cNvSpPr>
            <a:spLocks noGrp="1"/>
          </p:cNvSpPr>
          <p:nvPr>
            <p:ph type="dt" sz="half" idx="10"/>
          </p:nvPr>
        </p:nvSpPr>
        <p:spPr/>
        <p:txBody>
          <a:bodyPr/>
          <a:lstStyle>
            <a:lvl1pPr>
              <a:defRPr/>
            </a:lvl1pPr>
          </a:lstStyle>
          <a:p>
            <a:pPr>
              <a:defRPr/>
            </a:pPr>
            <a:fld id="{97BA444F-ECD8-4342-8FD4-DC5FE6C880AE}" type="datetimeFigureOut">
              <a:rPr lang="en-US"/>
              <a:pPr>
                <a:defRPr/>
              </a:pPr>
              <a:t>2/27/2026</a:t>
            </a:fld>
            <a:endParaRPr lang="en-GB"/>
          </a:p>
        </p:txBody>
      </p:sp>
      <p:sp>
        <p:nvSpPr>
          <p:cNvPr id="5" name="Footer Placeholder 4">
            <a:extLst>
              <a:ext uri="{FF2B5EF4-FFF2-40B4-BE49-F238E27FC236}">
                <a16:creationId xmlns:a16="http://schemas.microsoft.com/office/drawing/2014/main" id="{1F62E5DA-173D-459E-801D-366B9034BF7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C01B7BC-DE5B-48D3-90F0-34E6F7F925E6}"/>
              </a:ext>
            </a:extLst>
          </p:cNvPr>
          <p:cNvSpPr>
            <a:spLocks noGrp="1"/>
          </p:cNvSpPr>
          <p:nvPr>
            <p:ph type="sldNum" sz="quarter" idx="12"/>
          </p:nvPr>
        </p:nvSpPr>
        <p:spPr/>
        <p:txBody>
          <a:bodyPr/>
          <a:lstStyle>
            <a:lvl1pPr>
              <a:defRPr/>
            </a:lvl1pPr>
          </a:lstStyle>
          <a:p>
            <a:pPr>
              <a:defRPr/>
            </a:pPr>
            <a:fld id="{E21CCD89-8FFC-466D-B688-FABE7F46B3FF}" type="slidenum">
              <a:rPr lang="en-GB" altLang="en-US"/>
              <a:pPr>
                <a:defRPr/>
              </a:pPr>
              <a:t>‹#›</a:t>
            </a:fld>
            <a:endParaRPr lang="en-GB" altLang="en-US"/>
          </a:p>
        </p:txBody>
      </p:sp>
    </p:spTree>
    <p:extLst>
      <p:ext uri="{BB962C8B-B14F-4D97-AF65-F5344CB8AC3E}">
        <p14:creationId xmlns:p14="http://schemas.microsoft.com/office/powerpoint/2010/main" val="35343657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0599937-45F7-4A5C-B465-6EFFD52C1558}"/>
              </a:ext>
            </a:extLst>
          </p:cNvPr>
          <p:cNvSpPr>
            <a:spLocks noGrp="1"/>
          </p:cNvSpPr>
          <p:nvPr>
            <p:ph type="dt" sz="half" idx="10"/>
          </p:nvPr>
        </p:nvSpPr>
        <p:spPr>
          <a:xfrm>
            <a:off x="685800" y="6248400"/>
            <a:ext cx="1905000" cy="457200"/>
          </a:xfrm>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A0710530-3A09-48D5-96A3-BF1CB9D1E570}"/>
              </a:ext>
            </a:extLst>
          </p:cNvPr>
          <p:cNvSpPr>
            <a:spLocks noGrp="1"/>
          </p:cNvSpPr>
          <p:nvPr>
            <p:ph type="ftr" sz="quarter" idx="11"/>
          </p:nvPr>
        </p:nvSpPr>
        <p:spPr>
          <a:xfrm>
            <a:off x="3124200" y="6248400"/>
            <a:ext cx="2895600" cy="457200"/>
          </a:xfrm>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A18D111D-FE16-4203-963E-4EBD643368D8}"/>
              </a:ext>
            </a:extLst>
          </p:cNvPr>
          <p:cNvSpPr>
            <a:spLocks noGrp="1"/>
          </p:cNvSpPr>
          <p:nvPr>
            <p:ph type="sldNum" sz="quarter" idx="12"/>
          </p:nvPr>
        </p:nvSpPr>
        <p:spPr>
          <a:xfrm>
            <a:off x="6553200" y="6248400"/>
            <a:ext cx="1905000" cy="457200"/>
          </a:xfrm>
        </p:spPr>
        <p:txBody>
          <a:bodyPr/>
          <a:lstStyle>
            <a:lvl1pPr>
              <a:defRPr/>
            </a:lvl1pPr>
          </a:lstStyle>
          <a:p>
            <a:pPr>
              <a:defRPr/>
            </a:pPr>
            <a:fld id="{68900979-3667-4D15-B062-6EF26D993802}" type="slidenum">
              <a:rPr lang="en-GB" altLang="en-US"/>
              <a:pPr>
                <a:defRPr/>
              </a:pPr>
              <a:t>‹#›</a:t>
            </a:fld>
            <a:endParaRPr lang="en-GB" altLang="en-US"/>
          </a:p>
        </p:txBody>
      </p:sp>
    </p:spTree>
    <p:extLst>
      <p:ext uri="{BB962C8B-B14F-4D97-AF65-F5344CB8AC3E}">
        <p14:creationId xmlns:p14="http://schemas.microsoft.com/office/powerpoint/2010/main" val="326009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663B95AD-8CB5-2717-2681-3EDD7AD4C9B5}"/>
              </a:ext>
            </a:extLst>
          </p:cNvPr>
          <p:cNvCxnSpPr/>
          <p:nvPr/>
        </p:nvCxnSpPr>
        <p:spPr>
          <a:xfrm>
            <a:off x="2395538" y="3529013"/>
            <a:ext cx="5619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396319" y="802299"/>
            <a:ext cx="5618515" cy="2541431"/>
          </a:xfrm>
        </p:spPr>
        <p:txBody>
          <a:bodyPr bIns="0" anchor="b"/>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Date Placeholder 3">
            <a:extLst>
              <a:ext uri="{FF2B5EF4-FFF2-40B4-BE49-F238E27FC236}">
                <a16:creationId xmlns:a16="http://schemas.microsoft.com/office/drawing/2014/main" id="{783D4366-7544-F15F-1FC6-B62758499B8C}"/>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292F20CC-49B7-D19D-8946-5F7DD3E48C1F}"/>
              </a:ext>
            </a:extLst>
          </p:cNvPr>
          <p:cNvSpPr>
            <a:spLocks noGrp="1"/>
          </p:cNvSpPr>
          <p:nvPr>
            <p:ph type="ftr" sz="quarter" idx="11"/>
          </p:nvPr>
        </p:nvSpPr>
        <p:spPr>
          <a:xfrm>
            <a:off x="2395538" y="328613"/>
            <a:ext cx="3087687" cy="309562"/>
          </a:xfrm>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EDFA191B-4000-9D27-8C1E-9AB338C829FF}"/>
              </a:ext>
            </a:extLst>
          </p:cNvPr>
          <p:cNvSpPr>
            <a:spLocks noGrp="1"/>
          </p:cNvSpPr>
          <p:nvPr>
            <p:ph type="sldNum" sz="quarter" idx="12"/>
          </p:nvPr>
        </p:nvSpPr>
        <p:spPr>
          <a:xfrm>
            <a:off x="1435100" y="798513"/>
            <a:ext cx="801688" cy="504825"/>
          </a:xfrm>
        </p:spPr>
        <p:txBody>
          <a:bodyPr/>
          <a:lstStyle>
            <a:lvl1pPr>
              <a:defRPr/>
            </a:lvl1pPr>
          </a:lstStyle>
          <a:p>
            <a:pPr>
              <a:defRPr/>
            </a:pPr>
            <a:fld id="{69A17FFE-F326-4407-AA51-1A4EC78623A6}" type="slidenum">
              <a:rPr lang="en-GB" altLang="en-US"/>
              <a:pPr>
                <a:defRPr/>
              </a:pPr>
              <a:t>‹#›</a:t>
            </a:fld>
            <a:endParaRPr lang="en-GB" altLang="en-US"/>
          </a:p>
        </p:txBody>
      </p:sp>
    </p:spTree>
    <p:extLst>
      <p:ext uri="{BB962C8B-B14F-4D97-AF65-F5344CB8AC3E}">
        <p14:creationId xmlns:p14="http://schemas.microsoft.com/office/powerpoint/2010/main" val="3813700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AB4EC77-C8E9-417C-858D-92893D9F18B1}"/>
              </a:ext>
            </a:extLst>
          </p:cNvPr>
          <p:cNvSpPr>
            <a:spLocks noGrp="1"/>
          </p:cNvSpPr>
          <p:nvPr>
            <p:ph type="dt" sz="half" idx="10"/>
          </p:nvPr>
        </p:nvSpPr>
        <p:spPr/>
        <p:txBody>
          <a:bodyPr/>
          <a:lstStyle>
            <a:lvl1pPr>
              <a:defRPr/>
            </a:lvl1pPr>
          </a:lstStyle>
          <a:p>
            <a:pPr>
              <a:defRPr/>
            </a:pPr>
            <a:fld id="{C3C0C7E5-DC1B-4258-B45B-49983E97868E}" type="datetimeFigureOut">
              <a:rPr lang="en-US"/>
              <a:pPr>
                <a:defRPr/>
              </a:pPr>
              <a:t>2/27/2026</a:t>
            </a:fld>
            <a:endParaRPr lang="en-GB"/>
          </a:p>
        </p:txBody>
      </p:sp>
      <p:sp>
        <p:nvSpPr>
          <p:cNvPr id="5" name="Footer Placeholder 4">
            <a:extLst>
              <a:ext uri="{FF2B5EF4-FFF2-40B4-BE49-F238E27FC236}">
                <a16:creationId xmlns:a16="http://schemas.microsoft.com/office/drawing/2014/main" id="{FA0A94C0-2152-4017-B0BD-0612BDBF865E}"/>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E1F75A2-184B-4FA6-BF94-55BD40129785}"/>
              </a:ext>
            </a:extLst>
          </p:cNvPr>
          <p:cNvSpPr>
            <a:spLocks noGrp="1"/>
          </p:cNvSpPr>
          <p:nvPr>
            <p:ph type="sldNum" sz="quarter" idx="12"/>
          </p:nvPr>
        </p:nvSpPr>
        <p:spPr/>
        <p:txBody>
          <a:bodyPr/>
          <a:lstStyle>
            <a:lvl1pPr>
              <a:defRPr/>
            </a:lvl1pPr>
          </a:lstStyle>
          <a:p>
            <a:pPr>
              <a:defRPr/>
            </a:pPr>
            <a:fld id="{6F4B34D2-D6E5-45F2-8017-B7759F0FEB5C}" type="slidenum">
              <a:rPr lang="en-GB" altLang="en-US"/>
              <a:pPr>
                <a:defRPr/>
              </a:pPr>
              <a:t>‹#›</a:t>
            </a:fld>
            <a:endParaRPr lang="en-GB" altLang="en-US"/>
          </a:p>
        </p:txBody>
      </p:sp>
    </p:spTree>
    <p:extLst>
      <p:ext uri="{BB962C8B-B14F-4D97-AF65-F5344CB8AC3E}">
        <p14:creationId xmlns:p14="http://schemas.microsoft.com/office/powerpoint/2010/main" val="11651836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4D9C153D-88A6-8D8E-2D01-461770D51117}"/>
              </a:ext>
            </a:extLst>
          </p:cNvPr>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A1D83841-A5B6-FF4C-F42C-D4EA63E9B27A}"/>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47FC3DD5-7DCD-CB55-6622-595668B74E80}"/>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5F47100-2597-E480-C3AB-17CB754F221B}"/>
              </a:ext>
            </a:extLst>
          </p:cNvPr>
          <p:cNvSpPr>
            <a:spLocks noGrp="1"/>
          </p:cNvSpPr>
          <p:nvPr>
            <p:ph type="sldNum" sz="quarter" idx="12"/>
          </p:nvPr>
        </p:nvSpPr>
        <p:spPr/>
        <p:txBody>
          <a:bodyPr/>
          <a:lstStyle>
            <a:lvl1pPr>
              <a:defRPr/>
            </a:lvl1pPr>
          </a:lstStyle>
          <a:p>
            <a:pPr>
              <a:defRPr/>
            </a:pPr>
            <a:fld id="{0895036F-8F03-4949-83B8-DC76FF630CB2}" type="slidenum">
              <a:rPr lang="en-GB" altLang="en-US"/>
              <a:pPr>
                <a:defRPr/>
              </a:pPr>
              <a:t>‹#›</a:t>
            </a:fld>
            <a:endParaRPr lang="en-GB" altLang="en-US"/>
          </a:p>
        </p:txBody>
      </p:sp>
    </p:spTree>
    <p:extLst>
      <p:ext uri="{BB962C8B-B14F-4D97-AF65-F5344CB8AC3E}">
        <p14:creationId xmlns:p14="http://schemas.microsoft.com/office/powerpoint/2010/main" val="3863374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BBC24CAA-EDB7-6E67-2717-B6A362955EFF}"/>
              </a:ext>
            </a:extLst>
          </p:cNvPr>
          <p:cNvCxnSpPr/>
          <p:nvPr/>
        </p:nvCxnSpPr>
        <p:spPr>
          <a:xfrm>
            <a:off x="1443038" y="3805238"/>
            <a:ext cx="561816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1756130"/>
            <a:ext cx="5617002" cy="1887950"/>
          </a:xfrm>
        </p:spPr>
        <p:txBody>
          <a:bodyPr anchor="b"/>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5" name="Date Placeholder 3">
            <a:extLst>
              <a:ext uri="{FF2B5EF4-FFF2-40B4-BE49-F238E27FC236}">
                <a16:creationId xmlns:a16="http://schemas.microsoft.com/office/drawing/2014/main" id="{597C6081-9F02-5793-C783-9C15F919BF52}"/>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96E67F89-33B7-685B-61F0-1FC4BDD31039}"/>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24FE2406-3D0D-AC50-606A-1A444D620AEB}"/>
              </a:ext>
            </a:extLst>
          </p:cNvPr>
          <p:cNvSpPr>
            <a:spLocks noGrp="1"/>
          </p:cNvSpPr>
          <p:nvPr>
            <p:ph type="sldNum" sz="quarter" idx="12"/>
          </p:nvPr>
        </p:nvSpPr>
        <p:spPr/>
        <p:txBody>
          <a:bodyPr/>
          <a:lstStyle>
            <a:lvl1pPr>
              <a:defRPr/>
            </a:lvl1pPr>
          </a:lstStyle>
          <a:p>
            <a:pPr>
              <a:defRPr/>
            </a:pPr>
            <a:fld id="{88171ECE-C1B4-4F5F-A1EC-040507541F4A}" type="slidenum">
              <a:rPr lang="en-GB" altLang="en-US"/>
              <a:pPr>
                <a:defRPr/>
              </a:pPr>
              <a:t>‹#›</a:t>
            </a:fld>
            <a:endParaRPr lang="en-GB" altLang="en-US"/>
          </a:p>
        </p:txBody>
      </p:sp>
    </p:spTree>
    <p:extLst>
      <p:ext uri="{BB962C8B-B14F-4D97-AF65-F5344CB8AC3E}">
        <p14:creationId xmlns:p14="http://schemas.microsoft.com/office/powerpoint/2010/main" val="2055357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0BB843A8-6E0B-4CE1-CB61-A8323015DF7C}"/>
              </a:ext>
            </a:extLst>
          </p:cNvPr>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a:extLst>
              <a:ext uri="{FF2B5EF4-FFF2-40B4-BE49-F238E27FC236}">
                <a16:creationId xmlns:a16="http://schemas.microsoft.com/office/drawing/2014/main" id="{34A61D1D-9E98-624A-857D-07E712884B26}"/>
              </a:ext>
            </a:extLst>
          </p:cNvPr>
          <p:cNvSpPr>
            <a:spLocks noGrp="1"/>
          </p:cNvSpPr>
          <p:nvPr>
            <p:ph type="dt" sz="half" idx="10"/>
          </p:nvPr>
        </p:nvSpPr>
        <p:spPr/>
        <p:txBody>
          <a:bodyPr/>
          <a:lstStyle>
            <a:lvl1pPr>
              <a:defRPr/>
            </a:lvl1pPr>
          </a:lstStyle>
          <a:p>
            <a:pPr>
              <a:defRPr/>
            </a:pPr>
            <a:endParaRPr lang="en-GB"/>
          </a:p>
        </p:txBody>
      </p:sp>
      <p:sp>
        <p:nvSpPr>
          <p:cNvPr id="7" name="Footer Placeholder 5">
            <a:extLst>
              <a:ext uri="{FF2B5EF4-FFF2-40B4-BE49-F238E27FC236}">
                <a16:creationId xmlns:a16="http://schemas.microsoft.com/office/drawing/2014/main" id="{F2AAA9A8-520F-2FE3-9441-6C73B04FC0B5}"/>
              </a:ext>
            </a:extLst>
          </p:cNvPr>
          <p:cNvSpPr>
            <a:spLocks noGrp="1"/>
          </p:cNvSpPr>
          <p:nvPr>
            <p:ph type="ftr" sz="quarter" idx="11"/>
          </p:nvPr>
        </p:nvSpPr>
        <p:spPr/>
        <p:txBody>
          <a:bodyPr/>
          <a:lstStyle>
            <a:lvl1pPr>
              <a:defRPr/>
            </a:lvl1pPr>
          </a:lstStyle>
          <a:p>
            <a:pPr>
              <a:defRPr/>
            </a:pPr>
            <a:endParaRPr lang="en-GB"/>
          </a:p>
        </p:txBody>
      </p:sp>
      <p:sp>
        <p:nvSpPr>
          <p:cNvPr id="8" name="Slide Number Placeholder 6">
            <a:extLst>
              <a:ext uri="{FF2B5EF4-FFF2-40B4-BE49-F238E27FC236}">
                <a16:creationId xmlns:a16="http://schemas.microsoft.com/office/drawing/2014/main" id="{2AF94B61-97F5-8917-B582-FC17DF82D228}"/>
              </a:ext>
            </a:extLst>
          </p:cNvPr>
          <p:cNvSpPr>
            <a:spLocks noGrp="1"/>
          </p:cNvSpPr>
          <p:nvPr>
            <p:ph type="sldNum" sz="quarter" idx="12"/>
          </p:nvPr>
        </p:nvSpPr>
        <p:spPr/>
        <p:txBody>
          <a:bodyPr/>
          <a:lstStyle>
            <a:lvl1pPr>
              <a:defRPr/>
            </a:lvl1pPr>
          </a:lstStyle>
          <a:p>
            <a:pPr>
              <a:defRPr/>
            </a:pPr>
            <a:fld id="{DA7AE7EE-10E0-4390-81EC-779EDCD14B04}" type="slidenum">
              <a:rPr lang="en-GB" altLang="en-US"/>
              <a:pPr>
                <a:defRPr/>
              </a:pPr>
              <a:t>‹#›</a:t>
            </a:fld>
            <a:endParaRPr lang="en-GB" altLang="en-US"/>
          </a:p>
        </p:txBody>
      </p:sp>
    </p:spTree>
    <p:extLst>
      <p:ext uri="{BB962C8B-B14F-4D97-AF65-F5344CB8AC3E}">
        <p14:creationId xmlns:p14="http://schemas.microsoft.com/office/powerpoint/2010/main" val="5877510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5FA10164-E225-6EE9-E112-51F6D4C3B533}"/>
              </a:ext>
            </a:extLst>
          </p:cNvPr>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BAFB087C-AE7E-CF43-0891-992ADB2E8E59}"/>
              </a:ext>
            </a:extLst>
          </p:cNvPr>
          <p:cNvSpPr>
            <a:spLocks noGrp="1"/>
          </p:cNvSpPr>
          <p:nvPr>
            <p:ph type="dt" sz="half" idx="10"/>
          </p:nvPr>
        </p:nvSpPr>
        <p:spPr/>
        <p:txBody>
          <a:bodyPr/>
          <a:lstStyle>
            <a:lvl1pPr>
              <a:defRPr/>
            </a:lvl1pPr>
          </a:lstStyle>
          <a:p>
            <a:pPr>
              <a:defRPr/>
            </a:pPr>
            <a:endParaRPr lang="en-GB"/>
          </a:p>
        </p:txBody>
      </p:sp>
      <p:sp>
        <p:nvSpPr>
          <p:cNvPr id="9" name="Footer Placeholder 7">
            <a:extLst>
              <a:ext uri="{FF2B5EF4-FFF2-40B4-BE49-F238E27FC236}">
                <a16:creationId xmlns:a16="http://schemas.microsoft.com/office/drawing/2014/main" id="{9EF5ECDB-C33C-814C-729D-DD883007598B}"/>
              </a:ext>
            </a:extLst>
          </p:cNvPr>
          <p:cNvSpPr>
            <a:spLocks noGrp="1"/>
          </p:cNvSpPr>
          <p:nvPr>
            <p:ph type="ftr" sz="quarter" idx="11"/>
          </p:nvPr>
        </p:nvSpPr>
        <p:spPr/>
        <p:txBody>
          <a:bodyPr/>
          <a:lstStyle>
            <a:lvl1pPr>
              <a:defRPr/>
            </a:lvl1pPr>
          </a:lstStyle>
          <a:p>
            <a:pPr>
              <a:defRPr/>
            </a:pPr>
            <a:endParaRPr lang="en-GB"/>
          </a:p>
        </p:txBody>
      </p:sp>
      <p:sp>
        <p:nvSpPr>
          <p:cNvPr id="10" name="Slide Number Placeholder 8">
            <a:extLst>
              <a:ext uri="{FF2B5EF4-FFF2-40B4-BE49-F238E27FC236}">
                <a16:creationId xmlns:a16="http://schemas.microsoft.com/office/drawing/2014/main" id="{BBBEEC17-2D5E-4F4D-0F79-5047DC6CEC66}"/>
              </a:ext>
            </a:extLst>
          </p:cNvPr>
          <p:cNvSpPr>
            <a:spLocks noGrp="1"/>
          </p:cNvSpPr>
          <p:nvPr>
            <p:ph type="sldNum" sz="quarter" idx="12"/>
          </p:nvPr>
        </p:nvSpPr>
        <p:spPr/>
        <p:txBody>
          <a:bodyPr/>
          <a:lstStyle>
            <a:lvl1pPr>
              <a:defRPr/>
            </a:lvl1pPr>
          </a:lstStyle>
          <a:p>
            <a:pPr>
              <a:defRPr/>
            </a:pPr>
            <a:fld id="{761DB0F6-7039-4C66-95B4-B2FF2AA0BDA8}" type="slidenum">
              <a:rPr lang="en-GB" altLang="en-US"/>
              <a:pPr>
                <a:defRPr/>
              </a:pPr>
              <a:t>‹#›</a:t>
            </a:fld>
            <a:endParaRPr lang="en-GB" altLang="en-US"/>
          </a:p>
        </p:txBody>
      </p:sp>
    </p:spTree>
    <p:extLst>
      <p:ext uri="{BB962C8B-B14F-4D97-AF65-F5344CB8AC3E}">
        <p14:creationId xmlns:p14="http://schemas.microsoft.com/office/powerpoint/2010/main" val="18645797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7407A35A-A340-9273-66FE-A58D912F6D9E}"/>
              </a:ext>
            </a:extLst>
          </p:cNvPr>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a:extLst>
              <a:ext uri="{FF2B5EF4-FFF2-40B4-BE49-F238E27FC236}">
                <a16:creationId xmlns:a16="http://schemas.microsoft.com/office/drawing/2014/main" id="{C83E431F-2ABF-1167-CA91-7191336417DB}"/>
              </a:ext>
            </a:extLst>
          </p:cNvPr>
          <p:cNvSpPr>
            <a:spLocks noGrp="1"/>
          </p:cNvSpPr>
          <p:nvPr>
            <p:ph type="dt" sz="half" idx="10"/>
          </p:nvPr>
        </p:nvSpPr>
        <p:spPr/>
        <p:txBody>
          <a:bodyPr/>
          <a:lstStyle>
            <a:lvl1pPr>
              <a:defRPr/>
            </a:lvl1pPr>
          </a:lstStyle>
          <a:p>
            <a:pPr>
              <a:defRPr/>
            </a:pPr>
            <a:endParaRPr lang="en-GB"/>
          </a:p>
        </p:txBody>
      </p:sp>
      <p:sp>
        <p:nvSpPr>
          <p:cNvPr id="5" name="Footer Placeholder 3">
            <a:extLst>
              <a:ext uri="{FF2B5EF4-FFF2-40B4-BE49-F238E27FC236}">
                <a16:creationId xmlns:a16="http://schemas.microsoft.com/office/drawing/2014/main" id="{455A44A3-3751-582D-780B-E5F122B6FEF5}"/>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4">
            <a:extLst>
              <a:ext uri="{FF2B5EF4-FFF2-40B4-BE49-F238E27FC236}">
                <a16:creationId xmlns:a16="http://schemas.microsoft.com/office/drawing/2014/main" id="{03066769-01B9-0B6F-7958-524785D75DCD}"/>
              </a:ext>
            </a:extLst>
          </p:cNvPr>
          <p:cNvSpPr>
            <a:spLocks noGrp="1"/>
          </p:cNvSpPr>
          <p:nvPr>
            <p:ph type="sldNum" sz="quarter" idx="12"/>
          </p:nvPr>
        </p:nvSpPr>
        <p:spPr/>
        <p:txBody>
          <a:bodyPr/>
          <a:lstStyle>
            <a:lvl1pPr>
              <a:defRPr/>
            </a:lvl1pPr>
          </a:lstStyle>
          <a:p>
            <a:pPr>
              <a:defRPr/>
            </a:pPr>
            <a:fld id="{7D1A70A3-0F4B-4129-87AF-81295D52B840}" type="slidenum">
              <a:rPr lang="en-GB" altLang="en-US"/>
              <a:pPr>
                <a:defRPr/>
              </a:pPr>
              <a:t>‹#›</a:t>
            </a:fld>
            <a:endParaRPr lang="en-GB" altLang="en-US"/>
          </a:p>
        </p:txBody>
      </p:sp>
    </p:spTree>
    <p:extLst>
      <p:ext uri="{BB962C8B-B14F-4D97-AF65-F5344CB8AC3E}">
        <p14:creationId xmlns:p14="http://schemas.microsoft.com/office/powerpoint/2010/main" val="3417793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51A2F0F-A60A-D99D-7002-F570D7B87321}"/>
              </a:ext>
            </a:extLst>
          </p:cNvPr>
          <p:cNvSpPr>
            <a:spLocks noGrp="1"/>
          </p:cNvSpPr>
          <p:nvPr>
            <p:ph type="dt" sz="half" idx="10"/>
          </p:nvPr>
        </p:nvSpPr>
        <p:spPr/>
        <p:txBody>
          <a:bodyPr/>
          <a:lstStyle>
            <a:lvl1pPr>
              <a:defRPr/>
            </a:lvl1pPr>
          </a:lstStyle>
          <a:p>
            <a:pPr>
              <a:defRPr/>
            </a:pPr>
            <a:endParaRPr lang="en-GB"/>
          </a:p>
        </p:txBody>
      </p:sp>
      <p:sp>
        <p:nvSpPr>
          <p:cNvPr id="3" name="Footer Placeholder 4">
            <a:extLst>
              <a:ext uri="{FF2B5EF4-FFF2-40B4-BE49-F238E27FC236}">
                <a16:creationId xmlns:a16="http://schemas.microsoft.com/office/drawing/2014/main" id="{19F15F8F-C520-764C-6168-250FEFF6686D}"/>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CE50FC45-AC7B-A65A-C30E-DF742056F3D1}"/>
              </a:ext>
            </a:extLst>
          </p:cNvPr>
          <p:cNvSpPr>
            <a:spLocks noGrp="1"/>
          </p:cNvSpPr>
          <p:nvPr>
            <p:ph type="sldNum" sz="quarter" idx="12"/>
          </p:nvPr>
        </p:nvSpPr>
        <p:spPr/>
        <p:txBody>
          <a:bodyPr/>
          <a:lstStyle>
            <a:lvl1pPr>
              <a:defRPr/>
            </a:lvl1pPr>
          </a:lstStyle>
          <a:p>
            <a:pPr>
              <a:defRPr/>
            </a:pPr>
            <a:fld id="{10545465-0E4E-4CB1-9211-6FB0F142A8A9}" type="slidenum">
              <a:rPr lang="en-GB" altLang="en-US"/>
              <a:pPr>
                <a:defRPr/>
              </a:pPr>
              <a:t>‹#›</a:t>
            </a:fld>
            <a:endParaRPr lang="en-GB" altLang="en-US"/>
          </a:p>
        </p:txBody>
      </p:sp>
    </p:spTree>
    <p:extLst>
      <p:ext uri="{BB962C8B-B14F-4D97-AF65-F5344CB8AC3E}">
        <p14:creationId xmlns:p14="http://schemas.microsoft.com/office/powerpoint/2010/main" val="8908185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08D3887-4F2A-4448-CE61-63B31F4C8196}"/>
              </a:ext>
            </a:extLst>
          </p:cNvPr>
          <p:cNvCxnSpPr/>
          <p:nvPr/>
        </p:nvCxnSpPr>
        <p:spPr>
          <a:xfrm>
            <a:off x="1441450" y="3205163"/>
            <a:ext cx="242411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39042" y="798973"/>
            <a:ext cx="2425950" cy="2247117"/>
          </a:xfrm>
        </p:spPr>
        <p:txBody>
          <a:bodyPr anchor="b"/>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Date Placeholder 4">
            <a:extLst>
              <a:ext uri="{FF2B5EF4-FFF2-40B4-BE49-F238E27FC236}">
                <a16:creationId xmlns:a16="http://schemas.microsoft.com/office/drawing/2014/main" id="{A4182E86-A6B3-7FAD-8D60-C0B9BCBF61BA}"/>
              </a:ext>
            </a:extLst>
          </p:cNvPr>
          <p:cNvSpPr>
            <a:spLocks noGrp="1"/>
          </p:cNvSpPr>
          <p:nvPr>
            <p:ph type="dt" sz="half" idx="10"/>
          </p:nvPr>
        </p:nvSpPr>
        <p:spPr/>
        <p:txBody>
          <a:bodyPr/>
          <a:lstStyle>
            <a:lvl1pPr>
              <a:defRPr/>
            </a:lvl1pPr>
          </a:lstStyle>
          <a:p>
            <a:pPr>
              <a:defRPr/>
            </a:pPr>
            <a:endParaRPr lang="en-GB"/>
          </a:p>
        </p:txBody>
      </p:sp>
      <p:sp>
        <p:nvSpPr>
          <p:cNvPr id="7" name="Footer Placeholder 5">
            <a:extLst>
              <a:ext uri="{FF2B5EF4-FFF2-40B4-BE49-F238E27FC236}">
                <a16:creationId xmlns:a16="http://schemas.microsoft.com/office/drawing/2014/main" id="{7FA14CA4-69BF-B008-0781-39E5FC5ADE31}"/>
              </a:ext>
            </a:extLst>
          </p:cNvPr>
          <p:cNvSpPr>
            <a:spLocks noGrp="1"/>
          </p:cNvSpPr>
          <p:nvPr>
            <p:ph type="ftr" sz="quarter" idx="11"/>
          </p:nvPr>
        </p:nvSpPr>
        <p:spPr/>
        <p:txBody>
          <a:bodyPr/>
          <a:lstStyle>
            <a:lvl1pPr>
              <a:defRPr/>
            </a:lvl1pPr>
          </a:lstStyle>
          <a:p>
            <a:pPr>
              <a:defRPr/>
            </a:pPr>
            <a:endParaRPr lang="en-GB"/>
          </a:p>
        </p:txBody>
      </p:sp>
      <p:sp>
        <p:nvSpPr>
          <p:cNvPr id="8" name="Slide Number Placeholder 6">
            <a:extLst>
              <a:ext uri="{FF2B5EF4-FFF2-40B4-BE49-F238E27FC236}">
                <a16:creationId xmlns:a16="http://schemas.microsoft.com/office/drawing/2014/main" id="{37B83AF4-C2B5-74C9-394D-D5D10FF22552}"/>
              </a:ext>
            </a:extLst>
          </p:cNvPr>
          <p:cNvSpPr>
            <a:spLocks noGrp="1"/>
          </p:cNvSpPr>
          <p:nvPr>
            <p:ph type="sldNum" sz="quarter" idx="12"/>
          </p:nvPr>
        </p:nvSpPr>
        <p:spPr/>
        <p:txBody>
          <a:bodyPr/>
          <a:lstStyle>
            <a:lvl1pPr>
              <a:defRPr/>
            </a:lvl1pPr>
          </a:lstStyle>
          <a:p>
            <a:pPr>
              <a:defRPr/>
            </a:pPr>
            <a:fld id="{5B478CCF-6B04-48AA-8708-BDF62CBCFF23}" type="slidenum">
              <a:rPr lang="en-GB" altLang="en-US"/>
              <a:pPr>
                <a:defRPr/>
              </a:pPr>
              <a:t>‹#›</a:t>
            </a:fld>
            <a:endParaRPr lang="en-GB" altLang="en-US"/>
          </a:p>
        </p:txBody>
      </p:sp>
    </p:spTree>
    <p:extLst>
      <p:ext uri="{BB962C8B-B14F-4D97-AF65-F5344CB8AC3E}">
        <p14:creationId xmlns:p14="http://schemas.microsoft.com/office/powerpoint/2010/main" val="41460102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DE52C53F-5E4C-1FC0-BBBB-ED14EF641929}"/>
              </a:ext>
            </a:extLst>
          </p:cNvPr>
          <p:cNvGrpSpPr>
            <a:grpSpLocks/>
          </p:cNvGrpSpPr>
          <p:nvPr/>
        </p:nvGrpSpPr>
        <p:grpSpPr bwMode="auto">
          <a:xfrm>
            <a:off x="4995863" y="482600"/>
            <a:ext cx="3511550" cy="5148263"/>
            <a:chOff x="6852919" y="583365"/>
            <a:chExt cx="4681849" cy="5181928"/>
          </a:xfrm>
        </p:grpSpPr>
        <p:sp>
          <p:nvSpPr>
            <p:cNvPr id="6" name="Rectangle 5">
              <a:extLst>
                <a:ext uri="{FF2B5EF4-FFF2-40B4-BE49-F238E27FC236}">
                  <a16:creationId xmlns:a16="http://schemas.microsoft.com/office/drawing/2014/main" id="{1941F785-CD93-8CD2-CC4F-D31B833D8A7A}"/>
                </a:ext>
              </a:extLst>
            </p:cNvPr>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7" name="Rectangle 6">
              <a:extLst>
                <a:ext uri="{FF2B5EF4-FFF2-40B4-BE49-F238E27FC236}">
                  <a16:creationId xmlns:a16="http://schemas.microsoft.com/office/drawing/2014/main" id="{2378985F-EFE7-51B6-468D-6014363140E0}"/>
                </a:ext>
              </a:extLst>
            </p:cNvPr>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7">
            <a:extLst>
              <a:ext uri="{FF2B5EF4-FFF2-40B4-BE49-F238E27FC236}">
                <a16:creationId xmlns:a16="http://schemas.microsoft.com/office/drawing/2014/main" id="{D7F36115-E530-56BE-008B-D870D12FD785}"/>
              </a:ext>
            </a:extLst>
          </p:cNvPr>
          <p:cNvCxnSpPr/>
          <p:nvPr/>
        </p:nvCxnSpPr>
        <p:spPr>
          <a:xfrm>
            <a:off x="1441450" y="3143250"/>
            <a:ext cx="3241675"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4148" y="1129513"/>
            <a:ext cx="3244935" cy="1830584"/>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rtlCol="0">
            <a:norm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9" name="Date Placeholder 4">
            <a:extLst>
              <a:ext uri="{FF2B5EF4-FFF2-40B4-BE49-F238E27FC236}">
                <a16:creationId xmlns:a16="http://schemas.microsoft.com/office/drawing/2014/main" id="{B2099893-3E91-7A80-0ED0-4CD8955A1129}"/>
              </a:ext>
            </a:extLst>
          </p:cNvPr>
          <p:cNvSpPr>
            <a:spLocks noGrp="1"/>
          </p:cNvSpPr>
          <p:nvPr>
            <p:ph type="dt" sz="half" idx="10"/>
          </p:nvPr>
        </p:nvSpPr>
        <p:spPr>
          <a:xfrm>
            <a:off x="1436688" y="5470525"/>
            <a:ext cx="3252787" cy="319088"/>
          </a:xfrm>
        </p:spPr>
        <p:txBody>
          <a:bodyPr/>
          <a:lstStyle>
            <a:lvl1pPr algn="l">
              <a:defRPr/>
            </a:lvl1pPr>
          </a:lstStyle>
          <a:p>
            <a:pPr>
              <a:defRPr/>
            </a:pPr>
            <a:endParaRPr lang="en-GB"/>
          </a:p>
        </p:txBody>
      </p:sp>
      <p:sp>
        <p:nvSpPr>
          <p:cNvPr id="10" name="Footer Placeholder 5">
            <a:extLst>
              <a:ext uri="{FF2B5EF4-FFF2-40B4-BE49-F238E27FC236}">
                <a16:creationId xmlns:a16="http://schemas.microsoft.com/office/drawing/2014/main" id="{9AADE984-81CB-A4E0-AD39-C383A2743973}"/>
              </a:ext>
            </a:extLst>
          </p:cNvPr>
          <p:cNvSpPr>
            <a:spLocks noGrp="1"/>
          </p:cNvSpPr>
          <p:nvPr>
            <p:ph type="ftr" sz="quarter" idx="11"/>
          </p:nvPr>
        </p:nvSpPr>
        <p:spPr>
          <a:xfrm>
            <a:off x="1438275" y="319088"/>
            <a:ext cx="3251200" cy="320675"/>
          </a:xfrm>
        </p:spPr>
        <p:txBody>
          <a:bodyPr/>
          <a:lstStyle>
            <a:lvl1pPr>
              <a:defRPr/>
            </a:lvl1pPr>
          </a:lstStyle>
          <a:p>
            <a:pPr>
              <a:defRPr/>
            </a:pPr>
            <a:endParaRPr lang="en-GB"/>
          </a:p>
        </p:txBody>
      </p:sp>
      <p:sp>
        <p:nvSpPr>
          <p:cNvPr id="11" name="Slide Number Placeholder 6">
            <a:extLst>
              <a:ext uri="{FF2B5EF4-FFF2-40B4-BE49-F238E27FC236}">
                <a16:creationId xmlns:a16="http://schemas.microsoft.com/office/drawing/2014/main" id="{FFCF4A08-A81A-AE98-C831-41F858922BE2}"/>
              </a:ext>
            </a:extLst>
          </p:cNvPr>
          <p:cNvSpPr>
            <a:spLocks noGrp="1"/>
          </p:cNvSpPr>
          <p:nvPr>
            <p:ph type="sldNum" sz="quarter" idx="12"/>
          </p:nvPr>
        </p:nvSpPr>
        <p:spPr/>
        <p:txBody>
          <a:bodyPr/>
          <a:lstStyle>
            <a:lvl1pPr>
              <a:defRPr/>
            </a:lvl1pPr>
          </a:lstStyle>
          <a:p>
            <a:pPr>
              <a:defRPr/>
            </a:pPr>
            <a:fld id="{B10A6A10-A126-43C7-904E-40044D92CF95}" type="slidenum">
              <a:rPr lang="en-GB" altLang="en-US"/>
              <a:pPr>
                <a:defRPr/>
              </a:pPr>
              <a:t>‹#›</a:t>
            </a:fld>
            <a:endParaRPr lang="en-GB" altLang="en-US"/>
          </a:p>
        </p:txBody>
      </p:sp>
    </p:spTree>
    <p:extLst>
      <p:ext uri="{BB962C8B-B14F-4D97-AF65-F5344CB8AC3E}">
        <p14:creationId xmlns:p14="http://schemas.microsoft.com/office/powerpoint/2010/main" val="3429542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F9257E74-19B3-EC95-16FA-5050B598C9CB}"/>
              </a:ext>
            </a:extLst>
          </p:cNvPr>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1FA4812B-303E-A4E3-FFDF-9AA951456BDC}"/>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F650CC27-D4A9-85E4-3773-24A3BEC8460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A1BE429C-33A8-E3B7-3BB2-5EF78CFCBC33}"/>
              </a:ext>
            </a:extLst>
          </p:cNvPr>
          <p:cNvSpPr>
            <a:spLocks noGrp="1"/>
          </p:cNvSpPr>
          <p:nvPr>
            <p:ph type="sldNum" sz="quarter" idx="12"/>
          </p:nvPr>
        </p:nvSpPr>
        <p:spPr/>
        <p:txBody>
          <a:bodyPr/>
          <a:lstStyle>
            <a:lvl1pPr>
              <a:defRPr/>
            </a:lvl1pPr>
          </a:lstStyle>
          <a:p>
            <a:pPr>
              <a:defRPr/>
            </a:pPr>
            <a:fld id="{F6340ABB-1D26-4F19-AC1F-B1D294C99936}" type="slidenum">
              <a:rPr lang="en-GB" altLang="en-US"/>
              <a:pPr>
                <a:defRPr/>
              </a:pPr>
              <a:t>‹#›</a:t>
            </a:fld>
            <a:endParaRPr lang="en-GB" altLang="en-US"/>
          </a:p>
        </p:txBody>
      </p:sp>
    </p:spTree>
    <p:extLst>
      <p:ext uri="{BB962C8B-B14F-4D97-AF65-F5344CB8AC3E}">
        <p14:creationId xmlns:p14="http://schemas.microsoft.com/office/powerpoint/2010/main" val="1767667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57CEC95-81C4-8D5D-4A96-193AE7178BAF}"/>
              </a:ext>
            </a:extLst>
          </p:cNvPr>
          <p:cNvCxnSpPr/>
          <p:nvPr/>
        </p:nvCxnSpPr>
        <p:spPr>
          <a:xfrm>
            <a:off x="6918325" y="798513"/>
            <a:ext cx="0" cy="466090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8B2EC3AE-E966-C563-1B65-1E5B3D5E724C}"/>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20DCA035-C760-18B7-69DC-C8FDAD97FE7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407FD5B-48A4-57EC-A8CA-A476E8CF78E7}"/>
              </a:ext>
            </a:extLst>
          </p:cNvPr>
          <p:cNvSpPr>
            <a:spLocks noGrp="1"/>
          </p:cNvSpPr>
          <p:nvPr>
            <p:ph type="sldNum" sz="quarter" idx="12"/>
          </p:nvPr>
        </p:nvSpPr>
        <p:spPr/>
        <p:txBody>
          <a:bodyPr/>
          <a:lstStyle>
            <a:lvl1pPr>
              <a:defRPr/>
            </a:lvl1pPr>
          </a:lstStyle>
          <a:p>
            <a:pPr>
              <a:defRPr/>
            </a:pPr>
            <a:fld id="{DA2BF03D-0C21-4644-B970-A43EED77F253}" type="slidenum">
              <a:rPr lang="en-GB" altLang="en-US"/>
              <a:pPr>
                <a:defRPr/>
              </a:pPr>
              <a:t>‹#›</a:t>
            </a:fld>
            <a:endParaRPr lang="en-GB" altLang="en-US"/>
          </a:p>
        </p:txBody>
      </p:sp>
    </p:spTree>
    <p:extLst>
      <p:ext uri="{BB962C8B-B14F-4D97-AF65-F5344CB8AC3E}">
        <p14:creationId xmlns:p14="http://schemas.microsoft.com/office/powerpoint/2010/main" val="3130461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A26BBA-A855-45CB-87A5-8739A19C47B3}"/>
              </a:ext>
            </a:extLst>
          </p:cNvPr>
          <p:cNvSpPr>
            <a:spLocks noGrp="1"/>
          </p:cNvSpPr>
          <p:nvPr>
            <p:ph type="dt" sz="half" idx="10"/>
          </p:nvPr>
        </p:nvSpPr>
        <p:spPr/>
        <p:txBody>
          <a:bodyPr/>
          <a:lstStyle>
            <a:lvl1pPr>
              <a:defRPr/>
            </a:lvl1pPr>
          </a:lstStyle>
          <a:p>
            <a:pPr>
              <a:defRPr/>
            </a:pPr>
            <a:fld id="{54C94A62-0BB6-4C54-B96F-09ED2315D043}" type="datetimeFigureOut">
              <a:rPr lang="en-US"/>
              <a:pPr>
                <a:defRPr/>
              </a:pPr>
              <a:t>2/27/2026</a:t>
            </a:fld>
            <a:endParaRPr lang="en-GB"/>
          </a:p>
        </p:txBody>
      </p:sp>
      <p:sp>
        <p:nvSpPr>
          <p:cNvPr id="5" name="Footer Placeholder 4">
            <a:extLst>
              <a:ext uri="{FF2B5EF4-FFF2-40B4-BE49-F238E27FC236}">
                <a16:creationId xmlns:a16="http://schemas.microsoft.com/office/drawing/2014/main" id="{1984C34F-D2BA-4FF4-8229-1FCD2CDFFBBC}"/>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74302EC-6D03-47DB-9E2F-A8782D255A1D}"/>
              </a:ext>
            </a:extLst>
          </p:cNvPr>
          <p:cNvSpPr>
            <a:spLocks noGrp="1"/>
          </p:cNvSpPr>
          <p:nvPr>
            <p:ph type="sldNum" sz="quarter" idx="12"/>
          </p:nvPr>
        </p:nvSpPr>
        <p:spPr/>
        <p:txBody>
          <a:bodyPr/>
          <a:lstStyle>
            <a:lvl1pPr>
              <a:defRPr/>
            </a:lvl1pPr>
          </a:lstStyle>
          <a:p>
            <a:pPr>
              <a:defRPr/>
            </a:pPr>
            <a:fld id="{65C898C7-10C5-4ADF-9763-62E90D239580}" type="slidenum">
              <a:rPr lang="en-GB" altLang="en-US"/>
              <a:pPr>
                <a:defRPr/>
              </a:pPr>
              <a:t>‹#›</a:t>
            </a:fld>
            <a:endParaRPr lang="en-GB" altLang="en-US"/>
          </a:p>
        </p:txBody>
      </p:sp>
    </p:spTree>
    <p:extLst>
      <p:ext uri="{BB962C8B-B14F-4D97-AF65-F5344CB8AC3E}">
        <p14:creationId xmlns:p14="http://schemas.microsoft.com/office/powerpoint/2010/main" val="2219294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F58B9874-33CA-4F1A-8442-5399A8BEA6B6}"/>
              </a:ext>
            </a:extLst>
          </p:cNvPr>
          <p:cNvSpPr>
            <a:spLocks noGrp="1"/>
          </p:cNvSpPr>
          <p:nvPr>
            <p:ph type="dt" sz="half" idx="10"/>
          </p:nvPr>
        </p:nvSpPr>
        <p:spPr/>
        <p:txBody>
          <a:bodyPr/>
          <a:lstStyle>
            <a:lvl1pPr>
              <a:defRPr/>
            </a:lvl1pPr>
          </a:lstStyle>
          <a:p>
            <a:pPr>
              <a:defRPr/>
            </a:pPr>
            <a:fld id="{43D40D62-4F4C-4C06-8297-6F22D21C37C9}" type="datetimeFigureOut">
              <a:rPr lang="en-US"/>
              <a:pPr>
                <a:defRPr/>
              </a:pPr>
              <a:t>2/27/2026</a:t>
            </a:fld>
            <a:endParaRPr lang="en-GB"/>
          </a:p>
        </p:txBody>
      </p:sp>
      <p:sp>
        <p:nvSpPr>
          <p:cNvPr id="6" name="Footer Placeholder 4">
            <a:extLst>
              <a:ext uri="{FF2B5EF4-FFF2-40B4-BE49-F238E27FC236}">
                <a16:creationId xmlns:a16="http://schemas.microsoft.com/office/drawing/2014/main" id="{40B6ED28-2436-41D6-B9BF-33102B2DF2B2}"/>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E77B987-FABC-47C8-AC81-5C85F0F9D4B6}"/>
              </a:ext>
            </a:extLst>
          </p:cNvPr>
          <p:cNvSpPr>
            <a:spLocks noGrp="1"/>
          </p:cNvSpPr>
          <p:nvPr>
            <p:ph type="sldNum" sz="quarter" idx="12"/>
          </p:nvPr>
        </p:nvSpPr>
        <p:spPr/>
        <p:txBody>
          <a:bodyPr/>
          <a:lstStyle>
            <a:lvl1pPr>
              <a:defRPr/>
            </a:lvl1pPr>
          </a:lstStyle>
          <a:p>
            <a:pPr>
              <a:defRPr/>
            </a:pPr>
            <a:fld id="{D384A58E-6020-413E-AFAB-7B5439CC94DF}" type="slidenum">
              <a:rPr lang="en-GB" altLang="en-US"/>
              <a:pPr>
                <a:defRPr/>
              </a:pPr>
              <a:t>‹#›</a:t>
            </a:fld>
            <a:endParaRPr lang="en-GB" altLang="en-US"/>
          </a:p>
        </p:txBody>
      </p:sp>
    </p:spTree>
    <p:extLst>
      <p:ext uri="{BB962C8B-B14F-4D97-AF65-F5344CB8AC3E}">
        <p14:creationId xmlns:p14="http://schemas.microsoft.com/office/powerpoint/2010/main" val="426060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D8D3B2A9-1ED5-457B-AB6D-8BCF23FB1B5F}"/>
              </a:ext>
            </a:extLst>
          </p:cNvPr>
          <p:cNvSpPr>
            <a:spLocks noGrp="1"/>
          </p:cNvSpPr>
          <p:nvPr>
            <p:ph type="dt" sz="half" idx="10"/>
          </p:nvPr>
        </p:nvSpPr>
        <p:spPr/>
        <p:txBody>
          <a:bodyPr/>
          <a:lstStyle>
            <a:lvl1pPr>
              <a:defRPr/>
            </a:lvl1pPr>
          </a:lstStyle>
          <a:p>
            <a:pPr>
              <a:defRPr/>
            </a:pPr>
            <a:fld id="{3C249124-3FEE-4281-9044-EC38F0C8B278}" type="datetimeFigureOut">
              <a:rPr lang="en-US"/>
              <a:pPr>
                <a:defRPr/>
              </a:pPr>
              <a:t>2/27/2026</a:t>
            </a:fld>
            <a:endParaRPr lang="en-GB"/>
          </a:p>
        </p:txBody>
      </p:sp>
      <p:sp>
        <p:nvSpPr>
          <p:cNvPr id="8" name="Footer Placeholder 4">
            <a:extLst>
              <a:ext uri="{FF2B5EF4-FFF2-40B4-BE49-F238E27FC236}">
                <a16:creationId xmlns:a16="http://schemas.microsoft.com/office/drawing/2014/main" id="{00AC3926-0BD0-4202-814E-6835A7FDA788}"/>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81E68E00-27A3-4246-8F92-8FD1AA08FB07}"/>
              </a:ext>
            </a:extLst>
          </p:cNvPr>
          <p:cNvSpPr>
            <a:spLocks noGrp="1"/>
          </p:cNvSpPr>
          <p:nvPr>
            <p:ph type="sldNum" sz="quarter" idx="12"/>
          </p:nvPr>
        </p:nvSpPr>
        <p:spPr/>
        <p:txBody>
          <a:bodyPr/>
          <a:lstStyle>
            <a:lvl1pPr>
              <a:defRPr/>
            </a:lvl1pPr>
          </a:lstStyle>
          <a:p>
            <a:pPr>
              <a:defRPr/>
            </a:pPr>
            <a:fld id="{514B74C9-7988-483F-864F-557626B56848}" type="slidenum">
              <a:rPr lang="en-GB" altLang="en-US"/>
              <a:pPr>
                <a:defRPr/>
              </a:pPr>
              <a:t>‹#›</a:t>
            </a:fld>
            <a:endParaRPr lang="en-GB" altLang="en-US"/>
          </a:p>
        </p:txBody>
      </p:sp>
    </p:spTree>
    <p:extLst>
      <p:ext uri="{BB962C8B-B14F-4D97-AF65-F5344CB8AC3E}">
        <p14:creationId xmlns:p14="http://schemas.microsoft.com/office/powerpoint/2010/main" val="3092718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C3E8F822-5D6A-4C90-8911-164C382DC1DC}"/>
              </a:ext>
            </a:extLst>
          </p:cNvPr>
          <p:cNvSpPr>
            <a:spLocks noGrp="1"/>
          </p:cNvSpPr>
          <p:nvPr>
            <p:ph type="dt" sz="half" idx="10"/>
          </p:nvPr>
        </p:nvSpPr>
        <p:spPr/>
        <p:txBody>
          <a:bodyPr/>
          <a:lstStyle>
            <a:lvl1pPr>
              <a:defRPr/>
            </a:lvl1pPr>
          </a:lstStyle>
          <a:p>
            <a:pPr>
              <a:defRPr/>
            </a:pPr>
            <a:fld id="{8CFF71BA-1CA6-4467-8805-4154D8DAA8AE}" type="datetimeFigureOut">
              <a:rPr lang="en-US"/>
              <a:pPr>
                <a:defRPr/>
              </a:pPr>
              <a:t>2/27/2026</a:t>
            </a:fld>
            <a:endParaRPr lang="en-GB"/>
          </a:p>
        </p:txBody>
      </p:sp>
      <p:sp>
        <p:nvSpPr>
          <p:cNvPr id="4" name="Footer Placeholder 4">
            <a:extLst>
              <a:ext uri="{FF2B5EF4-FFF2-40B4-BE49-F238E27FC236}">
                <a16:creationId xmlns:a16="http://schemas.microsoft.com/office/drawing/2014/main" id="{8D7313CD-3C56-4C48-8459-346725DE143B}"/>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CEE018B7-C730-4350-838C-A3ACBEB226BE}"/>
              </a:ext>
            </a:extLst>
          </p:cNvPr>
          <p:cNvSpPr>
            <a:spLocks noGrp="1"/>
          </p:cNvSpPr>
          <p:nvPr>
            <p:ph type="sldNum" sz="quarter" idx="12"/>
          </p:nvPr>
        </p:nvSpPr>
        <p:spPr/>
        <p:txBody>
          <a:bodyPr/>
          <a:lstStyle>
            <a:lvl1pPr>
              <a:defRPr/>
            </a:lvl1pPr>
          </a:lstStyle>
          <a:p>
            <a:pPr>
              <a:defRPr/>
            </a:pPr>
            <a:fld id="{7645A599-F5A3-44C1-9F97-A513A1D92E10}" type="slidenum">
              <a:rPr lang="en-GB" altLang="en-US"/>
              <a:pPr>
                <a:defRPr/>
              </a:pPr>
              <a:t>‹#›</a:t>
            </a:fld>
            <a:endParaRPr lang="en-GB" altLang="en-US"/>
          </a:p>
        </p:txBody>
      </p:sp>
    </p:spTree>
    <p:extLst>
      <p:ext uri="{BB962C8B-B14F-4D97-AF65-F5344CB8AC3E}">
        <p14:creationId xmlns:p14="http://schemas.microsoft.com/office/powerpoint/2010/main" val="285646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509C45E-4038-4D31-AF25-8AB50E81338F}"/>
              </a:ext>
            </a:extLst>
          </p:cNvPr>
          <p:cNvSpPr>
            <a:spLocks noGrp="1"/>
          </p:cNvSpPr>
          <p:nvPr>
            <p:ph type="dt" sz="half" idx="10"/>
          </p:nvPr>
        </p:nvSpPr>
        <p:spPr/>
        <p:txBody>
          <a:bodyPr/>
          <a:lstStyle>
            <a:lvl1pPr>
              <a:defRPr/>
            </a:lvl1pPr>
          </a:lstStyle>
          <a:p>
            <a:pPr>
              <a:defRPr/>
            </a:pPr>
            <a:fld id="{C1824739-EBCE-4930-8839-AE65F9381D14}" type="datetimeFigureOut">
              <a:rPr lang="en-US"/>
              <a:pPr>
                <a:defRPr/>
              </a:pPr>
              <a:t>2/27/2026</a:t>
            </a:fld>
            <a:endParaRPr lang="en-GB"/>
          </a:p>
        </p:txBody>
      </p:sp>
      <p:sp>
        <p:nvSpPr>
          <p:cNvPr id="3" name="Footer Placeholder 4">
            <a:extLst>
              <a:ext uri="{FF2B5EF4-FFF2-40B4-BE49-F238E27FC236}">
                <a16:creationId xmlns:a16="http://schemas.microsoft.com/office/drawing/2014/main" id="{9A59D5C4-BF99-43C0-A481-AF510EA398B0}"/>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3B767AB1-5AC4-4459-87CC-888AEF88A9FD}"/>
              </a:ext>
            </a:extLst>
          </p:cNvPr>
          <p:cNvSpPr>
            <a:spLocks noGrp="1"/>
          </p:cNvSpPr>
          <p:nvPr>
            <p:ph type="sldNum" sz="quarter" idx="12"/>
          </p:nvPr>
        </p:nvSpPr>
        <p:spPr/>
        <p:txBody>
          <a:bodyPr/>
          <a:lstStyle>
            <a:lvl1pPr>
              <a:defRPr/>
            </a:lvl1pPr>
          </a:lstStyle>
          <a:p>
            <a:pPr>
              <a:defRPr/>
            </a:pPr>
            <a:fld id="{B7E8E95F-B932-4B2B-8867-41BCCC608D0C}" type="slidenum">
              <a:rPr lang="en-GB" altLang="en-US"/>
              <a:pPr>
                <a:defRPr/>
              </a:pPr>
              <a:t>‹#›</a:t>
            </a:fld>
            <a:endParaRPr lang="en-GB" altLang="en-US"/>
          </a:p>
        </p:txBody>
      </p:sp>
    </p:spTree>
    <p:extLst>
      <p:ext uri="{BB962C8B-B14F-4D97-AF65-F5344CB8AC3E}">
        <p14:creationId xmlns:p14="http://schemas.microsoft.com/office/powerpoint/2010/main" val="163907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A20E1F1-994B-4624-BE2F-EEF8C06BA8C8}"/>
              </a:ext>
            </a:extLst>
          </p:cNvPr>
          <p:cNvSpPr>
            <a:spLocks noGrp="1"/>
          </p:cNvSpPr>
          <p:nvPr>
            <p:ph type="dt" sz="half" idx="10"/>
          </p:nvPr>
        </p:nvSpPr>
        <p:spPr/>
        <p:txBody>
          <a:bodyPr/>
          <a:lstStyle>
            <a:lvl1pPr>
              <a:defRPr/>
            </a:lvl1pPr>
          </a:lstStyle>
          <a:p>
            <a:pPr>
              <a:defRPr/>
            </a:pPr>
            <a:fld id="{1F907E70-7C3D-473C-A54A-40022118E798}" type="datetimeFigureOut">
              <a:rPr lang="en-US"/>
              <a:pPr>
                <a:defRPr/>
              </a:pPr>
              <a:t>2/27/2026</a:t>
            </a:fld>
            <a:endParaRPr lang="en-GB"/>
          </a:p>
        </p:txBody>
      </p:sp>
      <p:sp>
        <p:nvSpPr>
          <p:cNvPr id="6" name="Footer Placeholder 4">
            <a:extLst>
              <a:ext uri="{FF2B5EF4-FFF2-40B4-BE49-F238E27FC236}">
                <a16:creationId xmlns:a16="http://schemas.microsoft.com/office/drawing/2014/main" id="{40FB5A0E-8F8A-427D-8B75-7986AB8F959A}"/>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2C1B57E-E90E-4FAC-906B-C34A94E676E2}"/>
              </a:ext>
            </a:extLst>
          </p:cNvPr>
          <p:cNvSpPr>
            <a:spLocks noGrp="1"/>
          </p:cNvSpPr>
          <p:nvPr>
            <p:ph type="sldNum" sz="quarter" idx="12"/>
          </p:nvPr>
        </p:nvSpPr>
        <p:spPr/>
        <p:txBody>
          <a:bodyPr/>
          <a:lstStyle>
            <a:lvl1pPr>
              <a:defRPr/>
            </a:lvl1pPr>
          </a:lstStyle>
          <a:p>
            <a:pPr>
              <a:defRPr/>
            </a:pPr>
            <a:fld id="{8012C77A-4010-46C0-AD4B-3AB5E488D46E}" type="slidenum">
              <a:rPr lang="en-GB" altLang="en-US"/>
              <a:pPr>
                <a:defRPr/>
              </a:pPr>
              <a:t>‹#›</a:t>
            </a:fld>
            <a:endParaRPr lang="en-GB" altLang="en-US"/>
          </a:p>
        </p:txBody>
      </p:sp>
    </p:spTree>
    <p:extLst>
      <p:ext uri="{BB962C8B-B14F-4D97-AF65-F5344CB8AC3E}">
        <p14:creationId xmlns:p14="http://schemas.microsoft.com/office/powerpoint/2010/main" val="78258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B3B9D33-10BC-46D5-8B37-B021D08B8706}"/>
              </a:ext>
            </a:extLst>
          </p:cNvPr>
          <p:cNvSpPr>
            <a:spLocks noGrp="1"/>
          </p:cNvSpPr>
          <p:nvPr>
            <p:ph type="dt" sz="half" idx="10"/>
          </p:nvPr>
        </p:nvSpPr>
        <p:spPr/>
        <p:txBody>
          <a:bodyPr/>
          <a:lstStyle>
            <a:lvl1pPr>
              <a:defRPr/>
            </a:lvl1pPr>
          </a:lstStyle>
          <a:p>
            <a:pPr>
              <a:defRPr/>
            </a:pPr>
            <a:fld id="{C8DA99DC-CFF8-463F-9384-BF9DF816ED14}" type="datetimeFigureOut">
              <a:rPr lang="en-US"/>
              <a:pPr>
                <a:defRPr/>
              </a:pPr>
              <a:t>2/27/2026</a:t>
            </a:fld>
            <a:endParaRPr lang="en-GB"/>
          </a:p>
        </p:txBody>
      </p:sp>
      <p:sp>
        <p:nvSpPr>
          <p:cNvPr id="6" name="Footer Placeholder 4">
            <a:extLst>
              <a:ext uri="{FF2B5EF4-FFF2-40B4-BE49-F238E27FC236}">
                <a16:creationId xmlns:a16="http://schemas.microsoft.com/office/drawing/2014/main" id="{3D2C8750-A38C-4D3E-AF66-7835035A0FDB}"/>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F661A6D7-E206-484C-B830-9BFCE74FD1F6}"/>
              </a:ext>
            </a:extLst>
          </p:cNvPr>
          <p:cNvSpPr>
            <a:spLocks noGrp="1"/>
          </p:cNvSpPr>
          <p:nvPr>
            <p:ph type="sldNum" sz="quarter" idx="12"/>
          </p:nvPr>
        </p:nvSpPr>
        <p:spPr/>
        <p:txBody>
          <a:bodyPr/>
          <a:lstStyle>
            <a:lvl1pPr>
              <a:defRPr/>
            </a:lvl1pPr>
          </a:lstStyle>
          <a:p>
            <a:pPr>
              <a:defRPr/>
            </a:pPr>
            <a:fld id="{E5F6C688-FD09-4F67-BB31-4396A9DAB31E}" type="slidenum">
              <a:rPr lang="en-GB" altLang="en-US"/>
              <a:pPr>
                <a:defRPr/>
              </a:pPr>
              <a:t>‹#›</a:t>
            </a:fld>
            <a:endParaRPr lang="en-GB" altLang="en-US"/>
          </a:p>
        </p:txBody>
      </p:sp>
    </p:spTree>
    <p:extLst>
      <p:ext uri="{BB962C8B-B14F-4D97-AF65-F5344CB8AC3E}">
        <p14:creationId xmlns:p14="http://schemas.microsoft.com/office/powerpoint/2010/main" val="104082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3.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a:srcRect/>
          <a:stretch>
            <a:fillRect/>
          </a:stretch>
        </a:blipFill>
        <a:effectLst/>
      </p:bgPr>
    </p:bg>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1AA8CE87-B843-414D-8690-344AD3162321}"/>
              </a:ext>
            </a:extLst>
          </p:cNvPr>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3" name="Oval 22">
            <a:extLst>
              <a:ext uri="{FF2B5EF4-FFF2-40B4-BE49-F238E27FC236}">
                <a16:creationId xmlns:a16="http://schemas.microsoft.com/office/drawing/2014/main" id="{14BA7DA0-CC0C-4D7E-BDF0-069B3B49E556}"/>
              </a:ext>
            </a:extLst>
          </p:cNvPr>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4" name="Oval 23">
            <a:extLst>
              <a:ext uri="{FF2B5EF4-FFF2-40B4-BE49-F238E27FC236}">
                <a16:creationId xmlns:a16="http://schemas.microsoft.com/office/drawing/2014/main" id="{57D8B5BB-042B-40BB-A909-47B63CE583E1}"/>
              </a:ext>
            </a:extLst>
          </p:cNvPr>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0" name="Oval 19">
            <a:extLst>
              <a:ext uri="{FF2B5EF4-FFF2-40B4-BE49-F238E27FC236}">
                <a16:creationId xmlns:a16="http://schemas.microsoft.com/office/drawing/2014/main" id="{1B156C00-EBB8-4528-BA08-F1FF1E825826}"/>
              </a:ext>
            </a:extLst>
          </p:cNvPr>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1" name="Oval 20">
            <a:extLst>
              <a:ext uri="{FF2B5EF4-FFF2-40B4-BE49-F238E27FC236}">
                <a16:creationId xmlns:a16="http://schemas.microsoft.com/office/drawing/2014/main" id="{1F2FB086-D5FE-415B-918B-99E566C651FE}"/>
              </a:ext>
            </a:extLst>
          </p:cNvPr>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9" name="Rectangle 18">
            <a:extLst>
              <a:ext uri="{FF2B5EF4-FFF2-40B4-BE49-F238E27FC236}">
                <a16:creationId xmlns:a16="http://schemas.microsoft.com/office/drawing/2014/main" id="{BCB5B9A5-42FA-4C7F-A8F1-E0B1233D0EFC}"/>
              </a:ext>
            </a:extLst>
          </p:cNvPr>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42" name="Title Placeholder 1">
            <a:extLst>
              <a:ext uri="{FF2B5EF4-FFF2-40B4-BE49-F238E27FC236}">
                <a16:creationId xmlns:a16="http://schemas.microsoft.com/office/drawing/2014/main" id="{29234EA5-C0F8-4315-9CDC-84FF85CA7C3B}"/>
              </a:ext>
            </a:extLst>
          </p:cNvPr>
          <p:cNvSpPr>
            <a:spLocks noGrp="1" noChangeArrowheads="1"/>
          </p:cNvSpPr>
          <p:nvPr>
            <p:ph type="title"/>
          </p:nvPr>
        </p:nvSpPr>
        <p:spPr bwMode="auto">
          <a:xfrm>
            <a:off x="484188" y="452438"/>
            <a:ext cx="705643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43" name="Text Placeholder 2">
            <a:extLst>
              <a:ext uri="{FF2B5EF4-FFF2-40B4-BE49-F238E27FC236}">
                <a16:creationId xmlns:a16="http://schemas.microsoft.com/office/drawing/2014/main" id="{B3AFA3F8-7329-462C-A909-9C043278F277}"/>
              </a:ext>
            </a:extLst>
          </p:cNvPr>
          <p:cNvSpPr>
            <a:spLocks noGrp="1" noChangeArrowheads="1"/>
          </p:cNvSpPr>
          <p:nvPr>
            <p:ph type="body" idx="1"/>
          </p:nvPr>
        </p:nvSpPr>
        <p:spPr bwMode="auto">
          <a:xfrm>
            <a:off x="827088" y="2052638"/>
            <a:ext cx="6711950"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500E82A-D841-43C1-9DD1-D755610F95AE}"/>
              </a:ext>
            </a:extLst>
          </p:cNvPr>
          <p:cNvSpPr>
            <a:spLocks noGrp="1"/>
          </p:cNvSpPr>
          <p:nvPr>
            <p:ph type="dt" sz="half" idx="2"/>
          </p:nvPr>
        </p:nvSpPr>
        <p:spPr>
          <a:xfrm rot="5400000">
            <a:off x="7494588" y="1828800"/>
            <a:ext cx="990600" cy="228600"/>
          </a:xfrm>
          <a:prstGeom prst="rect">
            <a:avLst/>
          </a:prstGeom>
        </p:spPr>
        <p:txBody>
          <a:bodyPr vert="horz" lIns="91440" tIns="45720" rIns="91440" bIns="45720" rtlCol="0" anchor="t"/>
          <a:lstStyle>
            <a:lvl1pPr algn="l" eaLnBrk="1" fontAlgn="auto" hangingPunct="1">
              <a:spcBef>
                <a:spcPts val="0"/>
              </a:spcBef>
              <a:spcAft>
                <a:spcPts val="0"/>
              </a:spcAft>
              <a:defRPr sz="1100" b="0" i="0">
                <a:solidFill>
                  <a:schemeClr val="tx1">
                    <a:tint val="75000"/>
                    <a:alpha val="60000"/>
                  </a:schemeClr>
                </a:solidFill>
                <a:latin typeface="+mn-lt"/>
              </a:defRPr>
            </a:lvl1pPr>
          </a:lstStyle>
          <a:p>
            <a:pPr>
              <a:defRPr/>
            </a:pPr>
            <a:fld id="{AADC2317-83BE-449C-875C-E3474B9E82E5}" type="datetimeFigureOut">
              <a:rPr lang="en-US"/>
              <a:pPr>
                <a:defRPr/>
              </a:pPr>
              <a:t>2/27/2026</a:t>
            </a:fld>
            <a:endParaRPr lang="en-GB"/>
          </a:p>
        </p:txBody>
      </p:sp>
      <p:sp>
        <p:nvSpPr>
          <p:cNvPr id="5" name="Footer Placeholder 4">
            <a:extLst>
              <a:ext uri="{FF2B5EF4-FFF2-40B4-BE49-F238E27FC236}">
                <a16:creationId xmlns:a16="http://schemas.microsoft.com/office/drawing/2014/main" id="{26929825-2976-45B0-9D71-9FE574099D58}"/>
              </a:ext>
            </a:extLst>
          </p:cNvPr>
          <p:cNvSpPr>
            <a:spLocks noGrp="1"/>
          </p:cNvSpPr>
          <p:nvPr>
            <p:ph type="ftr" sz="quarter" idx="3"/>
          </p:nvPr>
        </p:nvSpPr>
        <p:spPr>
          <a:xfrm rot="5400000">
            <a:off x="6233318" y="3263107"/>
            <a:ext cx="3859213" cy="228600"/>
          </a:xfrm>
          <a:prstGeom prst="rect">
            <a:avLst/>
          </a:prstGeom>
        </p:spPr>
        <p:txBody>
          <a:bodyPr vert="horz" lIns="91440" tIns="45720" rIns="91440" bIns="45720" rtlCol="0" anchor="b"/>
          <a:lstStyle>
            <a:lvl1pPr algn="l" eaLnBrk="1" fontAlgn="auto" hangingPunct="1">
              <a:spcBef>
                <a:spcPts val="0"/>
              </a:spcBef>
              <a:spcAft>
                <a:spcPts val="0"/>
              </a:spcAft>
              <a:defRPr sz="1100" b="0" i="0">
                <a:solidFill>
                  <a:schemeClr val="tx1">
                    <a:tint val="75000"/>
                    <a:alpha val="60000"/>
                  </a:schemeClr>
                </a:solidFill>
                <a:latin typeface="+mn-lt"/>
              </a:defRPr>
            </a:lvl1pPr>
          </a:lstStyle>
          <a:p>
            <a:pPr>
              <a:defRPr/>
            </a:pPr>
            <a:endParaRPr lang="en-GB"/>
          </a:p>
        </p:txBody>
      </p:sp>
      <p:sp>
        <p:nvSpPr>
          <p:cNvPr id="6" name="Slide Number Placeholder 5">
            <a:extLst>
              <a:ext uri="{FF2B5EF4-FFF2-40B4-BE49-F238E27FC236}">
                <a16:creationId xmlns:a16="http://schemas.microsoft.com/office/drawing/2014/main" id="{482172F8-C722-427E-A729-F1C7C7471DB9}"/>
              </a:ext>
            </a:extLst>
          </p:cNvPr>
          <p:cNvSpPr>
            <a:spLocks noGrp="1"/>
          </p:cNvSpPr>
          <p:nvPr>
            <p:ph type="sldNum" sz="quarter" idx="4"/>
          </p:nvPr>
        </p:nvSpPr>
        <p:spPr bwMode="gray">
          <a:xfrm>
            <a:off x="7766050" y="295275"/>
            <a:ext cx="628650" cy="7683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2800">
                <a:solidFill>
                  <a:srgbClr val="FFFFFF"/>
                </a:solidFill>
              </a:defRPr>
            </a:lvl1pPr>
          </a:lstStyle>
          <a:p>
            <a:pPr>
              <a:defRPr/>
            </a:pPr>
            <a:fld id="{6907EA19-CC87-493F-9C0C-B1D32A8488C0}" type="slidenum">
              <a:rPr lang="en-GB" altLang="en-US"/>
              <a:pPr>
                <a:defRPr/>
              </a:pPr>
              <a:t>‹#›</a:t>
            </a:fld>
            <a:endParaRPr lang="en-GB" altLang="en-US"/>
          </a:p>
        </p:txBody>
      </p:sp>
    </p:spTree>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6" r:id="rId12"/>
    <p:sldLayoutId id="2147483983" r:id="rId13"/>
    <p:sldLayoutId id="2147483987" r:id="rId14"/>
    <p:sldLayoutId id="2147483988" r:id="rId15"/>
    <p:sldLayoutId id="2147483984" r:id="rId16"/>
    <p:sldLayoutId id="2147483985" r:id="rId17"/>
    <p:sldLayoutId id="2147483989" r:id="rId18"/>
  </p:sldLayoutIdLst>
  <p:txStyles>
    <p:titleStyle>
      <a:lvl1pPr algn="l" defTabSz="457200" rtl="0" eaLnBrk="0" fontAlgn="base" hangingPunct="0">
        <a:spcBef>
          <a:spcPct val="0"/>
        </a:spcBef>
        <a:spcAft>
          <a:spcPct val="0"/>
        </a:spcAft>
        <a:defRPr sz="4200" kern="1200">
          <a:solidFill>
            <a:schemeClr val="tx2"/>
          </a:solidFill>
          <a:latin typeface="+mj-lt"/>
          <a:ea typeface="+mj-ea"/>
          <a:cs typeface="+mj-cs"/>
        </a:defRPr>
      </a:lvl1pPr>
      <a:lvl2pPr algn="l" defTabSz="457200" rtl="0" eaLnBrk="0" fontAlgn="base" hangingPunct="0">
        <a:spcBef>
          <a:spcPct val="0"/>
        </a:spcBef>
        <a:spcAft>
          <a:spcPct val="0"/>
        </a:spcAft>
        <a:defRPr sz="4200">
          <a:solidFill>
            <a:schemeClr val="tx2"/>
          </a:solidFill>
          <a:latin typeface="Century Gothic" panose="020B0502020202020204" pitchFamily="34" charset="0"/>
        </a:defRPr>
      </a:lvl2pPr>
      <a:lvl3pPr algn="l" defTabSz="457200" rtl="0" eaLnBrk="0" fontAlgn="base" hangingPunct="0">
        <a:spcBef>
          <a:spcPct val="0"/>
        </a:spcBef>
        <a:spcAft>
          <a:spcPct val="0"/>
        </a:spcAft>
        <a:defRPr sz="4200">
          <a:solidFill>
            <a:schemeClr val="tx2"/>
          </a:solidFill>
          <a:latin typeface="Century Gothic" panose="020B0502020202020204" pitchFamily="34" charset="0"/>
        </a:defRPr>
      </a:lvl3pPr>
      <a:lvl4pPr algn="l" defTabSz="457200" rtl="0" eaLnBrk="0" fontAlgn="base" hangingPunct="0">
        <a:spcBef>
          <a:spcPct val="0"/>
        </a:spcBef>
        <a:spcAft>
          <a:spcPct val="0"/>
        </a:spcAft>
        <a:defRPr sz="4200">
          <a:solidFill>
            <a:schemeClr val="tx2"/>
          </a:solidFill>
          <a:latin typeface="Century Gothic" panose="020B0502020202020204" pitchFamily="34" charset="0"/>
        </a:defRPr>
      </a:lvl4pPr>
      <a:lvl5pPr algn="l" defTabSz="457200" rtl="0" eaLnBrk="0" fontAlgn="base" hangingPunct="0">
        <a:spcBef>
          <a:spcPct val="0"/>
        </a:spcBef>
        <a:spcAft>
          <a:spcPct val="0"/>
        </a:spcAft>
        <a:defRPr sz="4200">
          <a:solidFill>
            <a:schemeClr val="tx2"/>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rgbClr val="8AD0D6"/>
        </a:buClr>
        <a:buSzPct val="80000"/>
        <a:buFont typeface="Wingdings 3" panose="05040102010807070707" pitchFamily="18" charset="2"/>
        <a:buChar char=""/>
        <a:defRPr sz="2000" kern="1200">
          <a:solidFill>
            <a:schemeClr val="tx1"/>
          </a:solidFill>
          <a:latin typeface="+mj-lt"/>
          <a:ea typeface="+mj-ea"/>
          <a:cs typeface="+mj-cs"/>
        </a:defRPr>
      </a:lvl1pPr>
      <a:lvl2pPr marL="742950" indent="-285750" algn="l" defTabSz="457200" rtl="0" eaLnBrk="0" fontAlgn="base" hangingPunct="0">
        <a:spcBef>
          <a:spcPts val="1000"/>
        </a:spcBef>
        <a:spcAft>
          <a:spcPct val="0"/>
        </a:spcAft>
        <a:buClr>
          <a:srgbClr val="8AD0D6"/>
        </a:buClr>
        <a:buSzPct val="80000"/>
        <a:buFont typeface="Wingdings 3" panose="05040102010807070707" pitchFamily="18" charset="2"/>
        <a:buChar char=""/>
        <a:defRPr kern="1200">
          <a:solidFill>
            <a:schemeClr val="tx1"/>
          </a:solidFill>
          <a:latin typeface="+mj-lt"/>
          <a:ea typeface="+mj-ea"/>
          <a:cs typeface="+mj-cs"/>
        </a:defRPr>
      </a:lvl2pPr>
      <a:lvl3pPr marL="1143000" indent="-228600" algn="l" defTabSz="457200" rtl="0" eaLnBrk="0" fontAlgn="base" hangingPunct="0">
        <a:spcBef>
          <a:spcPts val="1000"/>
        </a:spcBef>
        <a:spcAft>
          <a:spcPct val="0"/>
        </a:spcAft>
        <a:buClr>
          <a:srgbClr val="8AD0D6"/>
        </a:buClr>
        <a:buSzPct val="80000"/>
        <a:buFont typeface="Wingdings 3" panose="05040102010807070707" pitchFamily="18" charset="2"/>
        <a:buChar char=""/>
        <a:defRPr sz="1600" kern="1200">
          <a:solidFill>
            <a:schemeClr val="tx1"/>
          </a:solidFill>
          <a:latin typeface="+mj-lt"/>
          <a:ea typeface="+mj-ea"/>
          <a:cs typeface="+mj-cs"/>
        </a:defRPr>
      </a:lvl3pPr>
      <a:lvl4pPr marL="1600200" indent="-228600" algn="l" defTabSz="457200" rtl="0" eaLnBrk="0" fontAlgn="base" hangingPunct="0">
        <a:spcBef>
          <a:spcPts val="1000"/>
        </a:spcBef>
        <a:spcAft>
          <a:spcPct val="0"/>
        </a:spcAft>
        <a:buClr>
          <a:srgbClr val="8AD0D6"/>
        </a:buClr>
        <a:buSzPct val="80000"/>
        <a:buFont typeface="Wingdings 3" panose="05040102010807070707" pitchFamily="18" charset="2"/>
        <a:buChar char=""/>
        <a:defRPr sz="1400" kern="1200">
          <a:solidFill>
            <a:schemeClr val="tx1"/>
          </a:solidFill>
          <a:latin typeface="+mj-lt"/>
          <a:ea typeface="+mj-ea"/>
          <a:cs typeface="+mj-cs"/>
        </a:defRPr>
      </a:lvl4pPr>
      <a:lvl5pPr marL="2057400" indent="-228600" algn="l" defTabSz="457200" rtl="0" eaLnBrk="0" fontAlgn="base" hangingPunct="0">
        <a:spcBef>
          <a:spcPts val="1000"/>
        </a:spcBef>
        <a:spcAft>
          <a:spcPct val="0"/>
        </a:spcAft>
        <a:buClr>
          <a:srgbClr val="8AD0D6"/>
        </a:buClr>
        <a:buSzPct val="80000"/>
        <a:buFont typeface="Wingdings 3" panose="05040102010807070707" pitchFamily="18" charset="2"/>
        <a:buChar char=""/>
        <a:defRPr sz="140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657261C-60BC-6D02-BBD6-BBE7C9735A80}"/>
              </a:ext>
            </a:extLst>
          </p:cNvPr>
          <p:cNvSpPr/>
          <p:nvPr/>
        </p:nvSpPr>
        <p:spPr>
          <a:xfrm>
            <a:off x="0" y="2016125"/>
            <a:ext cx="9144000" cy="4079875"/>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pic>
        <p:nvPicPr>
          <p:cNvPr id="1027" name="Picture 11">
            <a:extLst>
              <a:ext uri="{FF2B5EF4-FFF2-40B4-BE49-F238E27FC236}">
                <a16:creationId xmlns:a16="http://schemas.microsoft.com/office/drawing/2014/main" id="{4D3D9521-D5D8-7674-7330-9C0F0232D93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12500" t="1538" r="12500" b="-1538"/>
          <a:stretch>
            <a:fillRect/>
          </a:stretch>
        </p:blipFill>
        <p:spPr bwMode="auto">
          <a:xfrm>
            <a:off x="0" y="6096000"/>
            <a:ext cx="91440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a:extLst>
              <a:ext uri="{FF2B5EF4-FFF2-40B4-BE49-F238E27FC236}">
                <a16:creationId xmlns:a16="http://schemas.microsoft.com/office/drawing/2014/main" id="{D7CEAC60-3962-F48B-A702-863193CC5072}"/>
              </a:ext>
            </a:extLst>
          </p:cNvPr>
          <p:cNvCxnSpPr/>
          <p:nvPr/>
        </p:nvCxnSpPr>
        <p:spPr>
          <a:xfrm>
            <a:off x="0" y="610076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3FC4444E-9F59-531D-AA62-8A6DC0899A6A}"/>
              </a:ext>
            </a:extLst>
          </p:cNvPr>
          <p:cNvSpPr>
            <a:spLocks noGrp="1"/>
          </p:cNvSpPr>
          <p:nvPr>
            <p:ph type="title"/>
          </p:nvPr>
        </p:nvSpPr>
        <p:spPr>
          <a:xfrm>
            <a:off x="1443038" y="804863"/>
            <a:ext cx="6572250" cy="104933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030" name="Text Placeholder 2">
            <a:extLst>
              <a:ext uri="{FF2B5EF4-FFF2-40B4-BE49-F238E27FC236}">
                <a16:creationId xmlns:a16="http://schemas.microsoft.com/office/drawing/2014/main" id="{B6E58F3B-FE3A-E8F1-2CB5-42BD07A481F3}"/>
              </a:ext>
            </a:extLst>
          </p:cNvPr>
          <p:cNvSpPr>
            <a:spLocks noGrp="1" noChangeArrowheads="1"/>
          </p:cNvSpPr>
          <p:nvPr>
            <p:ph type="body" idx="1"/>
          </p:nvPr>
        </p:nvSpPr>
        <p:spPr bwMode="auto">
          <a:xfrm>
            <a:off x="1443038" y="2016125"/>
            <a:ext cx="6572250"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9A8ACA8-FD5C-AF3E-0D16-8D39B5FCC3BA}"/>
              </a:ext>
            </a:extLst>
          </p:cNvPr>
          <p:cNvSpPr>
            <a:spLocks noGrp="1"/>
          </p:cNvSpPr>
          <p:nvPr>
            <p:ph type="dt" sz="half" idx="2"/>
          </p:nvPr>
        </p:nvSpPr>
        <p:spPr>
          <a:xfrm>
            <a:off x="5646738" y="330200"/>
            <a:ext cx="2368550" cy="309563"/>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defRPr>
            </a:lvl1pPr>
          </a:lstStyle>
          <a:p>
            <a:pPr>
              <a:defRPr/>
            </a:pPr>
            <a:endParaRPr lang="en-GB"/>
          </a:p>
        </p:txBody>
      </p:sp>
      <p:sp>
        <p:nvSpPr>
          <p:cNvPr id="5" name="Footer Placeholder 4">
            <a:extLst>
              <a:ext uri="{FF2B5EF4-FFF2-40B4-BE49-F238E27FC236}">
                <a16:creationId xmlns:a16="http://schemas.microsoft.com/office/drawing/2014/main" id="{8CBA08D4-FE74-7F8A-4C1E-EC8402DA4AD5}"/>
              </a:ext>
            </a:extLst>
          </p:cNvPr>
          <p:cNvSpPr>
            <a:spLocks noGrp="1"/>
          </p:cNvSpPr>
          <p:nvPr>
            <p:ph type="ftr" sz="quarter" idx="3"/>
          </p:nvPr>
        </p:nvSpPr>
        <p:spPr>
          <a:xfrm>
            <a:off x="1443038" y="328613"/>
            <a:ext cx="4033837" cy="309562"/>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defRPr>
            </a:lvl1pPr>
          </a:lstStyle>
          <a:p>
            <a:pPr>
              <a:defRPr/>
            </a:pPr>
            <a:endParaRPr lang="en-GB"/>
          </a:p>
        </p:txBody>
      </p:sp>
      <p:sp>
        <p:nvSpPr>
          <p:cNvPr id="6" name="Slide Number Placeholder 5">
            <a:extLst>
              <a:ext uri="{FF2B5EF4-FFF2-40B4-BE49-F238E27FC236}">
                <a16:creationId xmlns:a16="http://schemas.microsoft.com/office/drawing/2014/main" id="{0FDAFC84-AA17-1A8F-CDF3-8965E84040FD}"/>
              </a:ext>
            </a:extLst>
          </p:cNvPr>
          <p:cNvSpPr>
            <a:spLocks noGrp="1"/>
          </p:cNvSpPr>
          <p:nvPr>
            <p:ph type="sldNum" sz="quarter" idx="4"/>
          </p:nvPr>
        </p:nvSpPr>
        <p:spPr>
          <a:xfrm>
            <a:off x="487363" y="798513"/>
            <a:ext cx="795337" cy="5048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2800">
                <a:solidFill>
                  <a:schemeClr val="accent1"/>
                </a:solidFill>
              </a:defRPr>
            </a:lvl1pPr>
          </a:lstStyle>
          <a:p>
            <a:pPr>
              <a:defRPr/>
            </a:pPr>
            <a:fld id="{FAD2C691-719C-4C61-9286-ADB24B78937F}" type="slidenum">
              <a:rPr lang="en-GB" altLang="en-US"/>
              <a:pPr>
                <a:defRPr/>
              </a:pPr>
              <a:t>‹#›</a:t>
            </a:fld>
            <a:endParaRPr lang="en-GB" altLang="en-US"/>
          </a:p>
        </p:txBody>
      </p:sp>
    </p:spTree>
    <p:extLst>
      <p:ext uri="{BB962C8B-B14F-4D97-AF65-F5344CB8AC3E}">
        <p14:creationId xmlns:p14="http://schemas.microsoft.com/office/powerpoint/2010/main" val="1194619480"/>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txStyles>
    <p:titleStyle>
      <a:lvl1pPr algn="l" defTabSz="685800" rtl="0" eaLnBrk="0" fontAlgn="base" hangingPunct="0">
        <a:lnSpc>
          <a:spcPct val="90000"/>
        </a:lnSpc>
        <a:spcBef>
          <a:spcPct val="0"/>
        </a:spcBef>
        <a:spcAft>
          <a:spcPct val="0"/>
        </a:spcAft>
        <a:defRPr sz="3200" kern="1200" cap="all">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200">
          <a:solidFill>
            <a:schemeClr val="tx1"/>
          </a:solidFill>
          <a:latin typeface="Gill Sans MT" panose="020B0502020104020203" pitchFamily="34" charset="0"/>
        </a:defRPr>
      </a:lvl2pPr>
      <a:lvl3pPr algn="l" defTabSz="685800" rtl="0" eaLnBrk="0" fontAlgn="base" hangingPunct="0">
        <a:lnSpc>
          <a:spcPct val="90000"/>
        </a:lnSpc>
        <a:spcBef>
          <a:spcPct val="0"/>
        </a:spcBef>
        <a:spcAft>
          <a:spcPct val="0"/>
        </a:spcAft>
        <a:defRPr sz="3200">
          <a:solidFill>
            <a:schemeClr val="tx1"/>
          </a:solidFill>
          <a:latin typeface="Gill Sans MT" panose="020B0502020104020203" pitchFamily="34" charset="0"/>
        </a:defRPr>
      </a:lvl3pPr>
      <a:lvl4pPr algn="l" defTabSz="685800" rtl="0" eaLnBrk="0" fontAlgn="base" hangingPunct="0">
        <a:lnSpc>
          <a:spcPct val="90000"/>
        </a:lnSpc>
        <a:spcBef>
          <a:spcPct val="0"/>
        </a:spcBef>
        <a:spcAft>
          <a:spcPct val="0"/>
        </a:spcAft>
        <a:defRPr sz="3200">
          <a:solidFill>
            <a:schemeClr val="tx1"/>
          </a:solidFill>
          <a:latin typeface="Gill Sans MT" panose="020B0502020104020203" pitchFamily="34" charset="0"/>
        </a:defRPr>
      </a:lvl4pPr>
      <a:lvl5pPr algn="l" defTabSz="685800" rtl="0" eaLnBrk="0" fontAlgn="base" hangingPunct="0">
        <a:lnSpc>
          <a:spcPct val="90000"/>
        </a:lnSpc>
        <a:spcBef>
          <a:spcPct val="0"/>
        </a:spcBef>
        <a:spcAft>
          <a:spcPct val="0"/>
        </a:spcAft>
        <a:defRPr sz="3200">
          <a:solidFill>
            <a:schemeClr val="tx1"/>
          </a:solidFill>
          <a:latin typeface="Gill Sans MT" panose="020B0502020104020203" pitchFamily="34" charset="0"/>
        </a:defRPr>
      </a:lvl5pPr>
      <a:lvl6pPr marL="457200" algn="l" defTabSz="685800" rtl="0" fontAlgn="base">
        <a:lnSpc>
          <a:spcPct val="90000"/>
        </a:lnSpc>
        <a:spcBef>
          <a:spcPct val="0"/>
        </a:spcBef>
        <a:spcAft>
          <a:spcPct val="0"/>
        </a:spcAft>
        <a:defRPr sz="3200">
          <a:solidFill>
            <a:schemeClr val="tx1"/>
          </a:solidFill>
          <a:latin typeface="Gill Sans MT" panose="020B0502020104020203" pitchFamily="34" charset="0"/>
        </a:defRPr>
      </a:lvl6pPr>
      <a:lvl7pPr marL="914400" algn="l" defTabSz="685800" rtl="0" fontAlgn="base">
        <a:lnSpc>
          <a:spcPct val="90000"/>
        </a:lnSpc>
        <a:spcBef>
          <a:spcPct val="0"/>
        </a:spcBef>
        <a:spcAft>
          <a:spcPct val="0"/>
        </a:spcAft>
        <a:defRPr sz="3200">
          <a:solidFill>
            <a:schemeClr val="tx1"/>
          </a:solidFill>
          <a:latin typeface="Gill Sans MT" panose="020B0502020104020203" pitchFamily="34" charset="0"/>
        </a:defRPr>
      </a:lvl7pPr>
      <a:lvl8pPr marL="1371600" algn="l" defTabSz="685800" rtl="0" fontAlgn="base">
        <a:lnSpc>
          <a:spcPct val="90000"/>
        </a:lnSpc>
        <a:spcBef>
          <a:spcPct val="0"/>
        </a:spcBef>
        <a:spcAft>
          <a:spcPct val="0"/>
        </a:spcAft>
        <a:defRPr sz="3200">
          <a:solidFill>
            <a:schemeClr val="tx1"/>
          </a:solidFill>
          <a:latin typeface="Gill Sans MT" panose="020B0502020104020203" pitchFamily="34" charset="0"/>
        </a:defRPr>
      </a:lvl8pPr>
      <a:lvl9pPr marL="1828800" algn="l" defTabSz="685800" rtl="0" fontAlgn="base">
        <a:lnSpc>
          <a:spcPct val="90000"/>
        </a:lnSpc>
        <a:spcBef>
          <a:spcPct val="0"/>
        </a:spcBef>
        <a:spcAft>
          <a:spcPct val="0"/>
        </a:spcAft>
        <a:defRPr sz="3200">
          <a:solidFill>
            <a:schemeClr val="tx1"/>
          </a:solidFill>
          <a:latin typeface="Gill Sans MT" panose="020B0502020104020203" pitchFamily="34" charset="0"/>
        </a:defRPr>
      </a:lvl9pPr>
    </p:titleStyle>
    <p:bodyStyle>
      <a:lvl1pPr marL="228600" indent="-228600" algn="l" defTabSz="685800" rtl="0" eaLnBrk="0" fontAlgn="base" hangingPunct="0">
        <a:lnSpc>
          <a:spcPct val="120000"/>
        </a:lnSpc>
        <a:spcBef>
          <a:spcPts val="1000"/>
        </a:spcBef>
        <a:spcAft>
          <a:spcPct val="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685800" indent="-228600" algn="l" defTabSz="685800"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2pPr>
      <a:lvl3pPr marL="1143000" indent="-228600" algn="l" defTabSz="685800"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3pPr>
      <a:lvl4pPr marL="1600200" indent="-228600" algn="l" defTabSz="685800"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4pPr>
      <a:lvl5pPr marL="2057400" indent="-228600" algn="l" defTabSz="685800"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upload.wikimedia.org/wikipedia/commons/e/ea/Holy_Roman_Empire_1648.pn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upload.wikimedia.org/wikipedia/commons/e/ea/Holy_Roman_Empire_1648.pn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4.xml"/><Relationship Id="rId6" Type="http://schemas.openxmlformats.org/officeDocument/2006/relationships/image" Target="../media/image12.png"/><Relationship Id="rId5" Type="http://schemas.openxmlformats.org/officeDocument/2006/relationships/hyperlink" Target="http://upload.wikimedia.org/wikipedia/commons/e/ea/Holy_Roman_Empire_1648.png" TargetMode="Externa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hyperlink" Target="http://upload.wikimedia.org/wikipedia/commons/e/ea/Holy_Roman_Empire_1648.pn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upload.wikimedia.org/wikipedia/commons/e/ea/Holy_Roman_Empire_1648.png"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upload.wikimedia.org/wikipedia/commons/e/ea/Holy_Roman_Empire_1648.png"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5.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54F69FC-1E8A-4BF1-B327-764E6B9746C0}"/>
              </a:ext>
            </a:extLst>
          </p:cNvPr>
          <p:cNvSpPr>
            <a:spLocks noGrp="1" noChangeArrowheads="1"/>
          </p:cNvSpPr>
          <p:nvPr>
            <p:ph type="title"/>
          </p:nvPr>
        </p:nvSpPr>
        <p:spPr>
          <a:xfrm>
            <a:off x="323528" y="1419557"/>
            <a:ext cx="7632848" cy="863600"/>
          </a:xfrm>
        </p:spPr>
        <p:txBody>
          <a:bodyPr/>
          <a:lstStyle/>
          <a:p>
            <a:pPr eaLnBrk="1" hangingPunct="1"/>
            <a:r>
              <a:rPr lang="en-GB" altLang="en-US" sz="4000" dirty="0">
                <a:solidFill>
                  <a:srgbClr val="FFC000"/>
                </a:solidFill>
              </a:rPr>
              <a:t>POPULAR POLITICS &amp; PROTEST</a:t>
            </a:r>
          </a:p>
        </p:txBody>
      </p:sp>
      <p:sp>
        <p:nvSpPr>
          <p:cNvPr id="7171" name="Rectangle 3">
            <a:extLst>
              <a:ext uri="{FF2B5EF4-FFF2-40B4-BE49-F238E27FC236}">
                <a16:creationId xmlns:a16="http://schemas.microsoft.com/office/drawing/2014/main" id="{8A17140D-CF15-4554-83AD-FA20152DE179}"/>
              </a:ext>
            </a:extLst>
          </p:cNvPr>
          <p:cNvSpPr>
            <a:spLocks noGrp="1" noChangeArrowheads="1"/>
          </p:cNvSpPr>
          <p:nvPr>
            <p:ph idx="1"/>
          </p:nvPr>
        </p:nvSpPr>
        <p:spPr>
          <a:xfrm>
            <a:off x="4572000" y="2502569"/>
            <a:ext cx="4392488" cy="3480152"/>
          </a:xfrm>
        </p:spPr>
        <p:txBody>
          <a:bodyPr/>
          <a:lstStyle/>
          <a:p>
            <a:pPr eaLnBrk="1" hangingPunct="1">
              <a:buFontTx/>
              <a:buNone/>
            </a:pPr>
            <a:r>
              <a:rPr lang="en-GB" altLang="en-US" sz="2800" dirty="0"/>
              <a:t>1. Introduction &amp; Historiography</a:t>
            </a:r>
          </a:p>
          <a:p>
            <a:pPr eaLnBrk="1" hangingPunct="1">
              <a:buFontTx/>
              <a:buNone/>
            </a:pPr>
            <a:r>
              <a:rPr lang="en-GB" altLang="en-US" sz="2800" dirty="0"/>
              <a:t>2. Local government</a:t>
            </a:r>
          </a:p>
          <a:p>
            <a:pPr eaLnBrk="1" hangingPunct="1">
              <a:buFontTx/>
              <a:buNone/>
            </a:pPr>
            <a:r>
              <a:rPr lang="en-GB" altLang="en-US" sz="2800" dirty="0"/>
              <a:t>3. Regional &amp; territorial dimensions</a:t>
            </a:r>
          </a:p>
          <a:p>
            <a:pPr eaLnBrk="1" hangingPunct="1">
              <a:buFontTx/>
              <a:buNone/>
            </a:pPr>
            <a:r>
              <a:rPr lang="en-GB" altLang="en-US" sz="2800" dirty="0"/>
              <a:t>4. The politics of resistance</a:t>
            </a:r>
          </a:p>
        </p:txBody>
      </p:sp>
      <p:pic>
        <p:nvPicPr>
          <p:cNvPr id="7172" name="Picture 6" descr="http://resources.macmillanusa.com/jackets/500H/9780230536852.jpg">
            <a:extLst>
              <a:ext uri="{FF2B5EF4-FFF2-40B4-BE49-F238E27FC236}">
                <a16:creationId xmlns:a16="http://schemas.microsoft.com/office/drawing/2014/main" id="{C86243DE-9D01-4CEB-9CDD-F2688022B9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363" b="34036"/>
          <a:stretch>
            <a:fillRect/>
          </a:stretch>
        </p:blipFill>
        <p:spPr bwMode="auto">
          <a:xfrm>
            <a:off x="503446" y="2492896"/>
            <a:ext cx="3770988" cy="348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Rectangle 1">
            <a:extLst>
              <a:ext uri="{FF2B5EF4-FFF2-40B4-BE49-F238E27FC236}">
                <a16:creationId xmlns:a16="http://schemas.microsoft.com/office/drawing/2014/main" id="{CB435D9F-8980-44FF-BB0B-D430C3E4F07E}"/>
              </a:ext>
            </a:extLst>
          </p:cNvPr>
          <p:cNvSpPr>
            <a:spLocks noChangeArrowheads="1"/>
          </p:cNvSpPr>
          <p:nvPr/>
        </p:nvSpPr>
        <p:spPr bwMode="auto">
          <a:xfrm>
            <a:off x="323528" y="332656"/>
            <a:ext cx="91440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50000"/>
              </a:spcBef>
              <a:buClrTx/>
              <a:buSzTx/>
              <a:buFontTx/>
              <a:buNone/>
            </a:pPr>
            <a:r>
              <a:rPr lang="en-GB" altLang="en-US" sz="2400" b="1" dirty="0">
                <a:cs typeface="Arial" panose="020B0604020202020204" pitchFamily="34" charset="0"/>
              </a:rPr>
              <a:t>EUROPE IN THE MAKING    –    SECTION ‘POWER’</a:t>
            </a:r>
          </a:p>
          <a:p>
            <a:pPr eaLnBrk="1" hangingPunct="1">
              <a:spcBef>
                <a:spcPct val="50000"/>
              </a:spcBef>
              <a:buClrTx/>
              <a:buSzTx/>
              <a:buFontTx/>
              <a:buNone/>
            </a:pPr>
            <a:r>
              <a:rPr lang="en-GB" altLang="en-US" sz="1800" b="1" dirty="0">
                <a:cs typeface="Arial" panose="020B0604020202020204" pitchFamily="34" charset="0"/>
              </a:rPr>
              <a:t>Spring Week 8 									</a:t>
            </a:r>
            <a:r>
              <a:rPr lang="en-GB" altLang="en-US" sz="1800" b="1" i="1" dirty="0">
                <a:cs typeface="Arial" panose="020B0604020202020204" pitchFamily="34" charset="0"/>
              </a:rPr>
              <a:t>Beat Kümin</a:t>
            </a:r>
          </a:p>
        </p:txBody>
      </p:sp>
      <p:sp>
        <p:nvSpPr>
          <p:cNvPr id="3" name="TextBox 2">
            <a:extLst>
              <a:ext uri="{FF2B5EF4-FFF2-40B4-BE49-F238E27FC236}">
                <a16:creationId xmlns:a16="http://schemas.microsoft.com/office/drawing/2014/main" id="{3C4706DB-5C22-1C55-F3C2-B0CE3E0C7F04}"/>
              </a:ext>
            </a:extLst>
          </p:cNvPr>
          <p:cNvSpPr txBox="1"/>
          <p:nvPr/>
        </p:nvSpPr>
        <p:spPr>
          <a:xfrm>
            <a:off x="498474" y="6063679"/>
            <a:ext cx="3239990" cy="461665"/>
          </a:xfrm>
          <a:prstGeom prst="rect">
            <a:avLst/>
          </a:prstGeom>
          <a:noFill/>
        </p:spPr>
        <p:txBody>
          <a:bodyPr wrap="none" rtlCol="0">
            <a:spAutoFit/>
          </a:bodyPr>
          <a:lstStyle/>
          <a:p>
            <a:r>
              <a:rPr lang="en-GB" sz="1200" dirty="0"/>
              <a:t>Diplomatic assembly under a linden tree.</a:t>
            </a:r>
            <a:br>
              <a:rPr lang="en-GB" sz="1200" dirty="0"/>
            </a:br>
            <a:r>
              <a:rPr lang="en-GB" sz="1200" dirty="0"/>
              <a:t>Illustrated </a:t>
            </a:r>
            <a:r>
              <a:rPr lang="en-GB" sz="1200" dirty="0" err="1"/>
              <a:t>chronice</a:t>
            </a:r>
            <a:r>
              <a:rPr lang="en-GB" sz="1200" dirty="0"/>
              <a:t> (1513)</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a:extLst>
              <a:ext uri="{FF2B5EF4-FFF2-40B4-BE49-F238E27FC236}">
                <a16:creationId xmlns:a16="http://schemas.microsoft.com/office/drawing/2014/main" id="{6EE3BB40-0481-4A92-A85E-41D7F73199FC}"/>
              </a:ext>
            </a:extLst>
          </p:cNvPr>
          <p:cNvSpPr>
            <a:spLocks noGrp="1" noChangeArrowheads="1"/>
          </p:cNvSpPr>
          <p:nvPr>
            <p:ph idx="1"/>
          </p:nvPr>
        </p:nvSpPr>
        <p:spPr/>
        <p:txBody>
          <a:bodyPr/>
          <a:lstStyle/>
          <a:p>
            <a:pPr eaLnBrk="1" hangingPunct="1"/>
            <a:endParaRPr lang="en-GB" altLang="en-US" dirty="0"/>
          </a:p>
          <a:p>
            <a:pPr eaLnBrk="1" hangingPunct="1"/>
            <a:endParaRPr lang="en-GB" altLang="en-US" dirty="0"/>
          </a:p>
        </p:txBody>
      </p:sp>
      <p:pic>
        <p:nvPicPr>
          <p:cNvPr id="2050" name="Picture 2">
            <a:extLst>
              <a:ext uri="{FF2B5EF4-FFF2-40B4-BE49-F238E27FC236}">
                <a16:creationId xmlns:a16="http://schemas.microsoft.com/office/drawing/2014/main" id="{41151386-7D27-5578-D2D6-6022F2C020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77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602" name="Rectangle 2">
            <a:extLst>
              <a:ext uri="{FF2B5EF4-FFF2-40B4-BE49-F238E27FC236}">
                <a16:creationId xmlns:a16="http://schemas.microsoft.com/office/drawing/2014/main" id="{24565571-C6B3-434F-8971-710E6A633F6D}"/>
              </a:ext>
            </a:extLst>
          </p:cNvPr>
          <p:cNvSpPr>
            <a:spLocks noGrp="1" noChangeArrowheads="1"/>
          </p:cNvSpPr>
          <p:nvPr>
            <p:ph type="title"/>
          </p:nvPr>
        </p:nvSpPr>
        <p:spPr>
          <a:xfrm>
            <a:off x="809485" y="315808"/>
            <a:ext cx="6912124" cy="1143000"/>
          </a:xfrm>
        </p:spPr>
        <p:txBody>
          <a:bodyPr/>
          <a:lstStyle/>
          <a:p>
            <a:pPr eaLnBrk="1" hangingPunct="1"/>
            <a:r>
              <a:rPr lang="en-GB" altLang="en-US" sz="3200" dirty="0">
                <a:solidFill>
                  <a:srgbClr val="FFC000"/>
                </a:solidFill>
              </a:rPr>
              <a:t>3. Regional &amp; territorial dimensions</a:t>
            </a:r>
          </a:p>
        </p:txBody>
      </p:sp>
      <p:sp>
        <p:nvSpPr>
          <p:cNvPr id="25604" name="Rectangle 4">
            <a:extLst>
              <a:ext uri="{FF2B5EF4-FFF2-40B4-BE49-F238E27FC236}">
                <a16:creationId xmlns:a16="http://schemas.microsoft.com/office/drawing/2014/main" id="{1B90F2DB-4C2A-4AE2-A673-172B2618F900}"/>
              </a:ext>
            </a:extLst>
          </p:cNvPr>
          <p:cNvSpPr>
            <a:spLocks noChangeArrowheads="1"/>
          </p:cNvSpPr>
          <p:nvPr/>
        </p:nvSpPr>
        <p:spPr bwMode="auto">
          <a:xfrm>
            <a:off x="2726086" y="1144697"/>
            <a:ext cx="4740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spcBef>
                <a:spcPct val="50000"/>
              </a:spcBef>
              <a:buClrTx/>
              <a:buSzTx/>
              <a:buFontTx/>
              <a:buNone/>
            </a:pPr>
            <a:r>
              <a:rPr lang="en-GB" altLang="en-US" sz="2800" i="1" dirty="0"/>
              <a:t>Informal</a:t>
            </a:r>
            <a:r>
              <a:rPr lang="en-GB" altLang="en-US" sz="2800" dirty="0"/>
              <a:t> influence</a:t>
            </a:r>
          </a:p>
          <a:p>
            <a:pPr lvl="1">
              <a:spcBef>
                <a:spcPct val="50000"/>
              </a:spcBef>
              <a:buClrTx/>
              <a:buSzTx/>
              <a:buFontTx/>
              <a:buChar char="–"/>
            </a:pPr>
            <a:r>
              <a:rPr lang="en-GB" altLang="en-US" sz="2800" dirty="0"/>
              <a:t> Personal approaches </a:t>
            </a:r>
          </a:p>
          <a:p>
            <a:pPr lvl="1">
              <a:spcBef>
                <a:spcPct val="50000"/>
              </a:spcBef>
              <a:buClrTx/>
              <a:buSzTx/>
              <a:buFontTx/>
              <a:buChar char="–"/>
            </a:pPr>
            <a:r>
              <a:rPr lang="en-GB" altLang="en-US" sz="2800" dirty="0"/>
              <a:t> Petitioning</a:t>
            </a:r>
          </a:p>
        </p:txBody>
      </p:sp>
      <p:sp>
        <p:nvSpPr>
          <p:cNvPr id="2" name="TextBox 1">
            <a:extLst>
              <a:ext uri="{FF2B5EF4-FFF2-40B4-BE49-F238E27FC236}">
                <a16:creationId xmlns:a16="http://schemas.microsoft.com/office/drawing/2014/main" id="{BDCF4277-1392-2ABA-FAFD-7F5BDABECA13}"/>
              </a:ext>
            </a:extLst>
          </p:cNvPr>
          <p:cNvSpPr txBox="1"/>
          <p:nvPr/>
        </p:nvSpPr>
        <p:spPr>
          <a:xfrm>
            <a:off x="4644008" y="6025233"/>
            <a:ext cx="3462807" cy="523220"/>
          </a:xfrm>
          <a:prstGeom prst="rect">
            <a:avLst/>
          </a:prstGeom>
          <a:noFill/>
        </p:spPr>
        <p:txBody>
          <a:bodyPr wrap="none" rtlCol="0">
            <a:spAutoFit/>
          </a:bodyPr>
          <a:lstStyle/>
          <a:p>
            <a:pPr algn="r"/>
            <a:r>
              <a:rPr lang="en-GB" sz="1400" dirty="0"/>
              <a:t>An audience at the Portuguese Court</a:t>
            </a:r>
          </a:p>
          <a:p>
            <a:pPr algn="r"/>
            <a:r>
              <a:rPr lang="en-GB" sz="1400" dirty="0"/>
              <a:t>(c. 1740)</a:t>
            </a: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AF07B5BC-404A-4BBA-B4EC-1550F785E1C8}"/>
              </a:ext>
            </a:extLst>
          </p:cNvPr>
          <p:cNvSpPr>
            <a:spLocks noGrp="1" noChangeArrowheads="1"/>
          </p:cNvSpPr>
          <p:nvPr>
            <p:ph type="title"/>
          </p:nvPr>
        </p:nvSpPr>
        <p:spPr>
          <a:xfrm>
            <a:off x="5508625" y="2781300"/>
            <a:ext cx="3419475" cy="2667000"/>
          </a:xfrm>
        </p:spPr>
        <p:txBody>
          <a:bodyPr/>
          <a:lstStyle/>
          <a:p>
            <a:pPr eaLnBrk="1" hangingPunct="1"/>
            <a:r>
              <a:rPr lang="en-GB" altLang="en-US" sz="2800" dirty="0">
                <a:solidFill>
                  <a:schemeClr val="tx1"/>
                </a:solidFill>
              </a:rPr>
              <a:t>Petition by the Jews of London to Oliver Cromwell</a:t>
            </a:r>
            <a:br>
              <a:rPr lang="en-GB" altLang="en-US" sz="2800" dirty="0">
                <a:solidFill>
                  <a:schemeClr val="tx1"/>
                </a:solidFill>
              </a:rPr>
            </a:br>
            <a:br>
              <a:rPr lang="en-GB" altLang="en-US" sz="2800" dirty="0">
                <a:solidFill>
                  <a:schemeClr val="tx1"/>
                </a:solidFill>
              </a:rPr>
            </a:br>
            <a:r>
              <a:rPr lang="en-GB" altLang="en-US" sz="2800" dirty="0">
                <a:solidFill>
                  <a:schemeClr val="tx1"/>
                </a:solidFill>
              </a:rPr>
              <a:t>1656</a:t>
            </a:r>
            <a:br>
              <a:rPr lang="en-GB" altLang="en-US" sz="2800" dirty="0">
                <a:solidFill>
                  <a:schemeClr val="tx1"/>
                </a:solidFill>
              </a:rPr>
            </a:br>
            <a:br>
              <a:rPr lang="en-GB" altLang="en-US" sz="2800" dirty="0">
                <a:solidFill>
                  <a:schemeClr val="tx1"/>
                </a:solidFill>
              </a:rPr>
            </a:br>
            <a:r>
              <a:rPr lang="en-GB" altLang="en-US" sz="2000" dirty="0">
                <a:solidFill>
                  <a:schemeClr val="tx1"/>
                </a:solidFill>
              </a:rPr>
              <a:t>&amp; see further examples on our seminar site</a:t>
            </a:r>
            <a:endParaRPr lang="en-GB" altLang="en-US" sz="1200" dirty="0">
              <a:solidFill>
                <a:schemeClr val="tx1"/>
              </a:solidFill>
            </a:endParaRPr>
          </a:p>
        </p:txBody>
      </p:sp>
      <p:pic>
        <p:nvPicPr>
          <p:cNvPr id="27651" name="Picture 4" descr="Petition">
            <a:extLst>
              <a:ext uri="{FF2B5EF4-FFF2-40B4-BE49-F238E27FC236}">
                <a16:creationId xmlns:a16="http://schemas.microsoft.com/office/drawing/2014/main" id="{CFBD162B-43AD-4F63-9759-0A72B7B42F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57200"/>
            <a:ext cx="4278313"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81BE26B6-ED1E-43EC-8ACD-9E45E4A2622E}"/>
              </a:ext>
            </a:extLst>
          </p:cNvPr>
          <p:cNvSpPr>
            <a:spLocks noGrp="1" noChangeArrowheads="1"/>
          </p:cNvSpPr>
          <p:nvPr>
            <p:ph type="title"/>
          </p:nvPr>
        </p:nvSpPr>
        <p:spPr>
          <a:xfrm>
            <a:off x="5652120" y="476672"/>
            <a:ext cx="3316163" cy="2841625"/>
          </a:xfrm>
        </p:spPr>
        <p:txBody>
          <a:bodyPr/>
          <a:lstStyle/>
          <a:p>
            <a:pPr eaLnBrk="1" hangingPunct="1"/>
            <a:r>
              <a:rPr lang="en-GB" altLang="en-US" sz="4000" i="1" dirty="0">
                <a:solidFill>
                  <a:schemeClr val="tx1"/>
                </a:solidFill>
              </a:rPr>
              <a:t>Formal</a:t>
            </a:r>
            <a:r>
              <a:rPr lang="en-GB" altLang="en-US" sz="4000" dirty="0">
                <a:solidFill>
                  <a:schemeClr val="tx1"/>
                </a:solidFill>
              </a:rPr>
              <a:t> influence</a:t>
            </a:r>
            <a:br>
              <a:rPr lang="en-GB" altLang="en-US" sz="4000" dirty="0">
                <a:solidFill>
                  <a:schemeClr val="tx1"/>
                </a:solidFill>
              </a:rPr>
            </a:br>
            <a:br>
              <a:rPr lang="en-GB" altLang="en-US" sz="4000" dirty="0">
                <a:solidFill>
                  <a:schemeClr val="tx1"/>
                </a:solidFill>
              </a:rPr>
            </a:br>
            <a:r>
              <a:rPr lang="en-GB" altLang="en-US" sz="4000" dirty="0">
                <a:solidFill>
                  <a:schemeClr val="tx1"/>
                </a:solidFill>
              </a:rPr>
              <a:t>- </a:t>
            </a:r>
            <a:r>
              <a:rPr lang="en-GB" altLang="en-US" sz="3200" dirty="0">
                <a:solidFill>
                  <a:schemeClr val="tx1"/>
                </a:solidFill>
              </a:rPr>
              <a:t>Recourse to </a:t>
            </a:r>
            <a:br>
              <a:rPr lang="en-GB" altLang="en-US" sz="3200" dirty="0">
                <a:solidFill>
                  <a:schemeClr val="tx1"/>
                </a:solidFill>
              </a:rPr>
            </a:br>
            <a:r>
              <a:rPr lang="en-GB" altLang="en-US" sz="3200" dirty="0">
                <a:solidFill>
                  <a:schemeClr val="tx1"/>
                </a:solidFill>
              </a:rPr>
              <a:t>   the law</a:t>
            </a:r>
            <a:br>
              <a:rPr lang="en-GB" altLang="en-US" sz="3200" dirty="0">
                <a:solidFill>
                  <a:schemeClr val="tx1"/>
                </a:solidFill>
              </a:rPr>
            </a:br>
            <a:r>
              <a:rPr lang="en-GB" altLang="en-US" sz="3200" dirty="0">
                <a:solidFill>
                  <a:schemeClr val="tx1"/>
                </a:solidFill>
              </a:rPr>
              <a:t>- ‘</a:t>
            </a:r>
            <a:r>
              <a:rPr lang="en-GB" altLang="en-US" sz="3200" dirty="0" err="1">
                <a:solidFill>
                  <a:schemeClr val="tx1"/>
                </a:solidFill>
              </a:rPr>
              <a:t>Juridification</a:t>
            </a:r>
            <a:r>
              <a:rPr lang="en-GB" altLang="en-US" sz="3200" dirty="0">
                <a:solidFill>
                  <a:schemeClr val="tx1"/>
                </a:solidFill>
              </a:rPr>
              <a:t>’ </a:t>
            </a:r>
            <a:br>
              <a:rPr lang="en-GB" altLang="en-US" sz="3200" dirty="0">
                <a:solidFill>
                  <a:schemeClr val="tx1"/>
                </a:solidFill>
              </a:rPr>
            </a:br>
            <a:r>
              <a:rPr lang="en-GB" altLang="en-US" sz="3200" dirty="0">
                <a:solidFill>
                  <a:schemeClr val="tx1"/>
                </a:solidFill>
              </a:rPr>
              <a:t>   of conflicts</a:t>
            </a:r>
            <a:br>
              <a:rPr lang="en-GB" altLang="en-US" sz="4000" dirty="0">
                <a:solidFill>
                  <a:schemeClr val="tx1"/>
                </a:solidFill>
              </a:rPr>
            </a:br>
            <a:br>
              <a:rPr lang="en-GB" altLang="en-US" sz="4000" dirty="0">
                <a:solidFill>
                  <a:schemeClr val="tx1"/>
                </a:solidFill>
              </a:rPr>
            </a:br>
            <a:r>
              <a:rPr lang="en-GB" altLang="en-US" sz="1800" dirty="0">
                <a:solidFill>
                  <a:schemeClr val="tx1"/>
                </a:solidFill>
              </a:rPr>
              <a:t>Session of the ‘Imperial </a:t>
            </a:r>
            <a:br>
              <a:rPr lang="en-GB" altLang="en-US" sz="1800" dirty="0">
                <a:solidFill>
                  <a:schemeClr val="tx1"/>
                </a:solidFill>
              </a:rPr>
            </a:br>
            <a:r>
              <a:rPr lang="en-GB" altLang="en-US" sz="1800" dirty="0">
                <a:solidFill>
                  <a:schemeClr val="tx1"/>
                </a:solidFill>
              </a:rPr>
              <a:t>Chamber Court’ in the Holy Roman Empire</a:t>
            </a:r>
            <a:br>
              <a:rPr lang="en-GB" altLang="en-US" sz="1800" dirty="0">
                <a:solidFill>
                  <a:schemeClr val="tx1"/>
                </a:solidFill>
              </a:rPr>
            </a:br>
            <a:r>
              <a:rPr lang="en-GB" altLang="en-US" sz="1800" dirty="0">
                <a:solidFill>
                  <a:schemeClr val="tx1"/>
                </a:solidFill>
              </a:rPr>
              <a:t>(17th century)</a:t>
            </a:r>
          </a:p>
        </p:txBody>
      </p:sp>
      <p:pic>
        <p:nvPicPr>
          <p:cNvPr id="29699" name="Picture 4" descr="Reichskammergericht">
            <a:extLst>
              <a:ext uri="{FF2B5EF4-FFF2-40B4-BE49-F238E27FC236}">
                <a16:creationId xmlns:a16="http://schemas.microsoft.com/office/drawing/2014/main" id="{5AB72900-2DD5-41C0-BFA8-7642DB9E5F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075" y="692150"/>
            <a:ext cx="507206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E90E6215-1FDE-4D7F-AFF3-0059321D9B84}"/>
              </a:ext>
            </a:extLst>
          </p:cNvPr>
          <p:cNvSpPr>
            <a:spLocks noGrp="1" noChangeArrowheads="1"/>
          </p:cNvSpPr>
          <p:nvPr>
            <p:ph type="title"/>
          </p:nvPr>
        </p:nvSpPr>
        <p:spPr>
          <a:xfrm>
            <a:off x="719833" y="5244554"/>
            <a:ext cx="3614737" cy="1143000"/>
          </a:xfrm>
        </p:spPr>
        <p:txBody>
          <a:bodyPr/>
          <a:lstStyle/>
          <a:p>
            <a:pPr algn="r" eaLnBrk="1" hangingPunct="1"/>
            <a:r>
              <a:rPr lang="en-GB" altLang="en-US" sz="2000" dirty="0"/>
              <a:t>Session of the </a:t>
            </a:r>
            <a:br>
              <a:rPr lang="en-GB" altLang="en-US" sz="2000" dirty="0"/>
            </a:br>
            <a:r>
              <a:rPr lang="en-GB" altLang="en-US" sz="2000" dirty="0"/>
              <a:t>Imperial Diet at</a:t>
            </a:r>
            <a:br>
              <a:rPr lang="en-GB" altLang="en-US" sz="2000" dirty="0"/>
            </a:br>
            <a:r>
              <a:rPr lang="en-GB" altLang="en-US" sz="2000" dirty="0"/>
              <a:t>Regensburg </a:t>
            </a:r>
            <a:br>
              <a:rPr lang="en-GB" altLang="en-US" sz="2000" dirty="0"/>
            </a:br>
            <a:r>
              <a:rPr lang="en-GB" altLang="en-US" sz="2000" dirty="0"/>
              <a:t>(Engraving of 1675)</a:t>
            </a:r>
          </a:p>
        </p:txBody>
      </p:sp>
      <p:pic>
        <p:nvPicPr>
          <p:cNvPr id="31748" name="Picture 2" descr="File:Holy Roman Empire 1648.png">
            <a:hlinkClick r:id="rId3"/>
            <a:extLst>
              <a:ext uri="{FF2B5EF4-FFF2-40B4-BE49-F238E27FC236}">
                <a16:creationId xmlns:a16="http://schemas.microsoft.com/office/drawing/2014/main" id="{3B5C263B-4631-4B43-AD76-CBF5342047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176463"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083BB5FB-B057-41A5-B95F-702FFB98EAF7}"/>
              </a:ext>
            </a:extLst>
          </p:cNvPr>
          <p:cNvSpPr/>
          <p:nvPr/>
        </p:nvSpPr>
        <p:spPr>
          <a:xfrm>
            <a:off x="214313" y="142875"/>
            <a:ext cx="1571625" cy="1285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8134" name="Rectangle 6">
            <a:extLst>
              <a:ext uri="{FF2B5EF4-FFF2-40B4-BE49-F238E27FC236}">
                <a16:creationId xmlns:a16="http://schemas.microsoft.com/office/drawing/2014/main" id="{541FB706-6168-410F-9642-E2DE386DC847}"/>
              </a:ext>
            </a:extLst>
          </p:cNvPr>
          <p:cNvSpPr>
            <a:spLocks noChangeArrowheads="1"/>
          </p:cNvSpPr>
          <p:nvPr/>
        </p:nvSpPr>
        <p:spPr bwMode="auto">
          <a:xfrm>
            <a:off x="323850" y="2508250"/>
            <a:ext cx="4797425" cy="1755775"/>
          </a:xfrm>
          <a:prstGeom prst="rect">
            <a:avLst/>
          </a:prstGeom>
          <a:noFill/>
          <a:ln>
            <a:noFill/>
          </a:ln>
        </p:spPr>
        <p:txBody>
          <a:bodyPr>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marL="571500" indent="-571500" eaLnBrk="1" hangingPunct="1">
              <a:spcBef>
                <a:spcPct val="0"/>
              </a:spcBef>
              <a:buClrTx/>
              <a:buSzTx/>
              <a:buFontTx/>
              <a:buChar char="-"/>
              <a:defRPr/>
            </a:pPr>
            <a:r>
              <a:rPr lang="en-GB" altLang="en-US" sz="3600" dirty="0">
                <a:latin typeface="+mn-lt"/>
              </a:rPr>
              <a:t>Involvement in representative</a:t>
            </a:r>
          </a:p>
          <a:p>
            <a:pPr eaLnBrk="1" hangingPunct="1">
              <a:spcBef>
                <a:spcPct val="0"/>
              </a:spcBef>
              <a:buClrTx/>
              <a:buSzTx/>
              <a:buFont typeface="Wingdings 3" panose="05040102010807070707" pitchFamily="18" charset="2"/>
              <a:buNone/>
              <a:defRPr/>
            </a:pPr>
            <a:r>
              <a:rPr lang="en-GB" altLang="en-US" sz="3600" dirty="0">
                <a:latin typeface="+mn-lt"/>
              </a:rPr>
              <a:t>    assemblies</a:t>
            </a:r>
          </a:p>
        </p:txBody>
      </p:sp>
      <p:sp>
        <p:nvSpPr>
          <p:cNvPr id="2" name="Content Placeholder 1">
            <a:extLst>
              <a:ext uri="{FF2B5EF4-FFF2-40B4-BE49-F238E27FC236}">
                <a16:creationId xmlns:a16="http://schemas.microsoft.com/office/drawing/2014/main" id="{F69E108A-2E22-EEC8-DE3E-29EBECA7BCA7}"/>
              </a:ext>
            </a:extLst>
          </p:cNvPr>
          <p:cNvSpPr>
            <a:spLocks noGrp="1"/>
          </p:cNvSpPr>
          <p:nvPr>
            <p:ph idx="1"/>
          </p:nvPr>
        </p:nvSpPr>
        <p:spPr>
          <a:xfrm>
            <a:off x="539552" y="2060848"/>
            <a:ext cx="6711950" cy="2736304"/>
          </a:xfrm>
        </p:spPr>
        <p:txBody>
          <a:bodyPr/>
          <a:lstStyle/>
          <a:p>
            <a:endParaRPr lang="en-GB" dirty="0"/>
          </a:p>
        </p:txBody>
      </p:sp>
      <p:pic>
        <p:nvPicPr>
          <p:cNvPr id="1026" name="Picture 2" descr="undefined">
            <a:extLst>
              <a:ext uri="{FF2B5EF4-FFF2-40B4-BE49-F238E27FC236}">
                <a16:creationId xmlns:a16="http://schemas.microsoft.com/office/drawing/2014/main" id="{772E57E3-F983-FB5F-452B-50F5F4EF1F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0"/>
            <a:ext cx="462915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6D22F111-16B8-47FB-8BEA-2243A2186CF3}"/>
              </a:ext>
            </a:extLst>
          </p:cNvPr>
          <p:cNvSpPr>
            <a:spLocks noGrp="1" noChangeArrowheads="1"/>
          </p:cNvSpPr>
          <p:nvPr>
            <p:ph type="title"/>
          </p:nvPr>
        </p:nvSpPr>
        <p:spPr>
          <a:xfrm>
            <a:off x="2843213" y="287338"/>
            <a:ext cx="4537075" cy="1533525"/>
          </a:xfrm>
        </p:spPr>
        <p:txBody>
          <a:bodyPr/>
          <a:lstStyle/>
          <a:p>
            <a:pPr eaLnBrk="1" hangingPunct="1"/>
            <a:r>
              <a:rPr lang="en-GB" altLang="en-US" sz="2400" b="1" dirty="0"/>
              <a:t>RURAL REPUBLICS</a:t>
            </a:r>
            <a:br>
              <a:rPr lang="en-GB" altLang="en-US" sz="2400" b="1" dirty="0"/>
            </a:br>
            <a:r>
              <a:rPr lang="en-GB" altLang="en-US" sz="2400" b="1" dirty="0"/>
              <a:t>Example of the </a:t>
            </a:r>
            <a:br>
              <a:rPr lang="en-GB" altLang="en-US" sz="2400" b="1" dirty="0"/>
            </a:br>
            <a:r>
              <a:rPr lang="en-GB" altLang="en-US" sz="2400" b="1" dirty="0"/>
              <a:t>Three Leagues of the Grisons</a:t>
            </a:r>
          </a:p>
        </p:txBody>
      </p:sp>
      <p:sp>
        <p:nvSpPr>
          <p:cNvPr id="3" name="Content Placeholder 2">
            <a:extLst>
              <a:ext uri="{FF2B5EF4-FFF2-40B4-BE49-F238E27FC236}">
                <a16:creationId xmlns:a16="http://schemas.microsoft.com/office/drawing/2014/main" id="{A839C205-01A3-4A91-BE28-4D9761E49F5B}"/>
              </a:ext>
            </a:extLst>
          </p:cNvPr>
          <p:cNvSpPr>
            <a:spLocks noGrp="1"/>
          </p:cNvSpPr>
          <p:nvPr>
            <p:ph idx="1"/>
          </p:nvPr>
        </p:nvSpPr>
        <p:spPr>
          <a:xfrm>
            <a:off x="539750" y="2000250"/>
            <a:ext cx="8118475" cy="4525963"/>
          </a:xfrm>
        </p:spPr>
        <p:txBody>
          <a:bodyPr rtlCol="0">
            <a:normAutofit lnSpcReduction="10000"/>
          </a:bodyPr>
          <a:lstStyle/>
          <a:p>
            <a:pPr marL="342906" indent="-342906" defTabSz="457207" eaLnBrk="1" fontAlgn="auto" hangingPunct="1">
              <a:spcAft>
                <a:spcPts val="0"/>
              </a:spcAft>
              <a:buClr>
                <a:schemeClr val="bg2">
                  <a:lumMod val="40000"/>
                  <a:lumOff val="60000"/>
                </a:schemeClr>
              </a:buClr>
              <a:buFont typeface="Arial" pitchFamily="34" charset="0"/>
              <a:buNone/>
              <a:defRPr/>
            </a:pPr>
            <a:endParaRPr lang="en-GB" dirty="0"/>
          </a:p>
          <a:p>
            <a:pPr marL="0" indent="0" defTabSz="457207" eaLnBrk="1" fontAlgn="auto" hangingPunct="1">
              <a:spcAft>
                <a:spcPts val="0"/>
              </a:spcAft>
              <a:buClr>
                <a:schemeClr val="bg2">
                  <a:lumMod val="40000"/>
                  <a:lumOff val="60000"/>
                </a:schemeClr>
              </a:buClr>
              <a:buFontTx/>
              <a:buNone/>
              <a:defRPr/>
            </a:pPr>
            <a:r>
              <a:rPr lang="en-GB" sz="2200" dirty="0"/>
              <a:t>‘The form of our government is democratic: and the election and deposition of the magistrates, all kinds of officers, judges and commanders, both in our free and ruling lands and in those which are subject to us, belongs to our common man; he has the power, according to his majorities, to create [and depose] them, to establish alliances with foreign princes and estates, to [decide] questions of war and peace, and to deliberate about all other matters pertaining to the high and lesser magistrates.’</a:t>
            </a:r>
          </a:p>
          <a:p>
            <a:pPr marL="342906" indent="-342906" defTabSz="457207" eaLnBrk="1" fontAlgn="auto" hangingPunct="1">
              <a:spcAft>
                <a:spcPts val="0"/>
              </a:spcAft>
              <a:buClr>
                <a:schemeClr val="bg2">
                  <a:lumMod val="40000"/>
                  <a:lumOff val="60000"/>
                </a:schemeClr>
              </a:buClr>
              <a:buFont typeface="Arial" pitchFamily="34" charset="0"/>
              <a:buNone/>
              <a:defRPr/>
            </a:pPr>
            <a:endParaRPr lang="en-GB" sz="2200" dirty="0"/>
          </a:p>
          <a:p>
            <a:pPr marL="342906" indent="0" defTabSz="457207" eaLnBrk="1" fontAlgn="auto" hangingPunct="1">
              <a:spcAft>
                <a:spcPts val="0"/>
              </a:spcAft>
              <a:buClr>
                <a:schemeClr val="bg2">
                  <a:lumMod val="40000"/>
                  <a:lumOff val="60000"/>
                </a:schemeClr>
              </a:buClr>
              <a:buFont typeface="Arial" pitchFamily="34" charset="0"/>
              <a:buNone/>
              <a:defRPr/>
            </a:pPr>
            <a:r>
              <a:rPr lang="en-GB" sz="1900" dirty="0"/>
              <a:t>Extract from an early 17thC pamphlet (</a:t>
            </a:r>
            <a:r>
              <a:rPr lang="en-GB" sz="1900" dirty="0" err="1"/>
              <a:t>Blickle</a:t>
            </a:r>
            <a:r>
              <a:rPr lang="en-GB" sz="1900" dirty="0"/>
              <a:t> 1998, 91, 114-15)</a:t>
            </a:r>
          </a:p>
        </p:txBody>
      </p:sp>
      <p:pic>
        <p:nvPicPr>
          <p:cNvPr id="33796" name="Picture 2" descr="File:Holy Roman Empire 1648.png">
            <a:hlinkClick r:id="rId3"/>
            <a:extLst>
              <a:ext uri="{FF2B5EF4-FFF2-40B4-BE49-F238E27FC236}">
                <a16:creationId xmlns:a16="http://schemas.microsoft.com/office/drawing/2014/main" id="{675C1E7E-803D-4142-BE74-399EDA6640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176463"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41E3FB57-4222-46B0-A67F-673B5EEB770D}"/>
              </a:ext>
            </a:extLst>
          </p:cNvPr>
          <p:cNvSpPr/>
          <p:nvPr/>
        </p:nvSpPr>
        <p:spPr>
          <a:xfrm>
            <a:off x="785813" y="1285875"/>
            <a:ext cx="142875" cy="142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98925-375C-1DA6-26FA-B771644F400C}"/>
              </a:ext>
            </a:extLst>
          </p:cNvPr>
          <p:cNvSpPr>
            <a:spLocks noGrp="1"/>
          </p:cNvSpPr>
          <p:nvPr>
            <p:ph type="title"/>
          </p:nvPr>
        </p:nvSpPr>
        <p:spPr>
          <a:xfrm>
            <a:off x="469166" y="735716"/>
            <a:ext cx="8232815" cy="1049338"/>
          </a:xfrm>
        </p:spPr>
        <p:txBody>
          <a:bodyPr>
            <a:normAutofit/>
          </a:bodyPr>
          <a:lstStyle/>
          <a:p>
            <a:pPr eaLnBrk="1" fontAlgn="auto" hangingPunct="1">
              <a:spcAft>
                <a:spcPts val="0"/>
              </a:spcAft>
              <a:defRPr/>
            </a:pPr>
            <a:r>
              <a:rPr lang="en-GB" sz="4400" dirty="0">
                <a:effectLst>
                  <a:outerShdw blurRad="38100" dist="38100" dir="2700000" algn="tl">
                    <a:srgbClr val="000000">
                      <a:alpha val="43137"/>
                    </a:srgbClr>
                  </a:outerShdw>
                </a:effectLst>
              </a:rPr>
              <a:t>4. The politics of resistance</a:t>
            </a:r>
          </a:p>
        </p:txBody>
      </p:sp>
      <p:sp>
        <p:nvSpPr>
          <p:cNvPr id="16387" name="Content Placeholder 2">
            <a:extLst>
              <a:ext uri="{FF2B5EF4-FFF2-40B4-BE49-F238E27FC236}">
                <a16:creationId xmlns:a16="http://schemas.microsoft.com/office/drawing/2014/main" id="{4CBCDDFE-0FD6-B11E-E7BF-2A568334EB46}"/>
              </a:ext>
            </a:extLst>
          </p:cNvPr>
          <p:cNvSpPr>
            <a:spLocks noGrp="1" noChangeArrowheads="1"/>
          </p:cNvSpPr>
          <p:nvPr>
            <p:ph idx="1"/>
          </p:nvPr>
        </p:nvSpPr>
        <p:spPr>
          <a:xfrm>
            <a:off x="586495" y="2708920"/>
            <a:ext cx="5918200" cy="3097212"/>
          </a:xfrm>
        </p:spPr>
        <p:txBody>
          <a:bodyPr/>
          <a:lstStyle/>
          <a:p>
            <a:pPr eaLnBrk="1" hangingPunct="1"/>
            <a:r>
              <a:rPr lang="en-GB" altLang="en-US" sz="2400" dirty="0"/>
              <a:t>Gradations of discontent</a:t>
            </a:r>
          </a:p>
          <a:p>
            <a:pPr eaLnBrk="1" hangingPunct="1"/>
            <a:r>
              <a:rPr lang="en-GB" altLang="en-US" sz="2400" dirty="0"/>
              <a:t>Examples of early modern rebellions</a:t>
            </a:r>
          </a:p>
          <a:p>
            <a:pPr eaLnBrk="1" hangingPunct="1"/>
            <a:r>
              <a:rPr lang="en-GB" altLang="en-US" sz="2400" dirty="0"/>
              <a:t>Comparative analysis</a:t>
            </a:r>
          </a:p>
        </p:txBody>
      </p:sp>
      <p:pic>
        <p:nvPicPr>
          <p:cNvPr id="3" name="Picture 5">
            <a:extLst>
              <a:ext uri="{FF2B5EF4-FFF2-40B4-BE49-F238E27FC236}">
                <a16:creationId xmlns:a16="http://schemas.microsoft.com/office/drawing/2014/main" id="{466236DF-F476-E851-255C-DEEC3602F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1817" y="2030413"/>
            <a:ext cx="2605688" cy="371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E0FC6F4A-0BB7-C8CE-9571-C1176817A1B5}"/>
              </a:ext>
            </a:extLst>
          </p:cNvPr>
          <p:cNvSpPr>
            <a:spLocks noChangeArrowheads="1"/>
          </p:cNvSpPr>
          <p:nvPr/>
        </p:nvSpPr>
        <p:spPr bwMode="auto">
          <a:xfrm>
            <a:off x="2699792" y="6239875"/>
            <a:ext cx="6002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it-IT"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Onofrio Palumbo (attrib.), ‘Portrait of Masaniello’. Napoli, Museo di San Martino.</a:t>
            </a:r>
            <a:endParaRPr kumimoji="0" lang="en-GB"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E758A-CBC1-0A51-1AA4-A33188D4308A}"/>
              </a:ext>
            </a:extLst>
          </p:cNvPr>
          <p:cNvSpPr>
            <a:spLocks noGrp="1"/>
          </p:cNvSpPr>
          <p:nvPr>
            <p:ph type="title"/>
          </p:nvPr>
        </p:nvSpPr>
        <p:spPr>
          <a:xfrm>
            <a:off x="1550988" y="993775"/>
            <a:ext cx="6572250" cy="646113"/>
          </a:xfrm>
        </p:spPr>
        <p:txBody>
          <a:bodyPr/>
          <a:lstStyle/>
          <a:p>
            <a:pPr eaLnBrk="1" fontAlgn="auto" hangingPunct="1">
              <a:spcAft>
                <a:spcPts val="0"/>
              </a:spcAft>
              <a:defRPr/>
            </a:pPr>
            <a:r>
              <a:rPr lang="en-GB" dirty="0"/>
              <a:t>GRADATIONS of resistance</a:t>
            </a:r>
          </a:p>
        </p:txBody>
      </p:sp>
      <p:sp>
        <p:nvSpPr>
          <p:cNvPr id="20483" name="Content Placeholder 2">
            <a:extLst>
              <a:ext uri="{FF2B5EF4-FFF2-40B4-BE49-F238E27FC236}">
                <a16:creationId xmlns:a16="http://schemas.microsoft.com/office/drawing/2014/main" id="{6A0986B8-95B3-7662-5951-281821CA7394}"/>
              </a:ext>
            </a:extLst>
          </p:cNvPr>
          <p:cNvSpPr>
            <a:spLocks noGrp="1" noChangeArrowheads="1"/>
          </p:cNvSpPr>
          <p:nvPr>
            <p:ph idx="1"/>
          </p:nvPr>
        </p:nvSpPr>
        <p:spPr>
          <a:xfrm>
            <a:off x="833438" y="2071688"/>
            <a:ext cx="5505450" cy="3981450"/>
          </a:xfrm>
        </p:spPr>
        <p:txBody>
          <a:bodyPr/>
          <a:lstStyle/>
          <a:p>
            <a:pPr eaLnBrk="1" hangingPunct="1"/>
            <a:r>
              <a:rPr lang="en-GB" altLang="en-US" sz="2400" dirty="0"/>
              <a:t>(Paradigm-changing) revolutions </a:t>
            </a:r>
          </a:p>
          <a:p>
            <a:pPr eaLnBrk="1" hangingPunct="1"/>
            <a:r>
              <a:rPr lang="en-GB" altLang="en-US" sz="2400" dirty="0"/>
              <a:t>(Military) pursuit of interests</a:t>
            </a:r>
          </a:p>
          <a:p>
            <a:pPr eaLnBrk="1" hangingPunct="1"/>
            <a:r>
              <a:rPr lang="en-GB" altLang="en-US" sz="2400" dirty="0"/>
              <a:t>(Constitutional) rebellions</a:t>
            </a:r>
          </a:p>
          <a:p>
            <a:pPr eaLnBrk="1" hangingPunct="1"/>
            <a:r>
              <a:rPr lang="en-GB" altLang="en-US" sz="2400" dirty="0"/>
              <a:t>(Socio-economic) riots</a:t>
            </a:r>
          </a:p>
          <a:p>
            <a:pPr eaLnBrk="1" hangingPunct="1"/>
            <a:r>
              <a:rPr lang="en-GB" altLang="en-US" sz="2400" dirty="0"/>
              <a:t>Written petitions</a:t>
            </a:r>
          </a:p>
          <a:p>
            <a:pPr eaLnBrk="1" hangingPunct="1"/>
            <a:r>
              <a:rPr lang="en-GB" altLang="en-US" sz="2400" dirty="0"/>
              <a:t>Personal pleas (e.g. at audiences)</a:t>
            </a:r>
          </a:p>
          <a:p>
            <a:pPr eaLnBrk="1" hangingPunct="1"/>
            <a:r>
              <a:rPr lang="en-GB" altLang="en-US" sz="2400" dirty="0"/>
              <a:t>Weapons of the weak (James C. Scott)</a:t>
            </a:r>
          </a:p>
        </p:txBody>
      </p:sp>
      <p:cxnSp>
        <p:nvCxnSpPr>
          <p:cNvPr id="4" name="Straight Arrow Connector 3">
            <a:extLst>
              <a:ext uri="{FF2B5EF4-FFF2-40B4-BE49-F238E27FC236}">
                <a16:creationId xmlns:a16="http://schemas.microsoft.com/office/drawing/2014/main" id="{80FD33BA-C91D-B65F-33C5-13C3A95BE8E9}"/>
              </a:ext>
            </a:extLst>
          </p:cNvPr>
          <p:cNvCxnSpPr>
            <a:cxnSpLocks/>
          </p:cNvCxnSpPr>
          <p:nvPr/>
        </p:nvCxnSpPr>
        <p:spPr>
          <a:xfrm flipH="1" flipV="1">
            <a:off x="6227763" y="2203450"/>
            <a:ext cx="0" cy="366077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20485" name="Picture 6" descr="A picture containing text, book&#10;&#10;Description generated with very high confidence">
            <a:extLst>
              <a:ext uri="{FF2B5EF4-FFF2-40B4-BE49-F238E27FC236}">
                <a16:creationId xmlns:a16="http://schemas.microsoft.com/office/drawing/2014/main" id="{AB791F16-BCC8-B2E9-362E-ACAECA0333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8425" y="2203450"/>
            <a:ext cx="2466975"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8">
            <a:extLst>
              <a:ext uri="{FF2B5EF4-FFF2-40B4-BE49-F238E27FC236}">
                <a16:creationId xmlns:a16="http://schemas.microsoft.com/office/drawing/2014/main" id="{D2D93A3C-5179-5D03-D9E5-F86715094D76}"/>
              </a:ext>
            </a:extLst>
          </p:cNvPr>
          <p:cNvSpPr txBox="1">
            <a:spLocks noChangeArrowheads="1"/>
          </p:cNvSpPr>
          <p:nvPr/>
        </p:nvSpPr>
        <p:spPr bwMode="auto">
          <a:xfrm>
            <a:off x="5842000" y="6081713"/>
            <a:ext cx="3073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r" defTabSz="457200" rtl="0" eaLnBrk="0" fontAlgn="base" latinLnBrk="0" hangingPunct="0">
              <a:lnSpc>
                <a:spcPct val="100000"/>
              </a:lnSpc>
              <a:spcBef>
                <a:spcPct val="0"/>
              </a:spcBef>
              <a:spcAft>
                <a:spcPct val="0"/>
              </a:spcAft>
              <a:buClrTx/>
              <a:buSzTx/>
              <a:buFontTx/>
              <a:buNone/>
              <a:tabLst/>
              <a:defRPr/>
            </a:pPr>
            <a:r>
              <a:rPr kumimoji="0" lang="de-DE" altLang="en-US" sz="1200" b="0" i="0" u="none" strike="noStrike" kern="1200" cap="none" spc="0" normalizeH="0" baseline="0" noProof="0">
                <a:ln>
                  <a:noFill/>
                </a:ln>
                <a:solidFill>
                  <a:prstClr val="white"/>
                </a:solidFill>
                <a:effectLst/>
                <a:uLnTx/>
                <a:uFillTx/>
                <a:latin typeface="Gill Sans MT" panose="020B0502020104020203" pitchFamily="34" charset="0"/>
                <a:ea typeface="+mn-ea"/>
                <a:cs typeface="+mn-cs"/>
              </a:rPr>
              <a:t>The Holy Roman Emperor granting a favour; woodcut in Ulrich Tengler, </a:t>
            </a:r>
            <a:r>
              <a:rPr kumimoji="0" lang="de-DE" altLang="en-US" sz="1200" b="0" i="1" u="none" strike="noStrike" kern="1200" cap="none" spc="0" normalizeH="0" baseline="0" noProof="0">
                <a:ln>
                  <a:noFill/>
                </a:ln>
                <a:solidFill>
                  <a:prstClr val="white"/>
                </a:solidFill>
                <a:effectLst/>
                <a:uLnTx/>
                <a:uFillTx/>
                <a:latin typeface="Gill Sans MT" panose="020B0502020104020203" pitchFamily="34" charset="0"/>
                <a:ea typeface="+mn-ea"/>
                <a:cs typeface="+mn-cs"/>
              </a:rPr>
              <a:t>Layen Spiegel </a:t>
            </a:r>
            <a:r>
              <a:rPr kumimoji="0" lang="de-DE" altLang="en-US" sz="1200" b="0" i="0" u="none" strike="noStrike" kern="1200" cap="none" spc="0" normalizeH="0" baseline="0" noProof="0">
                <a:ln>
                  <a:noFill/>
                </a:ln>
                <a:solidFill>
                  <a:prstClr val="white"/>
                </a:solidFill>
                <a:effectLst/>
                <a:uLnTx/>
                <a:uFillTx/>
                <a:latin typeface="Gill Sans MT" panose="020B0502020104020203" pitchFamily="34" charset="0"/>
                <a:ea typeface="+mn-ea"/>
                <a:cs typeface="+mn-cs"/>
              </a:rPr>
              <a:t>[</a:t>
            </a:r>
            <a:r>
              <a:rPr kumimoji="0" lang="de-DE" altLang="en-US" sz="1200" b="0" i="1" u="none" strike="noStrike" kern="1200" cap="none" spc="0" normalizeH="0" baseline="0" noProof="0">
                <a:ln>
                  <a:noFill/>
                </a:ln>
                <a:solidFill>
                  <a:prstClr val="white"/>
                </a:solidFill>
                <a:effectLst/>
                <a:uLnTx/>
                <a:uFillTx/>
                <a:latin typeface="Gill Sans MT" panose="020B0502020104020203" pitchFamily="34" charset="0"/>
                <a:ea typeface="+mn-ea"/>
                <a:cs typeface="+mn-cs"/>
              </a:rPr>
              <a:t>The Mirror of the Laity</a:t>
            </a:r>
            <a:r>
              <a:rPr kumimoji="0" lang="de-DE" altLang="en-US" sz="1200" b="0" i="0" u="none" strike="noStrike" kern="1200" cap="none" spc="0" normalizeH="0" baseline="0" noProof="0">
                <a:ln>
                  <a:noFill/>
                </a:ln>
                <a:solidFill>
                  <a:prstClr val="white"/>
                </a:solidFill>
                <a:effectLst/>
                <a:uLnTx/>
                <a:uFillTx/>
                <a:latin typeface="Gill Sans MT" panose="020B0502020104020203" pitchFamily="34" charset="0"/>
                <a:ea typeface="+mn-ea"/>
                <a:cs typeface="+mn-cs"/>
              </a:rPr>
              <a:t>] (</a:t>
            </a:r>
            <a:r>
              <a:rPr kumimoji="0" lang="en-US" altLang="en-US" sz="1200" b="0" i="0" u="none" strike="noStrike" kern="1200" cap="none" spc="0" normalizeH="0" baseline="0" noProof="0">
                <a:ln>
                  <a:noFill/>
                </a:ln>
                <a:solidFill>
                  <a:prstClr val="white"/>
                </a:solidFill>
                <a:effectLst/>
                <a:uLnTx/>
                <a:uFillTx/>
                <a:latin typeface="Gill Sans MT" panose="020B0502020104020203" pitchFamily="34" charset="0"/>
                <a:ea typeface="+mn-ea"/>
                <a:cs typeface="+mn-cs"/>
              </a:rPr>
              <a:t>Augsburg, 1509), f. 73r.</a:t>
            </a:r>
            <a:endParaRPr kumimoji="0" lang="en-GB" altLang="en-US" sz="1200" b="0" i="0" u="none" strike="noStrike" kern="1200" cap="none" spc="0" normalizeH="0" baseline="0" noProof="0">
              <a:ln>
                <a:noFill/>
              </a:ln>
              <a:solidFill>
                <a:prstClr val="white"/>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9FE70-5BD1-3A32-0A0E-C1E0DF0AEBA0}"/>
              </a:ext>
            </a:extLst>
          </p:cNvPr>
          <p:cNvSpPr>
            <a:spLocks noGrp="1"/>
          </p:cNvSpPr>
          <p:nvPr>
            <p:ph type="title"/>
          </p:nvPr>
        </p:nvSpPr>
        <p:spPr>
          <a:xfrm>
            <a:off x="1331913" y="1052513"/>
            <a:ext cx="7161212" cy="1049337"/>
          </a:xfrm>
        </p:spPr>
        <p:txBody>
          <a:bodyPr/>
          <a:lstStyle/>
          <a:p>
            <a:pPr eaLnBrk="1" hangingPunct="1">
              <a:defRPr/>
            </a:pPr>
            <a:r>
              <a:rPr lang="en-GB" dirty="0"/>
              <a:t>RIOTS - three ENGLISH contexts</a:t>
            </a:r>
          </a:p>
        </p:txBody>
      </p:sp>
      <p:sp>
        <p:nvSpPr>
          <p:cNvPr id="22531" name="Content Placeholder 2">
            <a:extLst>
              <a:ext uri="{FF2B5EF4-FFF2-40B4-BE49-F238E27FC236}">
                <a16:creationId xmlns:a16="http://schemas.microsoft.com/office/drawing/2014/main" id="{0E6E2598-A699-A144-593B-C3F44DB3658B}"/>
              </a:ext>
            </a:extLst>
          </p:cNvPr>
          <p:cNvSpPr>
            <a:spLocks noGrp="1" noChangeArrowheads="1"/>
          </p:cNvSpPr>
          <p:nvPr>
            <p:ph idx="1"/>
          </p:nvPr>
        </p:nvSpPr>
        <p:spPr>
          <a:xfrm>
            <a:off x="2241885" y="2579253"/>
            <a:ext cx="4660230" cy="2274168"/>
          </a:xfrm>
        </p:spPr>
        <p:txBody>
          <a:bodyPr/>
          <a:lstStyle/>
          <a:p>
            <a:pPr marL="514350" indent="-514350" eaLnBrk="1" hangingPunct="1">
              <a:buFont typeface="Gill Sans MT" panose="020B0502020104020203" pitchFamily="34" charset="0"/>
              <a:buAutoNum type="alphaLcParenR"/>
            </a:pPr>
            <a:r>
              <a:rPr lang="en-GB" altLang="en-US" sz="2800" i="1" dirty="0"/>
              <a:t>General social discontent</a:t>
            </a:r>
            <a:endParaRPr lang="en-GB" altLang="en-US" sz="2800" dirty="0"/>
          </a:p>
          <a:p>
            <a:pPr marL="514350" indent="-514350" eaLnBrk="1" hangingPunct="1">
              <a:buFont typeface="Gill Sans MT" panose="020B0502020104020203" pitchFamily="34" charset="0"/>
              <a:buAutoNum type="alphaLcParenR"/>
            </a:pPr>
            <a:r>
              <a:rPr lang="en-GB" altLang="en-US" sz="2800" i="1" dirty="0"/>
              <a:t>Agrarian unrest (enclosures)</a:t>
            </a:r>
            <a:endParaRPr lang="en-GB" altLang="en-US" sz="2800" dirty="0"/>
          </a:p>
          <a:p>
            <a:pPr marL="514350" indent="-514350" eaLnBrk="1" hangingPunct="1">
              <a:buFont typeface="Gill Sans MT" panose="020B0502020104020203" pitchFamily="34" charset="0"/>
              <a:buAutoNum type="alphaLcParenR"/>
            </a:pPr>
            <a:r>
              <a:rPr lang="en-GB" altLang="en-US" sz="2800" i="1" dirty="0"/>
              <a:t>Food riots (famines)</a:t>
            </a:r>
            <a:endParaRPr lang="en-GB" altLang="en-US" sz="2800" dirty="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650F7E-3F8C-C15D-74D2-FF05EF370857}"/>
              </a:ext>
            </a:extLst>
          </p:cNvPr>
          <p:cNvSpPr>
            <a:spLocks noGrp="1"/>
          </p:cNvSpPr>
          <p:nvPr>
            <p:ph idx="1"/>
          </p:nvPr>
        </p:nvSpPr>
        <p:spPr>
          <a:xfrm>
            <a:off x="1116013" y="1052513"/>
            <a:ext cx="6572250" cy="4005262"/>
          </a:xfrm>
        </p:spPr>
        <p:txBody>
          <a:bodyPr rtlCol="0">
            <a:normAutofit fontScale="92500"/>
          </a:bodyPr>
          <a:lstStyle/>
          <a:p>
            <a:pPr marL="0" indent="0" eaLnBrk="1" fontAlgn="auto" hangingPunct="1">
              <a:spcAft>
                <a:spcPts val="0"/>
              </a:spcAft>
              <a:buFont typeface="Arial" panose="020B0604020202020204" pitchFamily="34" charset="0"/>
              <a:buNone/>
              <a:defRPr/>
            </a:pPr>
            <a:r>
              <a:rPr lang="en-GB" dirty="0"/>
              <a:t>‘</a:t>
            </a:r>
            <a:r>
              <a:rPr lang="en-US" dirty="0"/>
              <a:t>A ‘bread riot’ might occur in England or France after a poor harvest, when local people saw grain being carried away to be sold … in some distant city.  The rioters [tried] to force local magistrates to intervene, [reminding] them that they were failing in their duty.  Very often the move succeeded.  … Women … played a prominent part …, which made it easier for magistrates to agree to the demands without losing face. … But tolerance went only so far.  [They] responded positively to the demands of Ann Carter, who led a grain riot at </a:t>
            </a:r>
            <a:r>
              <a:rPr lang="en-US" dirty="0" err="1"/>
              <a:t>Maldon</a:t>
            </a:r>
            <a:r>
              <a:rPr lang="en-US" dirty="0"/>
              <a:t> (Essex) in March 1629, but when she led another, larger and more threatening riot in May that year she was promptly arrested, tried and hanged.’</a:t>
            </a:r>
          </a:p>
        </p:txBody>
      </p:sp>
      <p:sp>
        <p:nvSpPr>
          <p:cNvPr id="24579" name="TextBox 5">
            <a:extLst>
              <a:ext uri="{FF2B5EF4-FFF2-40B4-BE49-F238E27FC236}">
                <a16:creationId xmlns:a16="http://schemas.microsoft.com/office/drawing/2014/main" id="{7FC3961C-D8B2-2F16-B1BA-3776217E5F39}"/>
              </a:ext>
            </a:extLst>
          </p:cNvPr>
          <p:cNvSpPr txBox="1">
            <a:spLocks noChangeArrowheads="1"/>
          </p:cNvSpPr>
          <p:nvPr/>
        </p:nvSpPr>
        <p:spPr bwMode="auto">
          <a:xfrm>
            <a:off x="2205038" y="5589588"/>
            <a:ext cx="54848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Bernard Capp, ‘Popular Culture(s)’, in </a:t>
            </a:r>
            <a:r>
              <a:rPr kumimoji="0" lang="en-US" altLang="en-US" sz="1800" b="0" i="1" u="none" strike="noStrike" kern="1200" cap="none" spc="0" normalizeH="0" baseline="0" noProof="0">
                <a:ln>
                  <a:noFill/>
                </a:ln>
                <a:solidFill>
                  <a:prstClr val="black"/>
                </a:solidFill>
                <a:effectLst/>
                <a:uLnTx/>
                <a:uFillTx/>
                <a:latin typeface="Gill Sans MT" panose="020B0502020104020203" pitchFamily="34" charset="0"/>
                <a:ea typeface="+mn-ea"/>
                <a:cs typeface="+mn-cs"/>
              </a:rPr>
              <a:t>The European World</a:t>
            </a:r>
            <a:endParaRPr kumimoji="0" lang="en-GB" altLang="en-US" sz="1800" b="0" i="1"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050">
            <a:extLst>
              <a:ext uri="{FF2B5EF4-FFF2-40B4-BE49-F238E27FC236}">
                <a16:creationId xmlns:a16="http://schemas.microsoft.com/office/drawing/2014/main" id="{9B0DF90E-DB47-8223-F2A8-D4A53081CD82}"/>
              </a:ext>
            </a:extLst>
          </p:cNvPr>
          <p:cNvSpPr>
            <a:spLocks noGrp="1" noChangeArrowheads="1"/>
          </p:cNvSpPr>
          <p:nvPr>
            <p:ph type="title"/>
          </p:nvPr>
        </p:nvSpPr>
        <p:spPr>
          <a:xfrm>
            <a:off x="84138" y="3619500"/>
            <a:ext cx="4310062" cy="1728788"/>
          </a:xfrm>
        </p:spPr>
        <p:txBody>
          <a:bodyPr>
            <a:normAutofit fontScale="90000"/>
          </a:bodyPr>
          <a:lstStyle/>
          <a:p>
            <a:pPr algn="ctr" eaLnBrk="1" fontAlgn="auto" hangingPunct="1">
              <a:lnSpc>
                <a:spcPct val="150000"/>
              </a:lnSpc>
              <a:spcAft>
                <a:spcPts val="0"/>
              </a:spcAft>
              <a:defRPr/>
            </a:pPr>
            <a:r>
              <a:rPr lang="en-GB" altLang="en-US" i="1" dirty="0"/>
              <a:t>Rebellions</a:t>
            </a:r>
            <a:br>
              <a:rPr lang="en-GB" altLang="en-US" dirty="0"/>
            </a:br>
            <a:r>
              <a:rPr lang="en-GB" altLang="en-US" cap="none" dirty="0"/>
              <a:t>The </a:t>
            </a:r>
            <a:r>
              <a:rPr lang="en-GB" altLang="en-US" cap="none" dirty="0" err="1"/>
              <a:t>Fettmilch</a:t>
            </a:r>
            <a:r>
              <a:rPr lang="en-GB" altLang="en-US" cap="none" dirty="0"/>
              <a:t> </a:t>
            </a:r>
            <a:r>
              <a:rPr lang="en-US" altLang="en-US" cap="none" dirty="0"/>
              <a:t>rising </a:t>
            </a:r>
            <a:br>
              <a:rPr lang="en-US" altLang="en-US" dirty="0"/>
            </a:br>
            <a:r>
              <a:rPr lang="en-US" altLang="en-US" dirty="0"/>
              <a:t>(1612-16)</a:t>
            </a:r>
            <a:endParaRPr lang="en-GB" altLang="en-US" sz="2800" dirty="0"/>
          </a:p>
        </p:txBody>
      </p:sp>
      <p:pic>
        <p:nvPicPr>
          <p:cNvPr id="26627" name="Picture 2051" descr="Fettmilch Execut 1616 (Flugblatt)">
            <a:extLst>
              <a:ext uri="{FF2B5EF4-FFF2-40B4-BE49-F238E27FC236}">
                <a16:creationId xmlns:a16="http://schemas.microsoft.com/office/drawing/2014/main" id="{EAD77404-4954-5A32-E486-9E9B16FD1F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220913"/>
            <a:ext cx="4337050"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2" descr="Bild:Frankfurt Main Fettmilch-Aufstand.jpg">
            <a:extLst>
              <a:ext uri="{FF2B5EF4-FFF2-40B4-BE49-F238E27FC236}">
                <a16:creationId xmlns:a16="http://schemas.microsoft.com/office/drawing/2014/main" id="{ED0D2309-B555-5007-0A06-BE9A6B2495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 y="246063"/>
            <a:ext cx="4470400" cy="322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1">
            <a:extLst>
              <a:ext uri="{FF2B5EF4-FFF2-40B4-BE49-F238E27FC236}">
                <a16:creationId xmlns:a16="http://schemas.microsoft.com/office/drawing/2014/main" id="{6B5EB62E-5916-7FF8-6EFC-71C5589B46ED}"/>
              </a:ext>
            </a:extLst>
          </p:cNvPr>
          <p:cNvSpPr>
            <a:spLocks noChangeArrowheads="1"/>
          </p:cNvSpPr>
          <p:nvPr/>
        </p:nvSpPr>
        <p:spPr bwMode="auto">
          <a:xfrm>
            <a:off x="4419600" y="476250"/>
            <a:ext cx="23764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Imperial Free City </a:t>
            </a:r>
          </a:p>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of Frankfurt a. M.</a:t>
            </a:r>
            <a:endParaRPr kumimoji="0" lang="en-GB" altLang="en-US"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pic>
        <p:nvPicPr>
          <p:cNvPr id="26630" name="Picture 2" descr="File:Holy Roman Empire 1648.png">
            <a:hlinkClick r:id="rId5"/>
            <a:extLst>
              <a:ext uri="{FF2B5EF4-FFF2-40B4-BE49-F238E27FC236}">
                <a16:creationId xmlns:a16="http://schemas.microsoft.com/office/drawing/2014/main" id="{6EE739A0-2AB7-5E7E-B970-575BF6EF2E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5463" y="115888"/>
            <a:ext cx="2178050"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a:extLst>
              <a:ext uri="{FF2B5EF4-FFF2-40B4-BE49-F238E27FC236}">
                <a16:creationId xmlns:a16="http://schemas.microsoft.com/office/drawing/2014/main" id="{38F2F385-1CA3-F39F-7FB8-D3F45F383BDF}"/>
              </a:ext>
            </a:extLst>
          </p:cNvPr>
          <p:cNvSpPr/>
          <p:nvPr/>
        </p:nvSpPr>
        <p:spPr>
          <a:xfrm>
            <a:off x="7596188" y="839788"/>
            <a:ext cx="187325" cy="196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cxnSp>
        <p:nvCxnSpPr>
          <p:cNvPr id="5" name="Straight Connector 4">
            <a:extLst>
              <a:ext uri="{FF2B5EF4-FFF2-40B4-BE49-F238E27FC236}">
                <a16:creationId xmlns:a16="http://schemas.microsoft.com/office/drawing/2014/main" id="{964840D3-6444-D18D-2EBA-E2E94D5F52F3}"/>
              </a:ext>
            </a:extLst>
          </p:cNvPr>
          <p:cNvCxnSpPr>
            <a:cxnSpLocks/>
          </p:cNvCxnSpPr>
          <p:nvPr/>
        </p:nvCxnSpPr>
        <p:spPr>
          <a:xfrm>
            <a:off x="6796088" y="839788"/>
            <a:ext cx="800100" cy="98425"/>
          </a:xfrm>
          <a:prstGeom prst="line">
            <a:avLst/>
          </a:prstGeom>
        </p:spPr>
        <p:style>
          <a:lnRef idx="1">
            <a:schemeClr val="accent1"/>
          </a:lnRef>
          <a:fillRef idx="0">
            <a:schemeClr val="accent1"/>
          </a:fillRef>
          <a:effectRef idx="0">
            <a:schemeClr val="accent1"/>
          </a:effectRef>
          <a:fontRef idx="minor">
            <a:schemeClr val="tx1"/>
          </a:fontRef>
        </p:style>
      </p:cxnSp>
      <p:sp>
        <p:nvSpPr>
          <p:cNvPr id="26633" name="TextBox 1">
            <a:extLst>
              <a:ext uri="{FF2B5EF4-FFF2-40B4-BE49-F238E27FC236}">
                <a16:creationId xmlns:a16="http://schemas.microsoft.com/office/drawing/2014/main" id="{AC11D4D4-3AF0-18A9-9092-B999F480DA18}"/>
              </a:ext>
            </a:extLst>
          </p:cNvPr>
          <p:cNvSpPr txBox="1">
            <a:spLocks noChangeArrowheads="1"/>
          </p:cNvSpPr>
          <p:nvPr/>
        </p:nvSpPr>
        <p:spPr bwMode="auto">
          <a:xfrm>
            <a:off x="2098675" y="6116638"/>
            <a:ext cx="5235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altLang="en-US" sz="1800" b="0" i="1" u="none" strike="noStrike" kern="1200" cap="none" spc="0" normalizeH="0" baseline="0" noProof="0">
                <a:ln>
                  <a:noFill/>
                </a:ln>
                <a:solidFill>
                  <a:prstClr val="white"/>
                </a:solidFill>
                <a:effectLst/>
                <a:uLnTx/>
                <a:uFillTx/>
                <a:latin typeface="Gill Sans MT" panose="020B0502020104020203" pitchFamily="34" charset="0"/>
                <a:ea typeface="+mn-ea"/>
                <a:cs typeface="+mn-cs"/>
              </a:rPr>
              <a:t>To learn more about anti-Jewish aspects </a:t>
            </a:r>
            <a:br>
              <a:rPr kumimoji="0" lang="en-GB" altLang="en-US" sz="1800" b="0" i="1" u="none" strike="noStrike" kern="1200" cap="none" spc="0" normalizeH="0" baseline="0" noProof="0">
                <a:ln>
                  <a:noFill/>
                </a:ln>
                <a:solidFill>
                  <a:prstClr val="white"/>
                </a:solidFill>
                <a:effectLst/>
                <a:uLnTx/>
                <a:uFillTx/>
                <a:latin typeface="Gill Sans MT" panose="020B0502020104020203" pitchFamily="34" charset="0"/>
                <a:ea typeface="+mn-ea"/>
                <a:cs typeface="+mn-cs"/>
              </a:rPr>
            </a:br>
            <a:r>
              <a:rPr kumimoji="0" lang="en-GB" altLang="en-US" sz="1800" b="0" i="1" u="none" strike="noStrike" kern="1200" cap="none" spc="0" normalizeH="0" baseline="0" noProof="0">
                <a:ln>
                  <a:noFill/>
                </a:ln>
                <a:solidFill>
                  <a:prstClr val="white"/>
                </a:solidFill>
                <a:effectLst/>
                <a:uLnTx/>
                <a:uFillTx/>
                <a:latin typeface="Gill Sans MT" panose="020B0502020104020203" pitchFamily="34" charset="0"/>
                <a:ea typeface="+mn-ea"/>
                <a:cs typeface="+mn-cs"/>
              </a:rPr>
              <a:t>follow the link in the right-hand margin of our seminar site</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B64DE92-0DC2-4ED1-AC3F-ED04B3AE502F}"/>
              </a:ext>
            </a:extLst>
          </p:cNvPr>
          <p:cNvSpPr>
            <a:spLocks noGrp="1" noChangeArrowheads="1"/>
          </p:cNvSpPr>
          <p:nvPr>
            <p:ph type="title"/>
          </p:nvPr>
        </p:nvSpPr>
        <p:spPr>
          <a:xfrm>
            <a:off x="5795963" y="1484313"/>
            <a:ext cx="2879725" cy="5105400"/>
          </a:xfrm>
        </p:spPr>
        <p:txBody>
          <a:bodyPr/>
          <a:lstStyle/>
          <a:p>
            <a:pPr eaLnBrk="1" hangingPunct="1"/>
            <a:r>
              <a:rPr lang="en-US" altLang="en-US" sz="3200" dirty="0">
                <a:solidFill>
                  <a:srgbClr val="FFC000"/>
                </a:solidFill>
              </a:rPr>
              <a:t>I Introduction</a:t>
            </a:r>
            <a:br>
              <a:rPr lang="en-US" altLang="en-US" sz="3200" dirty="0">
                <a:solidFill>
                  <a:srgbClr val="FFC000"/>
                </a:solidFill>
              </a:rPr>
            </a:br>
            <a:br>
              <a:rPr lang="en-US" altLang="en-US" sz="3200" dirty="0">
                <a:solidFill>
                  <a:srgbClr val="FFC000"/>
                </a:solidFill>
              </a:rPr>
            </a:br>
            <a:r>
              <a:rPr lang="en-US" altLang="en-US" sz="3200" dirty="0">
                <a:solidFill>
                  <a:srgbClr val="FFC000"/>
                </a:solidFill>
              </a:rPr>
              <a:t>Early Modern</a:t>
            </a:r>
            <a:br>
              <a:rPr lang="en-US" altLang="en-US" sz="3200" dirty="0">
                <a:solidFill>
                  <a:srgbClr val="FFC000"/>
                </a:solidFill>
              </a:rPr>
            </a:br>
            <a:r>
              <a:rPr lang="en-US" altLang="en-US" sz="3200" dirty="0">
                <a:solidFill>
                  <a:srgbClr val="FFC000"/>
                </a:solidFill>
              </a:rPr>
              <a:t>Theory</a:t>
            </a:r>
            <a:r>
              <a:rPr lang="en-GB" altLang="en-US" sz="3200" dirty="0">
                <a:solidFill>
                  <a:srgbClr val="FFC000"/>
                </a:solidFill>
                <a:latin typeface="Verdana" panose="020B0604030504040204" pitchFamily="34" charset="0"/>
              </a:rPr>
              <a:t> </a:t>
            </a:r>
            <a:br>
              <a:rPr lang="en-GB" altLang="en-US" sz="3200" dirty="0">
                <a:latin typeface="Verdana" panose="020B0604030504040204" pitchFamily="34" charset="0"/>
              </a:rPr>
            </a:br>
            <a:br>
              <a:rPr lang="en-US" altLang="en-US" sz="3200" dirty="0">
                <a:cs typeface="Times New Roman" panose="02020603050405020304" pitchFamily="18" charset="0"/>
              </a:rPr>
            </a:br>
            <a:br>
              <a:rPr lang="en-US" altLang="en-US" sz="3200" dirty="0">
                <a:cs typeface="Times New Roman" panose="02020603050405020304" pitchFamily="18" charset="0"/>
              </a:rPr>
            </a:br>
            <a:br>
              <a:rPr lang="en-US" altLang="en-US" sz="3200" dirty="0">
                <a:cs typeface="Times New Roman" panose="02020603050405020304" pitchFamily="18" charset="0"/>
              </a:rPr>
            </a:br>
            <a:r>
              <a:rPr lang="en-GB" altLang="en-US" sz="1800" dirty="0">
                <a:cs typeface="Times New Roman" panose="02020603050405020304" pitchFamily="18" charset="0"/>
              </a:rPr>
              <a:t>The subjected third estate carrying nobles and clerics on its back </a:t>
            </a:r>
            <a:br>
              <a:rPr lang="en-GB" altLang="en-US" sz="1800" dirty="0">
                <a:cs typeface="Times New Roman" panose="02020603050405020304" pitchFamily="18" charset="0"/>
              </a:rPr>
            </a:br>
            <a:r>
              <a:rPr lang="en-GB" altLang="en-US" sz="1800" dirty="0">
                <a:cs typeface="Times New Roman" panose="02020603050405020304" pitchFamily="18" charset="0"/>
              </a:rPr>
              <a:t>(French print, 1790)</a:t>
            </a:r>
            <a:endParaRPr lang="en-GB" altLang="en-US" dirty="0"/>
          </a:p>
        </p:txBody>
      </p:sp>
      <p:pic>
        <p:nvPicPr>
          <p:cNvPr id="13315" name="Picture 5" descr="See the source image">
            <a:extLst>
              <a:ext uri="{FF2B5EF4-FFF2-40B4-BE49-F238E27FC236}">
                <a16:creationId xmlns:a16="http://schemas.microsoft.com/office/drawing/2014/main" id="{64669D96-9BC2-4937-B293-F4396827E2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52400"/>
            <a:ext cx="5291138"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3C717-F4AC-4370-C581-191BE0A8020C}"/>
              </a:ext>
            </a:extLst>
          </p:cNvPr>
          <p:cNvSpPr>
            <a:spLocks noGrp="1"/>
          </p:cNvSpPr>
          <p:nvPr>
            <p:ph type="title"/>
          </p:nvPr>
        </p:nvSpPr>
        <p:spPr>
          <a:xfrm>
            <a:off x="1285875" y="204788"/>
            <a:ext cx="6572250" cy="1049337"/>
          </a:xfrm>
        </p:spPr>
        <p:txBody>
          <a:bodyPr>
            <a:normAutofit fontScale="90000"/>
          </a:bodyPr>
          <a:lstStyle/>
          <a:p>
            <a:pPr eaLnBrk="1" fontAlgn="auto" hangingPunct="1">
              <a:lnSpc>
                <a:spcPct val="150000"/>
              </a:lnSpc>
              <a:spcAft>
                <a:spcPts val="0"/>
              </a:spcAft>
              <a:defRPr/>
            </a:pPr>
            <a:r>
              <a:rPr lang="en-GB" i="1" dirty="0"/>
              <a:t>rebellions</a:t>
            </a:r>
            <a:br>
              <a:rPr lang="en-GB" dirty="0"/>
            </a:br>
            <a:r>
              <a:rPr lang="en-GB" dirty="0"/>
              <a:t>Naples 1647-48</a:t>
            </a:r>
          </a:p>
        </p:txBody>
      </p:sp>
      <p:pic>
        <p:nvPicPr>
          <p:cNvPr id="28675" name="Picture 3">
            <a:extLst>
              <a:ext uri="{FF2B5EF4-FFF2-40B4-BE49-F238E27FC236}">
                <a16:creationId xmlns:a16="http://schemas.microsoft.com/office/drawing/2014/main" id="{60BDA2ED-DBB7-C26D-F8F8-64759C4D1F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988840"/>
            <a:ext cx="5648325"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Box 4">
            <a:extLst>
              <a:ext uri="{FF2B5EF4-FFF2-40B4-BE49-F238E27FC236}">
                <a16:creationId xmlns:a16="http://schemas.microsoft.com/office/drawing/2014/main" id="{579B178C-50CA-9DFF-245C-58B2D8B00AF0}"/>
              </a:ext>
            </a:extLst>
          </p:cNvPr>
          <p:cNvSpPr txBox="1">
            <a:spLocks noChangeArrowheads="1"/>
          </p:cNvSpPr>
          <p:nvPr/>
        </p:nvSpPr>
        <p:spPr bwMode="auto">
          <a:xfrm>
            <a:off x="341227" y="6127162"/>
            <a:ext cx="51176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it-IT"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Micco Spadaro, ‘Masaniello’s Revolt’. Napoli, Museo di San Martino </a:t>
            </a:r>
            <a:endParaRPr kumimoji="0" lang="en-GB"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28677" name="Rectangle 2">
            <a:extLst>
              <a:ext uri="{FF2B5EF4-FFF2-40B4-BE49-F238E27FC236}">
                <a16:creationId xmlns:a16="http://schemas.microsoft.com/office/drawing/2014/main" id="{AF7F1952-BB26-20D5-1200-140DD5B86A62}"/>
              </a:ext>
            </a:extLst>
          </p:cNvPr>
          <p:cNvSpPr>
            <a:spLocks noChangeArrowheads="1"/>
          </p:cNvSpPr>
          <p:nvPr/>
        </p:nvSpPr>
        <p:spPr bwMode="auto">
          <a:xfrm>
            <a:off x="4729163" y="442913"/>
            <a:ext cx="3803650" cy="923925"/>
          </a:xfrm>
          <a:prstGeom prst="rect">
            <a:avLst/>
          </a:prstGeom>
          <a:noFill/>
          <a:ln>
            <a:noFill/>
          </a:ln>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Gill Sans MT" panose="020B0502020104020203"/>
                <a:ea typeface="Calibri" panose="020F0502020204030204" pitchFamily="34" charset="0"/>
                <a:cs typeface="Times New Roman" panose="02020603050405020304" pitchFamily="18" charset="0"/>
              </a:rPr>
              <a:t>A case of ‘down with the government’ combined with ‘long live the King’ &amp; an attempt to restore 16thC governance. </a:t>
            </a:r>
          </a:p>
        </p:txBody>
      </p:sp>
      <p:pic>
        <p:nvPicPr>
          <p:cNvPr id="3" name="Picture 5">
            <a:extLst>
              <a:ext uri="{FF2B5EF4-FFF2-40B4-BE49-F238E27FC236}">
                <a16:creationId xmlns:a16="http://schemas.microsoft.com/office/drawing/2014/main" id="{9B8B30B7-3B3C-4FDA-AE10-A9511A55BA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2775" y="1988840"/>
            <a:ext cx="2727473"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FC3AF6E0-E06B-6401-2D97-BE14D813A66F}"/>
              </a:ext>
            </a:extLst>
          </p:cNvPr>
          <p:cNvSpPr>
            <a:spLocks noChangeArrowheads="1"/>
          </p:cNvSpPr>
          <p:nvPr/>
        </p:nvSpPr>
        <p:spPr bwMode="auto">
          <a:xfrm>
            <a:off x="3024301" y="6404589"/>
            <a:ext cx="6002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it-IT"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Onofrio Palumbo (attrib.), ‘Portrait of Masaniello’. Napoli, Museo di San Martino</a:t>
            </a:r>
            <a:endParaRPr kumimoji="0" lang="en-GB" altLang="en-US" sz="1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2EE112D4-124B-5757-6D4B-4BE1A9FF3BD2}"/>
              </a:ext>
            </a:extLst>
          </p:cNvPr>
          <p:cNvSpPr>
            <a:spLocks noGrp="1" noChangeArrowheads="1"/>
          </p:cNvSpPr>
          <p:nvPr>
            <p:ph type="title"/>
          </p:nvPr>
        </p:nvSpPr>
        <p:spPr>
          <a:xfrm>
            <a:off x="314324" y="277813"/>
            <a:ext cx="8391525" cy="1439863"/>
          </a:xfrm>
        </p:spPr>
        <p:txBody>
          <a:bodyPr/>
          <a:lstStyle/>
          <a:p>
            <a:pPr defTabSz="457207" eaLnBrk="1" fontAlgn="auto" hangingPunct="1">
              <a:spcAft>
                <a:spcPts val="0"/>
              </a:spcAft>
              <a:defRPr/>
            </a:pPr>
            <a:r>
              <a:rPr lang="en-GB" altLang="en-US" sz="2400" dirty="0"/>
              <a:t>MILITARY CAMPAIGNS</a:t>
            </a:r>
            <a:br>
              <a:rPr lang="en-GB" altLang="en-US" sz="2400" dirty="0"/>
            </a:br>
            <a:br>
              <a:rPr lang="en-GB" altLang="en-US" sz="2400" dirty="0"/>
            </a:br>
            <a:r>
              <a:rPr lang="en-GB" altLang="en-US" sz="2400" cap="none" dirty="0"/>
              <a:t>Peasant victory at </a:t>
            </a:r>
            <a:r>
              <a:rPr lang="en-GB" altLang="en-US" sz="2400" cap="none" dirty="0" err="1"/>
              <a:t>Hemmingstedt</a:t>
            </a:r>
            <a:r>
              <a:rPr lang="en-GB" altLang="en-US" sz="2400" cap="none" dirty="0"/>
              <a:t> (1500) &amp; </a:t>
            </a:r>
            <a:br>
              <a:rPr lang="en-GB" altLang="en-US" sz="2400" cap="none" dirty="0"/>
            </a:br>
            <a:r>
              <a:rPr lang="en-GB" altLang="en-US" sz="2400" cap="none" dirty="0"/>
              <a:t>seal of the peasant republic of Dithmarschen</a:t>
            </a:r>
          </a:p>
        </p:txBody>
      </p:sp>
      <p:pic>
        <p:nvPicPr>
          <p:cNvPr id="30723" name="Picture 7" descr="Dithmarschen (Hemmingstedt 2)">
            <a:extLst>
              <a:ext uri="{FF2B5EF4-FFF2-40B4-BE49-F238E27FC236}">
                <a16:creationId xmlns:a16="http://schemas.microsoft.com/office/drawing/2014/main" id="{07C11B69-C976-CBD0-94D3-34A9CC4E86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2011363"/>
            <a:ext cx="481965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9" descr="Landessiegel + Petschaft 1500 (Siegel only).jpg">
            <a:extLst>
              <a:ext uri="{FF2B5EF4-FFF2-40B4-BE49-F238E27FC236}">
                <a16:creationId xmlns:a16="http://schemas.microsoft.com/office/drawing/2014/main" id="{51373B15-DF28-B20A-1398-CB7B353E3E80}"/>
              </a:ext>
            </a:extLst>
          </p:cNvPr>
          <p:cNvPicPr>
            <a:picLocks noChangeAspect="1"/>
          </p:cNvPicPr>
          <p:nvPr/>
        </p:nvPicPr>
        <p:blipFill>
          <a:blip r:embed="rId4">
            <a:extLst>
              <a:ext uri="{28A0092B-C50C-407E-A947-70E740481C1C}">
                <a14:useLocalDpi xmlns:a14="http://schemas.microsoft.com/office/drawing/2010/main" val="0"/>
              </a:ext>
            </a:extLst>
          </a:blip>
          <a:srcRect b="12465"/>
          <a:stretch>
            <a:fillRect/>
          </a:stretch>
        </p:blipFill>
        <p:spPr bwMode="auto">
          <a:xfrm>
            <a:off x="5245100" y="2011363"/>
            <a:ext cx="3659188" cy="391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Box 4">
            <a:extLst>
              <a:ext uri="{FF2B5EF4-FFF2-40B4-BE49-F238E27FC236}">
                <a16:creationId xmlns:a16="http://schemas.microsoft.com/office/drawing/2014/main" id="{1076DA22-6A9F-3A8F-69F4-693009626C21}"/>
              </a:ext>
            </a:extLst>
          </p:cNvPr>
          <p:cNvSpPr txBox="1">
            <a:spLocks noChangeArrowheads="1"/>
          </p:cNvSpPr>
          <p:nvPr/>
        </p:nvSpPr>
        <p:spPr bwMode="auto">
          <a:xfrm>
            <a:off x="250825" y="6264275"/>
            <a:ext cx="8518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a:ln>
                  <a:noFill/>
                </a:ln>
                <a:solidFill>
                  <a:prstClr val="white"/>
                </a:solidFill>
                <a:effectLst/>
                <a:uLnTx/>
                <a:uFillTx/>
                <a:latin typeface="Gill Sans MT" panose="020B0502020104020203" pitchFamily="34" charset="0"/>
                <a:ea typeface="+mn-ea"/>
                <a:cs typeface="+mn-cs"/>
              </a:rPr>
              <a:t>For some more facts &amp; figures relating to the battle see the video link on our seminar site</a:t>
            </a: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F720DB21-5165-37BC-5BAD-50AF43C443C7}"/>
              </a:ext>
            </a:extLst>
          </p:cNvPr>
          <p:cNvSpPr>
            <a:spLocks noGrp="1" noChangeArrowheads="1"/>
          </p:cNvSpPr>
          <p:nvPr>
            <p:ph type="title"/>
          </p:nvPr>
        </p:nvSpPr>
        <p:spPr>
          <a:xfrm>
            <a:off x="4630738" y="963613"/>
            <a:ext cx="3470275" cy="6684962"/>
          </a:xfrm>
        </p:spPr>
        <p:txBody>
          <a:bodyPr/>
          <a:lstStyle/>
          <a:p>
            <a:pPr eaLnBrk="1" fontAlgn="auto" hangingPunct="1">
              <a:spcAft>
                <a:spcPts val="0"/>
              </a:spcAft>
              <a:defRPr/>
            </a:pPr>
            <a:r>
              <a:rPr lang="en-US" sz="1800" cap="none" dirty="0"/>
              <a:t>The </a:t>
            </a:r>
            <a:r>
              <a:rPr lang="en-US" sz="1800" b="1" cap="none" dirty="0"/>
              <a:t>Twelve Articles </a:t>
            </a:r>
            <a:r>
              <a:rPr lang="en-US" sz="1800" cap="none" dirty="0"/>
              <a:t>drawn up in the German Peasants’ War of </a:t>
            </a:r>
            <a:r>
              <a:rPr lang="en-US" sz="1800" dirty="0"/>
              <a:t>1525 </a:t>
            </a:r>
            <a:r>
              <a:rPr lang="en-US" sz="1800" cap="none" dirty="0" err="1"/>
              <a:t>targetted</a:t>
            </a:r>
            <a:r>
              <a:rPr lang="en-US" sz="1800" cap="none" dirty="0"/>
              <a:t> Church, lords &amp; state</a:t>
            </a:r>
            <a:br>
              <a:rPr lang="en-US" sz="1800" dirty="0"/>
            </a:br>
            <a:br>
              <a:rPr lang="en-US" sz="1400" dirty="0"/>
            </a:br>
            <a:r>
              <a:rPr lang="en-GB" sz="1400" cap="none" dirty="0"/>
              <a:t>First, it is our humble desire and request, and the intention and conviction of us all, that henceforth we want to have the full power for a whole congregation to select and elect its own pastor; and also the power to remove him, if he acts improperly </a:t>
            </a:r>
            <a:br>
              <a:rPr lang="en-US" sz="1400" cap="none" dirty="0"/>
            </a:br>
            <a:r>
              <a:rPr lang="en-GB" sz="1400" cap="none" dirty="0"/>
              <a:t> ……. </a:t>
            </a:r>
            <a:br>
              <a:rPr lang="en-GB" sz="1400" cap="none" dirty="0"/>
            </a:br>
            <a:br>
              <a:rPr lang="en-GB" sz="1400" cap="none" dirty="0"/>
            </a:br>
            <a:r>
              <a:rPr lang="en-GB" sz="1400" cap="none" dirty="0"/>
              <a:t>Third, until now it has been the custom for us to be regarded as a lord's personal property, which is deplorable since Christ redeemed us all with the shedding of his precious blood.</a:t>
            </a:r>
            <a:br>
              <a:rPr lang="en-GB" sz="1400" cap="none" dirty="0"/>
            </a:br>
            <a:r>
              <a:rPr lang="en-GB" sz="1400" cap="none" dirty="0"/>
              <a:t>…….</a:t>
            </a:r>
            <a:br>
              <a:rPr lang="en-GB" sz="1400" cap="none" dirty="0"/>
            </a:br>
            <a:br>
              <a:rPr lang="en-GB" sz="1400" cap="none" dirty="0"/>
            </a:br>
            <a:r>
              <a:rPr lang="en-GB" sz="1400" cap="none" dirty="0">
                <a:latin typeface="Gill Sans MT (Headings)"/>
              </a:rPr>
              <a:t>Ninth, </a:t>
            </a:r>
            <a:r>
              <a:rPr lang="en-GB" sz="1400" cap="none" dirty="0">
                <a:solidFill>
                  <a:srgbClr val="000000"/>
                </a:solidFill>
                <a:latin typeface="Gill Sans MT (Headings)"/>
              </a:rPr>
              <a:t>we are burdened with a great evil in the constant making of new laws. We are not judged according to the offense, but sometimes with great ill will, and sometimes much too leniently. In our opinion we should be judged according to the old written law </a:t>
            </a:r>
            <a:r>
              <a:rPr lang="en-GB" sz="1600" cap="none" dirty="0">
                <a:latin typeface="Gill Sans MT (Headings)"/>
              </a:rPr>
              <a:t>.</a:t>
            </a:r>
          </a:p>
        </p:txBody>
      </p:sp>
      <p:pic>
        <p:nvPicPr>
          <p:cNvPr id="32771" name="Picture 3" descr="Twelve Articles (cover)">
            <a:extLst>
              <a:ext uri="{FF2B5EF4-FFF2-40B4-BE49-F238E27FC236}">
                <a16:creationId xmlns:a16="http://schemas.microsoft.com/office/drawing/2014/main" id="{7C4A06CF-FFEB-8FB3-8246-73211C2FB5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989138"/>
            <a:ext cx="2965450" cy="403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2" descr="File:Holy Roman Empire 1648.png">
            <a:hlinkClick r:id="rId4"/>
            <a:extLst>
              <a:ext uri="{FF2B5EF4-FFF2-40B4-BE49-F238E27FC236}">
                <a16:creationId xmlns:a16="http://schemas.microsoft.com/office/drawing/2014/main" id="{3CB24E42-A985-5F63-147E-7E01E399D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76463"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E9428AF1-FFB4-C91D-00FA-040F06CEBBA4}"/>
              </a:ext>
            </a:extLst>
          </p:cNvPr>
          <p:cNvSpPr/>
          <p:nvPr/>
        </p:nvSpPr>
        <p:spPr>
          <a:xfrm>
            <a:off x="500063" y="642938"/>
            <a:ext cx="714375" cy="6429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2774" name="Rectangle 5">
            <a:extLst>
              <a:ext uri="{FF2B5EF4-FFF2-40B4-BE49-F238E27FC236}">
                <a16:creationId xmlns:a16="http://schemas.microsoft.com/office/drawing/2014/main" id="{5980748E-E5B4-202B-DA9C-5A911A98F368}"/>
              </a:ext>
            </a:extLst>
          </p:cNvPr>
          <p:cNvSpPr>
            <a:spLocks noChangeArrowheads="1"/>
          </p:cNvSpPr>
          <p:nvPr/>
        </p:nvSpPr>
        <p:spPr bwMode="auto">
          <a:xfrm>
            <a:off x="1627188" y="176213"/>
            <a:ext cx="58896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3600" b="0" i="1" u="none" strike="noStrike" kern="1200" cap="none" spc="0" normalizeH="0" baseline="0" noProof="0">
                <a:ln>
                  <a:noFill/>
                </a:ln>
                <a:solidFill>
                  <a:prstClr val="black"/>
                </a:solidFill>
                <a:effectLst/>
                <a:uLnTx/>
                <a:uFillTx/>
                <a:latin typeface="Calibri" panose="020F0502020204030204" pitchFamily="34" charset="0"/>
                <a:ea typeface="+mn-ea"/>
                <a:cs typeface="+mn-cs"/>
              </a:rPr>
              <a:t>REVOLUTION ?</a:t>
            </a:r>
          </a:p>
        </p:txBody>
      </p:sp>
      <p:sp>
        <p:nvSpPr>
          <p:cNvPr id="7" name="Oval 6">
            <a:extLst>
              <a:ext uri="{FF2B5EF4-FFF2-40B4-BE49-F238E27FC236}">
                <a16:creationId xmlns:a16="http://schemas.microsoft.com/office/drawing/2014/main" id="{68E466DA-CACC-29F9-B5F1-F30B34D95B25}"/>
              </a:ext>
            </a:extLst>
          </p:cNvPr>
          <p:cNvSpPr/>
          <p:nvPr/>
        </p:nvSpPr>
        <p:spPr>
          <a:xfrm>
            <a:off x="7516813" y="2420888"/>
            <a:ext cx="471975"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8" name="Oval 7">
            <a:extLst>
              <a:ext uri="{FF2B5EF4-FFF2-40B4-BE49-F238E27FC236}">
                <a16:creationId xmlns:a16="http://schemas.microsoft.com/office/drawing/2014/main" id="{60B7386E-3008-26AC-B87F-C9941FD27AAB}"/>
              </a:ext>
            </a:extLst>
          </p:cNvPr>
          <p:cNvSpPr/>
          <p:nvPr/>
        </p:nvSpPr>
        <p:spPr>
          <a:xfrm>
            <a:off x="4648432" y="4005064"/>
            <a:ext cx="859672" cy="3199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9" name="Oval 8">
            <a:extLst>
              <a:ext uri="{FF2B5EF4-FFF2-40B4-BE49-F238E27FC236}">
                <a16:creationId xmlns:a16="http://schemas.microsoft.com/office/drawing/2014/main" id="{7B81545C-0F1B-9C0B-295F-B04476321951}"/>
              </a:ext>
            </a:extLst>
          </p:cNvPr>
          <p:cNvSpPr/>
          <p:nvPr/>
        </p:nvSpPr>
        <p:spPr>
          <a:xfrm>
            <a:off x="6660232" y="5703886"/>
            <a:ext cx="1212105" cy="3810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AE254-D5C3-6E9B-44DD-B2EEF56D1568}"/>
              </a:ext>
            </a:extLst>
          </p:cNvPr>
          <p:cNvSpPr>
            <a:spLocks noGrp="1"/>
          </p:cNvSpPr>
          <p:nvPr>
            <p:ph type="title"/>
          </p:nvPr>
        </p:nvSpPr>
        <p:spPr/>
        <p:txBody>
          <a:bodyPr/>
          <a:lstStyle/>
          <a:p>
            <a:endParaRPr lang="en-GB"/>
          </a:p>
        </p:txBody>
      </p:sp>
      <p:pic>
        <p:nvPicPr>
          <p:cNvPr id="3" name="Picture 2" descr="A collage of images of animals in a field&#10;&#10;AI-generated content may be incorrect.">
            <a:extLst>
              <a:ext uri="{FF2B5EF4-FFF2-40B4-BE49-F238E27FC236}">
                <a16:creationId xmlns:a16="http://schemas.microsoft.com/office/drawing/2014/main" id="{4D88DE54-8D06-5AE6-9F4A-94A0BF6AE1F7}"/>
              </a:ext>
            </a:extLst>
          </p:cNvPr>
          <p:cNvPicPr>
            <a:picLocks noChangeAspect="1"/>
          </p:cNvPicPr>
          <p:nvPr/>
        </p:nvPicPr>
        <p:blipFill rotWithShape="1">
          <a:blip r:embed="rId3"/>
          <a:srcRect l="5530" t="1174" r="55092" b="2852"/>
          <a:stretch>
            <a:fillRect/>
          </a:stretch>
        </p:blipFill>
        <p:spPr bwMode="auto">
          <a:xfrm>
            <a:off x="-14036" y="0"/>
            <a:ext cx="9266556" cy="6278242"/>
          </a:xfrm>
          <a:prstGeom prst="rect">
            <a:avLst/>
          </a:prstGeom>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0ADADC1A-CF1F-ABE6-197F-F0D1377AA2A3}"/>
              </a:ext>
            </a:extLst>
          </p:cNvPr>
          <p:cNvSpPr txBox="1"/>
          <p:nvPr/>
        </p:nvSpPr>
        <p:spPr>
          <a:xfrm>
            <a:off x="1115616" y="6381328"/>
            <a:ext cx="6715300" cy="369332"/>
          </a:xfrm>
          <a:prstGeom prst="rect">
            <a:avLst/>
          </a:prstGeom>
          <a:noFill/>
        </p:spPr>
        <p:txBody>
          <a:bodyPr wrap="none" rtlCol="0">
            <a:spAutoFit/>
          </a:bodyPr>
          <a:lstStyle/>
          <a:p>
            <a:r>
              <a:rPr lang="de-DE" dirty="0">
                <a:solidFill>
                  <a:schemeClr val="bg1"/>
                </a:solidFill>
              </a:rPr>
              <a:t>Zürich Central Library, Collection of Prints and Foto Archive</a:t>
            </a:r>
            <a:endParaRPr lang="en-GB" dirty="0">
              <a:solidFill>
                <a:schemeClr val="bg1"/>
              </a:solidFill>
            </a:endParaRPr>
          </a:p>
        </p:txBody>
      </p:sp>
      <p:sp>
        <p:nvSpPr>
          <p:cNvPr id="5" name="TextBox 4">
            <a:extLst>
              <a:ext uri="{FF2B5EF4-FFF2-40B4-BE49-F238E27FC236}">
                <a16:creationId xmlns:a16="http://schemas.microsoft.com/office/drawing/2014/main" id="{E1CF6575-563D-DA60-66B2-9665B0404244}"/>
              </a:ext>
            </a:extLst>
          </p:cNvPr>
          <p:cNvSpPr txBox="1"/>
          <p:nvPr/>
        </p:nvSpPr>
        <p:spPr>
          <a:xfrm>
            <a:off x="3893361" y="33100"/>
            <a:ext cx="5359159" cy="369332"/>
          </a:xfrm>
          <a:prstGeom prst="rect">
            <a:avLst/>
          </a:prstGeom>
          <a:noFill/>
        </p:spPr>
        <p:txBody>
          <a:bodyPr wrap="none" rtlCol="0">
            <a:spAutoFit/>
          </a:bodyPr>
          <a:lstStyle/>
          <a:p>
            <a:r>
              <a:rPr lang="de-DE" dirty="0"/>
              <a:t>Execution of Peasant Ringleaders (Basel, 1653)</a:t>
            </a:r>
            <a:endParaRPr lang="en-GB" dirty="0"/>
          </a:p>
        </p:txBody>
      </p:sp>
    </p:spTree>
    <p:extLst>
      <p:ext uri="{BB962C8B-B14F-4D97-AF65-F5344CB8AC3E}">
        <p14:creationId xmlns:p14="http://schemas.microsoft.com/office/powerpoint/2010/main" val="461183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a:extLst>
              <a:ext uri="{FF2B5EF4-FFF2-40B4-BE49-F238E27FC236}">
                <a16:creationId xmlns:a16="http://schemas.microsoft.com/office/drawing/2014/main" id="{B7FA03BA-F68A-AB3B-5B5B-325CBEB71D14}"/>
              </a:ext>
            </a:extLst>
          </p:cNvPr>
          <p:cNvSpPr>
            <a:spLocks noChangeArrowheads="1"/>
          </p:cNvSpPr>
          <p:nvPr/>
        </p:nvSpPr>
        <p:spPr bwMode="auto">
          <a:xfrm>
            <a:off x="-180975" y="731838"/>
            <a:ext cx="5889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3600" b="0" i="1" u="none" strike="noStrike" kern="1200" cap="none" spc="0" normalizeH="0" baseline="0" noProof="0">
                <a:ln>
                  <a:noFill/>
                </a:ln>
                <a:solidFill>
                  <a:prstClr val="black"/>
                </a:solidFill>
                <a:effectLst/>
                <a:uLnTx/>
                <a:uFillTx/>
                <a:latin typeface="Calibri" panose="020F0502020204030204" pitchFamily="34" charset="0"/>
                <a:ea typeface="+mn-ea"/>
                <a:cs typeface="+mn-cs"/>
              </a:rPr>
              <a:t>REVOLUTION !</a:t>
            </a:r>
          </a:p>
        </p:txBody>
      </p:sp>
      <p:pic>
        <p:nvPicPr>
          <p:cNvPr id="34819" name="Picture 6" descr="Slaves revolting against French power in Haiti.">
            <a:extLst>
              <a:ext uri="{FF2B5EF4-FFF2-40B4-BE49-F238E27FC236}">
                <a16:creationId xmlns:a16="http://schemas.microsoft.com/office/drawing/2014/main" id="{1E1E4676-0C57-25D9-8D46-1C56544E2E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3038" y="2060575"/>
            <a:ext cx="666750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TextBox 4">
            <a:extLst>
              <a:ext uri="{FF2B5EF4-FFF2-40B4-BE49-F238E27FC236}">
                <a16:creationId xmlns:a16="http://schemas.microsoft.com/office/drawing/2014/main" id="{239554F2-B752-26DD-AD19-7F5F238A54E8}"/>
              </a:ext>
            </a:extLst>
          </p:cNvPr>
          <p:cNvSpPr txBox="1">
            <a:spLocks noChangeArrowheads="1"/>
          </p:cNvSpPr>
          <p:nvPr/>
        </p:nvSpPr>
        <p:spPr bwMode="auto">
          <a:xfrm>
            <a:off x="692150" y="6126163"/>
            <a:ext cx="84518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1" u="none" strike="noStrike" kern="1200" cap="none" spc="0" normalizeH="0" baseline="0" noProof="0">
                <a:ln>
                  <a:noFill/>
                </a:ln>
                <a:solidFill>
                  <a:prstClr val="white"/>
                </a:solidFill>
                <a:effectLst/>
                <a:uLnTx/>
                <a:uFillTx/>
                <a:latin typeface="open-sans"/>
                <a:ea typeface="+mn-ea"/>
                <a:cs typeface="+mn-cs"/>
              </a:rPr>
              <a:t>Artistic imagination of Toussaint Louverture fighting French power in Saint-Domingue.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1" u="none" strike="noStrike" kern="1200" cap="none" spc="0" normalizeH="0" baseline="0" noProof="0">
                <a:ln>
                  <a:noFill/>
                </a:ln>
                <a:solidFill>
                  <a:prstClr val="white"/>
                </a:solidFill>
                <a:effectLst/>
                <a:uLnTx/>
                <a:uFillTx/>
                <a:latin typeface="open-sans"/>
                <a:ea typeface="+mn-ea"/>
                <a:cs typeface="+mn-cs"/>
              </a:rPr>
              <a:t>Bettmann Archive / Getty Images.</a:t>
            </a:r>
            <a:endParaRPr kumimoji="0" lang="en-GB" altLang="en-US" sz="1800" b="0" i="0" u="none" strike="noStrike" kern="1200" cap="none" spc="0" normalizeH="0" baseline="0" noProof="0">
              <a:ln>
                <a:noFill/>
              </a:ln>
              <a:solidFill>
                <a:prstClr val="white"/>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D4D4DB1-947C-0A5E-B0CA-6A6A9F3A7C02}"/>
              </a:ext>
            </a:extLst>
          </p:cNvPr>
          <p:cNvSpPr>
            <a:spLocks noGrp="1" noChangeArrowheads="1"/>
          </p:cNvSpPr>
          <p:nvPr>
            <p:ph type="title"/>
          </p:nvPr>
        </p:nvSpPr>
        <p:spPr>
          <a:xfrm>
            <a:off x="1443038" y="522436"/>
            <a:ext cx="6940550" cy="1143000"/>
          </a:xfrm>
        </p:spPr>
        <p:txBody>
          <a:bodyPr/>
          <a:lstStyle/>
          <a:p>
            <a:pPr eaLnBrk="1" fontAlgn="auto" hangingPunct="1">
              <a:spcAft>
                <a:spcPts val="0"/>
              </a:spcAft>
              <a:defRPr/>
            </a:pPr>
            <a:r>
              <a:rPr lang="en-GB" altLang="en-US" sz="2000" dirty="0"/>
              <a:t>Comparative</a:t>
            </a:r>
            <a:br>
              <a:rPr lang="en-GB" altLang="en-US" dirty="0"/>
            </a:br>
            <a:r>
              <a:rPr lang="en-GB" altLang="en-US" dirty="0"/>
              <a:t>analysis</a:t>
            </a:r>
          </a:p>
        </p:txBody>
      </p:sp>
      <p:sp>
        <p:nvSpPr>
          <p:cNvPr id="36867" name="Rectangle 3">
            <a:extLst>
              <a:ext uri="{FF2B5EF4-FFF2-40B4-BE49-F238E27FC236}">
                <a16:creationId xmlns:a16="http://schemas.microsoft.com/office/drawing/2014/main" id="{1EB57C1D-F68F-DCD6-6EB5-EEB584578013}"/>
              </a:ext>
            </a:extLst>
          </p:cNvPr>
          <p:cNvSpPr>
            <a:spLocks noGrp="1" noChangeArrowheads="1"/>
          </p:cNvSpPr>
          <p:nvPr>
            <p:ph idx="1"/>
          </p:nvPr>
        </p:nvSpPr>
        <p:spPr/>
        <p:txBody>
          <a:bodyPr/>
          <a:lstStyle/>
          <a:p>
            <a:pPr eaLnBrk="1" hangingPunct="1"/>
            <a:endParaRPr lang="en-GB" altLang="en-US"/>
          </a:p>
          <a:p>
            <a:pPr eaLnBrk="1" hangingPunct="1"/>
            <a:endParaRPr lang="en-GB" altLang="en-US"/>
          </a:p>
        </p:txBody>
      </p:sp>
      <p:sp>
        <p:nvSpPr>
          <p:cNvPr id="10244" name="Rectangle 4">
            <a:extLst>
              <a:ext uri="{FF2B5EF4-FFF2-40B4-BE49-F238E27FC236}">
                <a16:creationId xmlns:a16="http://schemas.microsoft.com/office/drawing/2014/main" id="{5833D949-DA3F-9E4C-D94F-FBDBEBACA390}"/>
              </a:ext>
            </a:extLst>
          </p:cNvPr>
          <p:cNvSpPr>
            <a:spLocks noChangeArrowheads="1"/>
          </p:cNvSpPr>
          <p:nvPr/>
        </p:nvSpPr>
        <p:spPr bwMode="auto">
          <a:xfrm>
            <a:off x="1443038" y="1908175"/>
            <a:ext cx="7016750" cy="4141788"/>
          </a:xfrm>
          <a:prstGeom prst="rect">
            <a:avLst/>
          </a:prstGeom>
          <a:noFill/>
          <a:ln>
            <a:noFill/>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panose="020B0502020104020203"/>
                <a:ea typeface="+mn-ea"/>
                <a:cs typeface="Calibri" panose="020F0502020204030204" pitchFamily="34" charset="0"/>
              </a:rPr>
              <a:t> </a:t>
            </a: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Causes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Taxes, Succession, Bad Government, Oppression, Religion …</a:t>
            </a:r>
            <a:endPar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endParaRPr>
          </a:p>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Carriers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Middling, Charismatic, Communes ….</a:t>
            </a: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a:t>
            </a:r>
          </a:p>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Aims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Custom, Equity, Livelihood, Salvation, Rights …</a:t>
            </a:r>
            <a:endParaRPr kumimoji="0" lang="en-GB" altLang="en-US" sz="20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endParaRPr>
          </a:p>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Processes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Alerting, Rallying, Threatening, Demanding, Rising …</a:t>
            </a:r>
          </a:p>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Ideologies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‘Conservative’ (equity) / moral economy * / (rarely) freedom</a:t>
            </a:r>
            <a:endPar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endParaRPr>
          </a:p>
          <a:p>
            <a:pPr marL="0" marR="0" lvl="0" indent="0" algn="l" defTabSz="457200" rtl="0" eaLnBrk="1" fontAlgn="auto" latinLnBrk="0" hangingPunct="1">
              <a:lnSpc>
                <a:spcPts val="4500"/>
              </a:lnSpc>
              <a:spcBef>
                <a:spcPct val="30000"/>
              </a:spcBef>
              <a:spcAft>
                <a:spcPts val="0"/>
              </a:spcAft>
              <a:buClrTx/>
              <a:buSzTx/>
              <a:buFontTx/>
              <a:buChar char="•"/>
              <a:tabLst/>
              <a:defRPr/>
            </a:pPr>
            <a:r>
              <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 Outcomes </a:t>
            </a:r>
            <a:r>
              <a:rPr kumimoji="0" lang="en-GB" altLang="en-US" sz="16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rPr>
              <a:t>Mostly unsuccessful, yet often with indirect effects</a:t>
            </a:r>
            <a:endParaRPr kumimoji="0" lang="en-GB" altLang="en-US" sz="2800" b="0" i="0" u="none" strike="noStrike" kern="1200" cap="none" spc="0" normalizeH="0" baseline="0" noProof="0" dirty="0">
              <a:ln>
                <a:noFill/>
              </a:ln>
              <a:solidFill>
                <a:prstClr val="black"/>
              </a:solidFill>
              <a:effectLst/>
              <a:uLnTx/>
              <a:uFillTx/>
              <a:latin typeface="Gill Sans MT (Body)"/>
              <a:ea typeface="+mn-ea"/>
              <a:cs typeface="Calibri" panose="020F0502020204030204" pitchFamily="34" charset="0"/>
            </a:endParaRPr>
          </a:p>
        </p:txBody>
      </p:sp>
      <p:sp>
        <p:nvSpPr>
          <p:cNvPr id="33797" name="TextBox 1">
            <a:extLst>
              <a:ext uri="{FF2B5EF4-FFF2-40B4-BE49-F238E27FC236}">
                <a16:creationId xmlns:a16="http://schemas.microsoft.com/office/drawing/2014/main" id="{CC538A62-D9F8-ABB4-FC95-A23CD7C671C6}"/>
              </a:ext>
            </a:extLst>
          </p:cNvPr>
          <p:cNvSpPr txBox="1">
            <a:spLocks noChangeArrowheads="1"/>
          </p:cNvSpPr>
          <p:nvPr/>
        </p:nvSpPr>
        <p:spPr bwMode="auto">
          <a:xfrm>
            <a:off x="3635375" y="207963"/>
            <a:ext cx="5184775" cy="1754187"/>
          </a:xfrm>
          <a:prstGeom prst="rect">
            <a:avLst/>
          </a:prstGeom>
          <a:noFill/>
          <a:ln>
            <a:noFill/>
          </a:ln>
        </p:spPr>
        <p:txBody>
          <a:bodyPr>
            <a:spAutoFit/>
          </a:bodyPr>
          <a:lstStyle>
            <a:lvl1pPr>
              <a:lnSpc>
                <a:spcPct val="120000"/>
              </a:lnSpc>
              <a:spcBef>
                <a:spcPts val="1000"/>
              </a:spcBef>
              <a:buClr>
                <a:schemeClr val="accent1"/>
              </a:buClr>
              <a:buSzPct val="100000"/>
              <a:buFont typeface="Arial" panose="020B0604020202020204" pitchFamily="34" charset="0"/>
              <a:buChar char="•"/>
              <a:defRPr sz="2000">
                <a:solidFill>
                  <a:schemeClr val="tx1"/>
                </a:solidFill>
                <a:latin typeface="Gill Sans MT" panose="020B0502020104020203" pitchFamily="34" charset="0"/>
              </a:defRPr>
            </a:lvl1pPr>
            <a:lvl2pPr marL="742950" indent="-28575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2pPr>
            <a:lvl3pPr marL="1143000" indent="-228600">
              <a:lnSpc>
                <a:spcPct val="120000"/>
              </a:lnSpc>
              <a:spcBef>
                <a:spcPts val="500"/>
              </a:spcBef>
              <a:buClr>
                <a:schemeClr val="accent1"/>
              </a:buClr>
              <a:buSzPct val="100000"/>
              <a:buFont typeface="Arial" panose="020B0604020202020204" pitchFamily="34" charset="0"/>
              <a:buChar char="•"/>
              <a:defRPr sz="1600">
                <a:solidFill>
                  <a:schemeClr val="tx1"/>
                </a:solidFill>
                <a:latin typeface="Gill Sans MT" panose="020B0502020104020203" pitchFamily="34" charset="0"/>
              </a:defRPr>
            </a:lvl3pPr>
            <a:lvl4pPr marL="1600200" indent="-228600">
              <a:lnSpc>
                <a:spcPct val="120000"/>
              </a:lnSpc>
              <a:spcBef>
                <a:spcPts val="500"/>
              </a:spcBef>
              <a:buClr>
                <a:schemeClr val="accent1"/>
              </a:buClr>
              <a:buSzPct val="100000"/>
              <a:buFont typeface="Arial" panose="020B0604020202020204" pitchFamily="34" charset="0"/>
              <a:buChar char="•"/>
              <a:defRPr sz="1400">
                <a:solidFill>
                  <a:schemeClr val="tx1"/>
                </a:solidFill>
                <a:latin typeface="Gill Sans MT" panose="020B0502020104020203" pitchFamily="34" charset="0"/>
              </a:defRPr>
            </a:lvl4pPr>
            <a:lvl5pPr marL="2057400" indent="-228600">
              <a:lnSpc>
                <a:spcPct val="120000"/>
              </a:lnSpc>
              <a:spcBef>
                <a:spcPts val="500"/>
              </a:spcBef>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5pPr>
            <a:lvl6pPr marL="25146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6pPr>
            <a:lvl7pPr marL="29718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7pPr>
            <a:lvl8pPr marL="34290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8pPr>
            <a:lvl9pPr marL="3886200" indent="-228600" defTabSz="45720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a:solidFill>
                  <a:schemeClr val="tx1"/>
                </a:solidFill>
                <a:latin typeface="Gill Sans MT" panose="020B0502020104020203"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Gill Sans MT" panose="020B0502020104020203"/>
                <a:ea typeface="+mn-ea"/>
                <a:cs typeface="Calibri" panose="020F0502020204030204" pitchFamily="34" charset="0"/>
              </a:rPr>
              <a:t>*</a:t>
            </a:r>
            <a:r>
              <a:rPr kumimoji="0" lang="en-GB" altLang="en-US" sz="1100" b="0" i="0" u="none" strike="noStrike" kern="1200" cap="none" spc="0" normalizeH="0" baseline="0" noProof="0" dirty="0">
                <a:ln>
                  <a:noFill/>
                </a:ln>
                <a:solidFill>
                  <a:prstClr val="black"/>
                </a:solidFill>
                <a:effectLst/>
                <a:uLnTx/>
                <a:uFillTx/>
                <a:latin typeface="Gill Sans MT" panose="020B0502020104020203"/>
                <a:ea typeface="+mn-ea"/>
                <a:cs typeface="Calibri" panose="020F0502020204030204" pitchFamily="34" charset="0"/>
              </a:rPr>
              <a:t> </a:t>
            </a:r>
            <a:r>
              <a:rPr kumimoji="0" lang="en-GB" altLang="en-US" sz="12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The ‘moral economy of the crowd’ (E. P.  Thompson 1971) </a:t>
            </a:r>
            <a:endParaRPr kumimoji="0" lang="en-GB" altLang="en-US" sz="1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Popular protests were stimulated by more than purely material concerns.</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While fighting for more resources, food rioters also denounced violations of accepted customs and practises. Crowds invested themselves with authority since the regular rulers appeared corrupted (// at Naples in 1647, rioters impaled loaves of bread on stakes). This was no ‘class warfare’ in the strict Marxist sense, as resistance often involved a mixture of social groups. </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FF002-5B78-4065-A693-D94491A74A2F}"/>
              </a:ext>
            </a:extLst>
          </p:cNvPr>
          <p:cNvSpPr>
            <a:spLocks noGrp="1"/>
          </p:cNvSpPr>
          <p:nvPr>
            <p:ph type="title"/>
          </p:nvPr>
        </p:nvSpPr>
        <p:spPr>
          <a:xfrm>
            <a:off x="457200" y="301724"/>
            <a:ext cx="8229600" cy="571500"/>
          </a:xfrm>
        </p:spPr>
        <p:txBody>
          <a:bodyPr rtlCol="0">
            <a:normAutofit fontScale="90000"/>
          </a:bodyPr>
          <a:lstStyle/>
          <a:p>
            <a:pPr defTabSz="457207" eaLnBrk="1" fontAlgn="auto" hangingPunct="1">
              <a:spcAft>
                <a:spcPts val="0"/>
              </a:spcAft>
              <a:defRPr/>
            </a:pPr>
            <a:r>
              <a:rPr lang="en-GB" dirty="0"/>
              <a:t>Conclusions</a:t>
            </a:r>
          </a:p>
        </p:txBody>
      </p:sp>
      <p:sp>
        <p:nvSpPr>
          <p:cNvPr id="3" name="Content Placeholder 2">
            <a:extLst>
              <a:ext uri="{FF2B5EF4-FFF2-40B4-BE49-F238E27FC236}">
                <a16:creationId xmlns:a16="http://schemas.microsoft.com/office/drawing/2014/main" id="{BCF720DC-D2BD-444D-9141-1479B445322E}"/>
              </a:ext>
            </a:extLst>
          </p:cNvPr>
          <p:cNvSpPr>
            <a:spLocks noGrp="1"/>
          </p:cNvSpPr>
          <p:nvPr>
            <p:ph idx="1"/>
          </p:nvPr>
        </p:nvSpPr>
        <p:spPr>
          <a:xfrm>
            <a:off x="-22718" y="1268760"/>
            <a:ext cx="9144000" cy="5143500"/>
          </a:xfrm>
        </p:spPr>
        <p:txBody>
          <a:bodyPr rtlCol="0">
            <a:normAutofit fontScale="85000" lnSpcReduction="10000"/>
          </a:bodyPr>
          <a:lstStyle/>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2600" dirty="0"/>
              <a:t>Considerable scope for popular politics </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2600" dirty="0"/>
              <a:t>within an unequal and hierarchical system</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2600" dirty="0"/>
              <a:t>dominated by princes and nobles</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2600" dirty="0"/>
              <a:t>with substantial impact on historical process </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2600" dirty="0"/>
              <a:t> </a:t>
            </a:r>
          </a:p>
          <a:p>
            <a:pPr marL="0" indent="0" algn="ctr" defTabSz="457207" eaLnBrk="1" fontAlgn="auto" hangingPunct="1">
              <a:lnSpc>
                <a:spcPct val="150000"/>
              </a:lnSpc>
              <a:spcBef>
                <a:spcPts val="0"/>
              </a:spcBef>
              <a:spcAft>
                <a:spcPts val="0"/>
              </a:spcAft>
              <a:buClr>
                <a:schemeClr val="bg2">
                  <a:lumMod val="40000"/>
                  <a:lumOff val="60000"/>
                </a:schemeClr>
              </a:buClr>
              <a:buFont typeface="Wingdings 3" charset="2"/>
              <a:buChar char=""/>
              <a:defRPr/>
            </a:pPr>
            <a:r>
              <a:rPr lang="en-GB" i="1" dirty="0"/>
              <a:t> through formal and informal channels</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1800" dirty="0"/>
              <a:t>From oral appeals via routine administration to rebellion</a:t>
            </a:r>
          </a:p>
          <a:p>
            <a:pPr marL="0" indent="0" algn="ctr" defTabSz="457207" eaLnBrk="1" fontAlgn="auto" hangingPunct="1">
              <a:lnSpc>
                <a:spcPct val="150000"/>
              </a:lnSpc>
              <a:spcBef>
                <a:spcPts val="0"/>
              </a:spcBef>
              <a:spcAft>
                <a:spcPts val="0"/>
              </a:spcAft>
              <a:buClr>
                <a:schemeClr val="bg2">
                  <a:lumMod val="40000"/>
                  <a:lumOff val="60000"/>
                </a:schemeClr>
              </a:buClr>
              <a:buFont typeface="Wingdings 3" charset="2"/>
              <a:buChar char=""/>
              <a:defRPr/>
            </a:pPr>
            <a:r>
              <a:rPr lang="en-GB" i="1" dirty="0"/>
              <a:t> at different levels</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1800" dirty="0"/>
              <a:t>local, regional, territorial, imperial</a:t>
            </a:r>
          </a:p>
          <a:p>
            <a:pPr marL="0" indent="0" algn="ctr" defTabSz="457207" eaLnBrk="1" fontAlgn="auto" hangingPunct="1">
              <a:lnSpc>
                <a:spcPct val="150000"/>
              </a:lnSpc>
              <a:spcBef>
                <a:spcPts val="0"/>
              </a:spcBef>
              <a:spcAft>
                <a:spcPts val="0"/>
              </a:spcAft>
              <a:buClr>
                <a:schemeClr val="bg2">
                  <a:lumMod val="40000"/>
                  <a:lumOff val="60000"/>
                </a:schemeClr>
              </a:buClr>
              <a:buFont typeface="Wingdings 3" charset="2"/>
              <a:buChar char=""/>
              <a:defRPr/>
            </a:pPr>
            <a:r>
              <a:rPr lang="en-GB" i="1" dirty="0"/>
              <a:t> in support of distinct values </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1800" dirty="0"/>
              <a:t>Subsistence, custom, equity, participation</a:t>
            </a:r>
          </a:p>
          <a:p>
            <a:pPr marL="0" indent="0" algn="ctr" defTabSz="457207" eaLnBrk="1" fontAlgn="auto" hangingPunct="1">
              <a:lnSpc>
                <a:spcPct val="150000"/>
              </a:lnSpc>
              <a:spcBef>
                <a:spcPts val="0"/>
              </a:spcBef>
              <a:spcAft>
                <a:spcPts val="0"/>
              </a:spcAft>
              <a:buClr>
                <a:schemeClr val="bg2">
                  <a:lumMod val="40000"/>
                  <a:lumOff val="60000"/>
                </a:schemeClr>
              </a:buClr>
              <a:buFont typeface="Wingdings 3" charset="2"/>
              <a:buChar char=""/>
              <a:defRPr/>
            </a:pPr>
            <a:r>
              <a:rPr lang="en-GB" sz="1800" i="1" dirty="0"/>
              <a:t> with multiple tools</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r>
              <a:rPr lang="en-GB" sz="1800" dirty="0"/>
              <a:t>‘weapons of the week’, petitions, assemblies, violence …</a:t>
            </a:r>
          </a:p>
          <a:p>
            <a:pPr marL="0" indent="0" algn="ctr" defTabSz="457207" eaLnBrk="1" fontAlgn="auto" hangingPunct="1">
              <a:lnSpc>
                <a:spcPct val="150000"/>
              </a:lnSpc>
              <a:spcBef>
                <a:spcPts val="0"/>
              </a:spcBef>
              <a:spcAft>
                <a:spcPts val="0"/>
              </a:spcAft>
              <a:buClr>
                <a:schemeClr val="bg2">
                  <a:lumMod val="40000"/>
                  <a:lumOff val="60000"/>
                </a:schemeClr>
              </a:buClr>
              <a:buFont typeface="Arial" panose="020B0604020202020204" pitchFamily="34" charset="0"/>
              <a:buNone/>
              <a:defRPr/>
            </a:pPr>
            <a:endParaRPr lang="en-GB" sz="1800"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4783E31-1946-46D2-8715-1E2B07F22F0E}"/>
              </a:ext>
            </a:extLst>
          </p:cNvPr>
          <p:cNvSpPr>
            <a:spLocks noGrp="1" noChangeArrowheads="1"/>
          </p:cNvSpPr>
          <p:nvPr>
            <p:ph type="title"/>
          </p:nvPr>
        </p:nvSpPr>
        <p:spPr>
          <a:xfrm>
            <a:off x="841339" y="1196752"/>
            <a:ext cx="3822700" cy="1584176"/>
          </a:xfrm>
        </p:spPr>
        <p:txBody>
          <a:bodyPr/>
          <a:lstStyle/>
          <a:p>
            <a:pPr eaLnBrk="1" hangingPunct="1"/>
            <a:r>
              <a:rPr lang="en-GB" altLang="en-US" sz="2000" dirty="0">
                <a:solidFill>
                  <a:schemeClr val="tx1"/>
                </a:solidFill>
              </a:rPr>
              <a:t>Seal of the burgesses of </a:t>
            </a:r>
            <a:br>
              <a:rPr lang="en-GB" altLang="en-US" sz="2000" dirty="0">
                <a:solidFill>
                  <a:schemeClr val="tx1"/>
                </a:solidFill>
              </a:rPr>
            </a:br>
            <a:r>
              <a:rPr lang="en-GB" altLang="en-US" sz="2000" dirty="0">
                <a:solidFill>
                  <a:schemeClr val="tx1"/>
                </a:solidFill>
              </a:rPr>
              <a:t>the City of Bristol (14thC, </a:t>
            </a:r>
            <a:br>
              <a:rPr lang="en-GB" altLang="en-US" sz="2000" dirty="0">
                <a:solidFill>
                  <a:schemeClr val="tx1"/>
                </a:solidFill>
              </a:rPr>
            </a:br>
            <a:r>
              <a:rPr lang="en-GB" altLang="en-US" sz="2000" dirty="0">
                <a:solidFill>
                  <a:schemeClr val="tx1"/>
                </a:solidFill>
              </a:rPr>
              <a:t>left) &amp; burgher oaths sworn</a:t>
            </a:r>
            <a:br>
              <a:rPr lang="en-GB" altLang="en-US" sz="2000" dirty="0">
                <a:solidFill>
                  <a:schemeClr val="tx1"/>
                </a:solidFill>
              </a:rPr>
            </a:br>
            <a:r>
              <a:rPr lang="en-GB" altLang="en-US" sz="2000" dirty="0">
                <a:solidFill>
                  <a:schemeClr val="tx1"/>
                </a:solidFill>
              </a:rPr>
              <a:t>at Bremen (early modern text) / Lucerne (1513 image)</a:t>
            </a:r>
            <a:br>
              <a:rPr lang="en-GB" altLang="en-US" sz="2000" dirty="0">
                <a:solidFill>
                  <a:schemeClr val="tx1"/>
                </a:solidFill>
              </a:rPr>
            </a:br>
            <a:endParaRPr lang="en-GB" altLang="en-US" sz="2000" dirty="0">
              <a:solidFill>
                <a:schemeClr val="tx1"/>
              </a:solidFill>
            </a:endParaRPr>
          </a:p>
        </p:txBody>
      </p:sp>
      <p:pic>
        <p:nvPicPr>
          <p:cNvPr id="11267" name="Picture 9" descr="bristol2">
            <a:extLst>
              <a:ext uri="{FF2B5EF4-FFF2-40B4-BE49-F238E27FC236}">
                <a16:creationId xmlns:a16="http://schemas.microsoft.com/office/drawing/2014/main" id="{6C5558E0-4DC0-4AC2-9354-86C677E01D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5" y="2955925"/>
            <a:ext cx="3540125"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2054" descr="Buergereid">
            <a:extLst>
              <a:ext uri="{FF2B5EF4-FFF2-40B4-BE49-F238E27FC236}">
                <a16:creationId xmlns:a16="http://schemas.microsoft.com/office/drawing/2014/main" id="{5559AE90-C507-4E11-8D7D-2288320B307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6325"/>
          <a:stretch>
            <a:fillRect/>
          </a:stretch>
        </p:blipFill>
        <p:spPr bwMode="auto">
          <a:xfrm>
            <a:off x="4749802" y="1276201"/>
            <a:ext cx="3671887" cy="27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8939025-E4D4-4BD0-8FF3-9E99C3742227}"/>
              </a:ext>
            </a:extLst>
          </p:cNvPr>
          <p:cNvSpPr txBox="1">
            <a:spLocks noChangeArrowheads="1"/>
          </p:cNvSpPr>
          <p:nvPr/>
        </p:nvSpPr>
        <p:spPr bwMode="auto">
          <a:xfrm>
            <a:off x="755576" y="226863"/>
            <a:ext cx="6572250"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4200" kern="1200">
                <a:solidFill>
                  <a:schemeClr val="tx2"/>
                </a:solidFill>
                <a:latin typeface="+mj-lt"/>
                <a:ea typeface="+mj-ea"/>
                <a:cs typeface="+mj-cs"/>
              </a:defRPr>
            </a:lvl1pPr>
            <a:lvl2pPr algn="l" defTabSz="457200" rtl="0" eaLnBrk="0" fontAlgn="base" hangingPunct="0">
              <a:spcBef>
                <a:spcPct val="0"/>
              </a:spcBef>
              <a:spcAft>
                <a:spcPct val="0"/>
              </a:spcAft>
              <a:defRPr sz="4200">
                <a:solidFill>
                  <a:schemeClr val="tx2"/>
                </a:solidFill>
                <a:latin typeface="Century Gothic" panose="020B0502020202020204" pitchFamily="34" charset="0"/>
              </a:defRPr>
            </a:lvl2pPr>
            <a:lvl3pPr algn="l" defTabSz="457200" rtl="0" eaLnBrk="0" fontAlgn="base" hangingPunct="0">
              <a:spcBef>
                <a:spcPct val="0"/>
              </a:spcBef>
              <a:spcAft>
                <a:spcPct val="0"/>
              </a:spcAft>
              <a:defRPr sz="4200">
                <a:solidFill>
                  <a:schemeClr val="tx2"/>
                </a:solidFill>
                <a:latin typeface="Century Gothic" panose="020B0502020202020204" pitchFamily="34" charset="0"/>
              </a:defRPr>
            </a:lvl3pPr>
            <a:lvl4pPr algn="l" defTabSz="457200" rtl="0" eaLnBrk="0" fontAlgn="base" hangingPunct="0">
              <a:spcBef>
                <a:spcPct val="0"/>
              </a:spcBef>
              <a:spcAft>
                <a:spcPct val="0"/>
              </a:spcAft>
              <a:defRPr sz="4200">
                <a:solidFill>
                  <a:schemeClr val="tx2"/>
                </a:solidFill>
                <a:latin typeface="Century Gothic" panose="020B0502020202020204" pitchFamily="34" charset="0"/>
              </a:defRPr>
            </a:lvl4pPr>
            <a:lvl5pPr algn="l" defTabSz="457200" rtl="0" eaLnBrk="0" fontAlgn="base" hangingPunct="0">
              <a:spcBef>
                <a:spcPct val="0"/>
              </a:spcBef>
              <a:spcAft>
                <a:spcPct val="0"/>
              </a:spcAft>
              <a:defRPr sz="4200">
                <a:solidFill>
                  <a:schemeClr val="tx2"/>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ltLang="en-US">
                <a:solidFill>
                  <a:srgbClr val="FFC000"/>
                </a:solidFill>
              </a:rPr>
              <a:t>Early modern practice</a:t>
            </a:r>
            <a:endParaRPr lang="en-GB" altLang="en-US" dirty="0">
              <a:solidFill>
                <a:srgbClr val="FFC000"/>
              </a:solidFill>
            </a:endParaRPr>
          </a:p>
        </p:txBody>
      </p:sp>
      <p:pic>
        <p:nvPicPr>
          <p:cNvPr id="3" name="Picture 5" descr="Lucerne Oath 1517 (Schilling)">
            <a:extLst>
              <a:ext uri="{FF2B5EF4-FFF2-40B4-BE49-F238E27FC236}">
                <a16:creationId xmlns:a16="http://schemas.microsoft.com/office/drawing/2014/main" id="{FF185DC3-38D7-22EF-5BB8-161A2CEB80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4761997" y="4081488"/>
            <a:ext cx="3671886" cy="2349475"/>
          </a:xfrm>
          <a:prstGeom prst="rect">
            <a:avLst/>
          </a:prstGeom>
          <a:noFill/>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05284FF1-3CAE-40C1-A53F-FA567A9ED1E1}"/>
              </a:ext>
            </a:extLst>
          </p:cNvPr>
          <p:cNvSpPr>
            <a:spLocks noGrp="1" noChangeArrowheads="1"/>
          </p:cNvSpPr>
          <p:nvPr>
            <p:ph type="title"/>
          </p:nvPr>
        </p:nvSpPr>
        <p:spPr>
          <a:xfrm>
            <a:off x="1285875" y="549275"/>
            <a:ext cx="6572250" cy="1049338"/>
          </a:xfrm>
        </p:spPr>
        <p:txBody>
          <a:bodyPr/>
          <a:lstStyle/>
          <a:p>
            <a:r>
              <a:rPr lang="en-GB" altLang="en-US" dirty="0">
                <a:solidFill>
                  <a:srgbClr val="FFC000"/>
                </a:solidFill>
              </a:rPr>
              <a:t>Historiography</a:t>
            </a:r>
          </a:p>
        </p:txBody>
      </p:sp>
      <p:sp>
        <p:nvSpPr>
          <p:cNvPr id="15363" name="Content Placeholder 2">
            <a:extLst>
              <a:ext uri="{FF2B5EF4-FFF2-40B4-BE49-F238E27FC236}">
                <a16:creationId xmlns:a16="http://schemas.microsoft.com/office/drawing/2014/main" id="{05BCCC97-FC8B-4685-A272-11141FA9FA46}"/>
              </a:ext>
            </a:extLst>
          </p:cNvPr>
          <p:cNvSpPr>
            <a:spLocks noGrp="1" noChangeArrowheads="1"/>
          </p:cNvSpPr>
          <p:nvPr>
            <p:ph idx="1"/>
          </p:nvPr>
        </p:nvSpPr>
        <p:spPr>
          <a:xfrm>
            <a:off x="4572000" y="1700213"/>
            <a:ext cx="3590925" cy="3743325"/>
          </a:xfrm>
        </p:spPr>
        <p:txBody>
          <a:bodyPr/>
          <a:lstStyle/>
          <a:p>
            <a:pPr marL="0" indent="0">
              <a:buFont typeface="Arial" panose="020B0604020202020204" pitchFamily="34" charset="0"/>
              <a:buNone/>
            </a:pPr>
            <a:r>
              <a:rPr lang="en-GB" altLang="en-US" sz="2400"/>
              <a:t>‘[I]t is useful to regard politics as an ongoing bargaining process between those who claim governmental authority in a given territory (rulers) and those over whom that authority is said to extend (subjects)’.</a:t>
            </a:r>
          </a:p>
          <a:p>
            <a:pPr marL="0" indent="0">
              <a:buFont typeface="Arial" panose="020B0604020202020204" pitchFamily="34" charset="0"/>
              <a:buNone/>
            </a:pPr>
            <a:r>
              <a:rPr lang="en-GB" altLang="en-US" sz="1600"/>
              <a:t>Wayne te Brake, </a:t>
            </a:r>
            <a:r>
              <a:rPr lang="en-GB" altLang="en-US" sz="1600" i="1"/>
              <a:t>Shaping History: Ordinary People in European Politics 1500-1700 </a:t>
            </a:r>
            <a:r>
              <a:rPr lang="en-GB" altLang="en-US" sz="1600"/>
              <a:t>(1998), p. 6.</a:t>
            </a:r>
          </a:p>
          <a:p>
            <a:pPr marL="0" indent="0">
              <a:buFont typeface="Arial" panose="020B0604020202020204" pitchFamily="34" charset="0"/>
              <a:buNone/>
            </a:pPr>
            <a:endParaRPr lang="en-GB" altLang="en-US"/>
          </a:p>
        </p:txBody>
      </p:sp>
      <p:pic>
        <p:nvPicPr>
          <p:cNvPr id="15364" name="Picture 4" descr="A picture containing indoor&#10;&#10;Description generated with high confidence">
            <a:extLst>
              <a:ext uri="{FF2B5EF4-FFF2-40B4-BE49-F238E27FC236}">
                <a16:creationId xmlns:a16="http://schemas.microsoft.com/office/drawing/2014/main" id="{18E3A243-FC76-457F-90E5-E43D9B2CB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239" r="17239"/>
          <a:stretch>
            <a:fillRect/>
          </a:stretch>
        </p:blipFill>
        <p:spPr bwMode="auto">
          <a:xfrm>
            <a:off x="827088" y="1700213"/>
            <a:ext cx="302418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4F4FADC-8B31-4D24-97AC-98C1EC8B5A77}"/>
              </a:ext>
            </a:extLst>
          </p:cNvPr>
          <p:cNvSpPr>
            <a:spLocks noGrp="1" noChangeArrowheads="1"/>
          </p:cNvSpPr>
          <p:nvPr>
            <p:ph type="title"/>
          </p:nvPr>
        </p:nvSpPr>
        <p:spPr>
          <a:xfrm>
            <a:off x="818862" y="485800"/>
            <a:ext cx="7772400" cy="1143000"/>
          </a:xfrm>
        </p:spPr>
        <p:txBody>
          <a:bodyPr/>
          <a:lstStyle/>
          <a:p>
            <a:pPr eaLnBrk="1" hangingPunct="1"/>
            <a:r>
              <a:rPr lang="en-GB" altLang="en-US" dirty="0">
                <a:solidFill>
                  <a:srgbClr val="FFC000"/>
                </a:solidFill>
              </a:rPr>
              <a:t>Current perspectives</a:t>
            </a:r>
          </a:p>
        </p:txBody>
      </p:sp>
      <p:sp>
        <p:nvSpPr>
          <p:cNvPr id="3075" name="Rectangle 3">
            <a:extLst>
              <a:ext uri="{FF2B5EF4-FFF2-40B4-BE49-F238E27FC236}">
                <a16:creationId xmlns:a16="http://schemas.microsoft.com/office/drawing/2014/main" id="{E67ECA63-8BD1-448B-86ED-D405AFAE4889}"/>
              </a:ext>
            </a:extLst>
          </p:cNvPr>
          <p:cNvSpPr>
            <a:spLocks noGrp="1" noChangeArrowheads="1"/>
          </p:cNvSpPr>
          <p:nvPr>
            <p:ph idx="1"/>
          </p:nvPr>
        </p:nvSpPr>
        <p:spPr>
          <a:xfrm>
            <a:off x="827584" y="1628800"/>
            <a:ext cx="7128792" cy="3600400"/>
          </a:xfrm>
        </p:spPr>
        <p:txBody>
          <a:bodyPr rtlCol="0">
            <a:normAutofit fontScale="62500" lnSpcReduction="20000"/>
          </a:bodyPr>
          <a:lstStyle/>
          <a:p>
            <a:pPr marL="342906" indent="-342906" defTabSz="457207" eaLnBrk="1" fontAlgn="auto" hangingPunct="1">
              <a:lnSpc>
                <a:spcPct val="150000"/>
              </a:lnSpc>
              <a:spcAft>
                <a:spcPts val="0"/>
              </a:spcAft>
              <a:buClr>
                <a:schemeClr val="bg2">
                  <a:lumMod val="40000"/>
                  <a:lumOff val="60000"/>
                </a:schemeClr>
              </a:buClr>
              <a:buFont typeface="Wingdings 3" charset="2"/>
              <a:buChar char=""/>
              <a:defRPr/>
            </a:pPr>
            <a:r>
              <a:rPr lang="en-GB" altLang="en-US" sz="4000" dirty="0"/>
              <a:t>From ‘political history’ to ‘political cultures’ </a:t>
            </a:r>
            <a:br>
              <a:rPr lang="en-GB" altLang="en-US" sz="4000" dirty="0"/>
            </a:br>
            <a:r>
              <a:rPr lang="en-GB" altLang="en-US" sz="4000" dirty="0"/>
              <a:t>(J.C. Scott / E.P. Thompson)</a:t>
            </a:r>
          </a:p>
          <a:p>
            <a:pPr marL="342906" indent="-342906" defTabSz="457207" eaLnBrk="1" fontAlgn="auto" hangingPunct="1">
              <a:lnSpc>
                <a:spcPct val="150000"/>
              </a:lnSpc>
              <a:spcAft>
                <a:spcPts val="0"/>
              </a:spcAft>
              <a:buClr>
                <a:schemeClr val="bg2">
                  <a:lumMod val="40000"/>
                  <a:lumOff val="60000"/>
                </a:schemeClr>
              </a:buClr>
              <a:buFont typeface="Wingdings 3" charset="2"/>
              <a:buChar char=""/>
              <a:defRPr/>
            </a:pPr>
            <a:r>
              <a:rPr lang="en-GB" altLang="en-US" sz="4000" dirty="0"/>
              <a:t>Extended source base</a:t>
            </a:r>
          </a:p>
          <a:p>
            <a:pPr marL="0" indent="0" defTabSz="457207" eaLnBrk="1" fontAlgn="auto" hangingPunct="1">
              <a:lnSpc>
                <a:spcPct val="150000"/>
              </a:lnSpc>
              <a:spcAft>
                <a:spcPts val="0"/>
              </a:spcAft>
              <a:buClr>
                <a:schemeClr val="bg2">
                  <a:lumMod val="40000"/>
                  <a:lumOff val="60000"/>
                </a:schemeClr>
              </a:buClr>
              <a:buNone/>
              <a:defRPr/>
            </a:pPr>
            <a:br>
              <a:rPr lang="en-GB" altLang="en-US" sz="4000" dirty="0"/>
            </a:br>
            <a:r>
              <a:rPr lang="en-GB" altLang="en-US" sz="4000" b="1" dirty="0">
                <a:solidFill>
                  <a:srgbClr val="FFC000"/>
                </a:solidFill>
              </a:rPr>
              <a:t>Poll</a:t>
            </a:r>
            <a:r>
              <a:rPr lang="en-GB" altLang="en-US" sz="4000" dirty="0"/>
              <a:t> – Who played the most significant role in early modern politics? </a:t>
            </a:r>
          </a:p>
        </p:txBody>
      </p:sp>
      <p:sp>
        <p:nvSpPr>
          <p:cNvPr id="3" name="TextBox 2">
            <a:extLst>
              <a:ext uri="{FF2B5EF4-FFF2-40B4-BE49-F238E27FC236}">
                <a16:creationId xmlns:a16="http://schemas.microsoft.com/office/drawing/2014/main" id="{52A26617-854E-B6E6-4795-753A809CDCFD}"/>
              </a:ext>
            </a:extLst>
          </p:cNvPr>
          <p:cNvSpPr txBox="1"/>
          <p:nvPr/>
        </p:nvSpPr>
        <p:spPr>
          <a:xfrm>
            <a:off x="5529235" y="4586107"/>
            <a:ext cx="3062027" cy="1286186"/>
          </a:xfrm>
          <a:prstGeom prst="rect">
            <a:avLst/>
          </a:prstGeom>
          <a:noFill/>
        </p:spPr>
        <p:txBody>
          <a:bodyPr wrap="square">
            <a:spAutoFit/>
          </a:bodyPr>
          <a:lstStyle/>
          <a:p>
            <a:pPr marL="0" indent="0" defTabSz="457207" eaLnBrk="1" fontAlgn="auto" hangingPunct="1">
              <a:lnSpc>
                <a:spcPct val="150000"/>
              </a:lnSpc>
              <a:spcAft>
                <a:spcPts val="0"/>
              </a:spcAft>
              <a:buClr>
                <a:schemeClr val="bg2">
                  <a:lumMod val="40000"/>
                  <a:lumOff val="60000"/>
                </a:schemeClr>
              </a:buClr>
              <a:buNone/>
              <a:defRPr/>
            </a:pPr>
            <a:r>
              <a:rPr lang="en-GB" altLang="en-US" sz="1800" i="1" dirty="0">
                <a:solidFill>
                  <a:srgbClr val="FFC000"/>
                </a:solidFill>
              </a:rPr>
              <a:t>Princes / Rulers</a:t>
            </a:r>
          </a:p>
          <a:p>
            <a:pPr defTabSz="457207" eaLnBrk="1" fontAlgn="auto" hangingPunct="1">
              <a:lnSpc>
                <a:spcPct val="150000"/>
              </a:lnSpc>
              <a:spcAft>
                <a:spcPts val="0"/>
              </a:spcAft>
              <a:buClr>
                <a:schemeClr val="bg2">
                  <a:lumMod val="40000"/>
                  <a:lumOff val="60000"/>
                </a:schemeClr>
              </a:buClr>
              <a:defRPr/>
            </a:pPr>
            <a:r>
              <a:rPr lang="en-GB" altLang="en-US" i="1" dirty="0">
                <a:solidFill>
                  <a:srgbClr val="FFC000"/>
                </a:solidFill>
              </a:rPr>
              <a:t>Ministers / Officials</a:t>
            </a:r>
            <a:endParaRPr lang="en-GB" dirty="0"/>
          </a:p>
          <a:p>
            <a:pPr marL="0" indent="0" defTabSz="457207" eaLnBrk="1" fontAlgn="auto" hangingPunct="1">
              <a:lnSpc>
                <a:spcPct val="150000"/>
              </a:lnSpc>
              <a:spcAft>
                <a:spcPts val="0"/>
              </a:spcAft>
              <a:buClr>
                <a:schemeClr val="bg2">
                  <a:lumMod val="40000"/>
                  <a:lumOff val="60000"/>
                </a:schemeClr>
              </a:buClr>
              <a:buNone/>
              <a:defRPr/>
            </a:pPr>
            <a:r>
              <a:rPr lang="en-GB" altLang="en-US" i="1" dirty="0">
                <a:solidFill>
                  <a:srgbClr val="FFC000"/>
                </a:solidFill>
              </a:rPr>
              <a:t>Burghers </a:t>
            </a:r>
            <a:r>
              <a:rPr lang="en-GB" altLang="en-US" sz="1800" i="1" dirty="0">
                <a:solidFill>
                  <a:srgbClr val="FFC000"/>
                </a:solidFill>
              </a:rPr>
              <a:t>/ Peasants</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8EF86C-BD9A-4019-811E-1F08B68646DC}"/>
              </a:ext>
            </a:extLst>
          </p:cNvPr>
          <p:cNvSpPr>
            <a:spLocks noGrp="1" noChangeArrowheads="1"/>
          </p:cNvSpPr>
          <p:nvPr>
            <p:ph type="title"/>
          </p:nvPr>
        </p:nvSpPr>
        <p:spPr>
          <a:xfrm>
            <a:off x="319088" y="293688"/>
            <a:ext cx="7772400" cy="1143000"/>
          </a:xfrm>
        </p:spPr>
        <p:txBody>
          <a:bodyPr/>
          <a:lstStyle/>
          <a:p>
            <a:pPr eaLnBrk="1" hangingPunct="1"/>
            <a:r>
              <a:rPr lang="en-GB" altLang="en-US" dirty="0">
                <a:solidFill>
                  <a:srgbClr val="FFC000"/>
                </a:solidFill>
              </a:rPr>
              <a:t>2. Local government</a:t>
            </a:r>
          </a:p>
        </p:txBody>
      </p:sp>
      <p:sp>
        <p:nvSpPr>
          <p:cNvPr id="110595" name="Rectangle 3">
            <a:extLst>
              <a:ext uri="{FF2B5EF4-FFF2-40B4-BE49-F238E27FC236}">
                <a16:creationId xmlns:a16="http://schemas.microsoft.com/office/drawing/2014/main" id="{2AE8C787-A60D-433A-A4CE-7048BA87B3F1}"/>
              </a:ext>
            </a:extLst>
          </p:cNvPr>
          <p:cNvSpPr>
            <a:spLocks noGrp="1" noChangeArrowheads="1"/>
          </p:cNvSpPr>
          <p:nvPr>
            <p:ph idx="1"/>
          </p:nvPr>
        </p:nvSpPr>
        <p:spPr>
          <a:xfrm>
            <a:off x="611560" y="2198712"/>
            <a:ext cx="5761038" cy="3505200"/>
          </a:xfrm>
        </p:spPr>
        <p:txBody>
          <a:bodyPr rtlCol="0">
            <a:normAutofit/>
          </a:bodyPr>
          <a:lstStyle/>
          <a:p>
            <a:pPr marL="0" indent="0" defTabSz="457207" eaLnBrk="1" fontAlgn="auto" hangingPunct="1">
              <a:spcAft>
                <a:spcPts val="0"/>
              </a:spcAft>
              <a:buClr>
                <a:schemeClr val="bg2">
                  <a:lumMod val="40000"/>
                  <a:lumOff val="60000"/>
                </a:schemeClr>
              </a:buClr>
              <a:buFontTx/>
              <a:buNone/>
              <a:defRPr/>
            </a:pPr>
            <a:r>
              <a:rPr lang="en-US" altLang="en-US" sz="2800" dirty="0"/>
              <a:t>Rural context</a:t>
            </a:r>
            <a:endParaRPr lang="en-GB" altLang="en-US" sz="2800" dirty="0"/>
          </a:p>
          <a:p>
            <a:pPr marL="342906" indent="-342906" defTabSz="457207" eaLnBrk="1" fontAlgn="auto" hangingPunct="1">
              <a:spcAft>
                <a:spcPts val="0"/>
              </a:spcAft>
              <a:buClr>
                <a:schemeClr val="bg2">
                  <a:lumMod val="40000"/>
                  <a:lumOff val="60000"/>
                </a:schemeClr>
              </a:buClr>
              <a:buFont typeface="Wingdings 3" charset="2"/>
              <a:buChar char=""/>
              <a:defRPr/>
            </a:pPr>
            <a:endParaRPr lang="en-GB" altLang="en-US" sz="2800" dirty="0"/>
          </a:p>
          <a:p>
            <a:pPr marL="0" lvl="1" indent="-285755" defTabSz="457207" eaLnBrk="1" fontAlgn="auto" hangingPunct="1">
              <a:spcAft>
                <a:spcPts val="0"/>
              </a:spcAft>
              <a:buClr>
                <a:schemeClr val="bg2">
                  <a:lumMod val="40000"/>
                  <a:lumOff val="60000"/>
                </a:schemeClr>
              </a:buClr>
              <a:buFont typeface="Wingdings 3" charset="2"/>
              <a:buChar char=""/>
              <a:defRPr/>
            </a:pPr>
            <a:r>
              <a:rPr lang="en-GB" altLang="en-US" sz="2800" dirty="0"/>
              <a:t> Manor courts</a:t>
            </a:r>
          </a:p>
        </p:txBody>
      </p:sp>
      <p:pic>
        <p:nvPicPr>
          <p:cNvPr id="17412" name="Picture 1029" descr="Earls Colne Manor Roll">
            <a:extLst>
              <a:ext uri="{FF2B5EF4-FFF2-40B4-BE49-F238E27FC236}">
                <a16:creationId xmlns:a16="http://schemas.microsoft.com/office/drawing/2014/main" id="{8FB7DE84-0B9E-4624-94BD-52BC047CC9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1363662"/>
            <a:ext cx="4474885" cy="504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1026">
            <a:extLst>
              <a:ext uri="{FF2B5EF4-FFF2-40B4-BE49-F238E27FC236}">
                <a16:creationId xmlns:a16="http://schemas.microsoft.com/office/drawing/2014/main" id="{51DEC091-48CB-4BF9-81D5-0BAD0BECDC94}"/>
              </a:ext>
            </a:extLst>
          </p:cNvPr>
          <p:cNvSpPr txBox="1">
            <a:spLocks noChangeArrowheads="1"/>
          </p:cNvSpPr>
          <p:nvPr/>
        </p:nvSpPr>
        <p:spPr bwMode="auto">
          <a:xfrm>
            <a:off x="576786" y="5703912"/>
            <a:ext cx="31686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r" eaLnBrk="1" hangingPunct="1">
              <a:spcBef>
                <a:spcPct val="0"/>
              </a:spcBef>
              <a:buClrTx/>
              <a:buSzTx/>
              <a:buFontTx/>
              <a:buNone/>
            </a:pPr>
            <a:r>
              <a:rPr lang="en-GB" altLang="en-US" sz="1400" b="1" dirty="0"/>
              <a:t>Earls Colne, Manor Court Roll 1606</a:t>
            </a:r>
            <a:br>
              <a:rPr lang="en-GB" altLang="en-US" sz="1400" dirty="0"/>
            </a:br>
            <a:r>
              <a:rPr lang="en-GB" altLang="en-US" sz="1400" dirty="0"/>
              <a:t>Essex Record Office</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a:extLst>
              <a:ext uri="{FF2B5EF4-FFF2-40B4-BE49-F238E27FC236}">
                <a16:creationId xmlns:a16="http://schemas.microsoft.com/office/drawing/2014/main" id="{32191F0C-6482-4887-89BF-12FE120B93E2}"/>
              </a:ext>
            </a:extLst>
          </p:cNvPr>
          <p:cNvSpPr>
            <a:spLocks noGrp="1" noChangeArrowheads="1"/>
          </p:cNvSpPr>
          <p:nvPr>
            <p:ph type="body" sz="half" idx="1"/>
          </p:nvPr>
        </p:nvSpPr>
        <p:spPr>
          <a:xfrm>
            <a:off x="272741" y="1478438"/>
            <a:ext cx="2830450" cy="1015057"/>
          </a:xfrm>
        </p:spPr>
        <p:txBody>
          <a:bodyPr/>
          <a:lstStyle/>
          <a:p>
            <a:pPr marL="0" indent="0" algn="r" eaLnBrk="1" hangingPunct="1">
              <a:spcBef>
                <a:spcPct val="0"/>
              </a:spcBef>
              <a:buFontTx/>
              <a:buNone/>
            </a:pPr>
            <a:r>
              <a:rPr lang="en-GB" altLang="en-US" sz="1600" dirty="0"/>
              <a:t> </a:t>
            </a:r>
          </a:p>
          <a:p>
            <a:pPr marL="0" indent="0" eaLnBrk="1" hangingPunct="1">
              <a:spcBef>
                <a:spcPct val="0"/>
              </a:spcBef>
              <a:buFontTx/>
              <a:buNone/>
            </a:pPr>
            <a:r>
              <a:rPr lang="en-GB" altLang="en-US" sz="1400" dirty="0"/>
              <a:t>The parish republic of Gersau on Lake Lucerne: prospect with gallows (1640s, left) and standard bearer (1605, below)</a:t>
            </a:r>
          </a:p>
          <a:p>
            <a:pPr marL="0" indent="0" algn="r" eaLnBrk="1" hangingPunct="1">
              <a:spcBef>
                <a:spcPct val="0"/>
              </a:spcBef>
              <a:buFontTx/>
              <a:buNone/>
            </a:pPr>
            <a:endParaRPr lang="en-GB" altLang="en-US" sz="1400" dirty="0"/>
          </a:p>
          <a:p>
            <a:pPr marL="0" indent="0" algn="r" eaLnBrk="1" hangingPunct="1">
              <a:spcBef>
                <a:spcPct val="0"/>
              </a:spcBef>
              <a:buFontTx/>
              <a:buNone/>
            </a:pPr>
            <a:endParaRPr lang="en-GB" altLang="en-US" sz="1400" dirty="0"/>
          </a:p>
          <a:p>
            <a:pPr marL="0" indent="0" algn="r" eaLnBrk="1" hangingPunct="1">
              <a:spcBef>
                <a:spcPct val="0"/>
              </a:spcBef>
              <a:buFontTx/>
              <a:buNone/>
            </a:pPr>
            <a:endParaRPr lang="en-GB" altLang="en-US" sz="1400" dirty="0"/>
          </a:p>
          <a:p>
            <a:pPr marL="0" indent="0" algn="r" eaLnBrk="1" hangingPunct="1">
              <a:spcBef>
                <a:spcPct val="0"/>
              </a:spcBef>
              <a:buFontTx/>
              <a:buNone/>
            </a:pPr>
            <a:endParaRPr lang="en-GB" altLang="en-US" sz="1400" dirty="0"/>
          </a:p>
          <a:p>
            <a:pPr marL="0" indent="0" eaLnBrk="1" hangingPunct="1">
              <a:spcBef>
                <a:spcPct val="0"/>
              </a:spcBef>
              <a:buFontTx/>
              <a:buNone/>
            </a:pPr>
            <a:br>
              <a:rPr lang="en-GB" altLang="en-US" sz="1400" dirty="0"/>
            </a:br>
            <a:br>
              <a:rPr lang="en-GB" altLang="en-US" sz="1400" dirty="0"/>
            </a:br>
            <a:br>
              <a:rPr lang="en-GB" altLang="en-US" sz="1400" dirty="0"/>
            </a:br>
            <a:br>
              <a:rPr lang="en-GB" altLang="en-US" sz="1400" dirty="0"/>
            </a:br>
            <a:endParaRPr lang="en-GB" altLang="en-US" sz="1400" dirty="0"/>
          </a:p>
        </p:txBody>
      </p:sp>
      <p:pic>
        <p:nvPicPr>
          <p:cNvPr id="19460" name="Picture 2" descr="File:Holy Roman Empire 1648.png">
            <a:hlinkClick r:id="rId3"/>
            <a:extLst>
              <a:ext uri="{FF2B5EF4-FFF2-40B4-BE49-F238E27FC236}">
                <a16:creationId xmlns:a16="http://schemas.microsoft.com/office/drawing/2014/main" id="{01F7DAD3-27FB-49E7-B3A9-6747305E0D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176463"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E7926198-B1D1-49DF-96D3-4C68621BFC3D}"/>
              </a:ext>
            </a:extLst>
          </p:cNvPr>
          <p:cNvSpPr/>
          <p:nvPr/>
        </p:nvSpPr>
        <p:spPr>
          <a:xfrm>
            <a:off x="642938" y="1214438"/>
            <a:ext cx="142875" cy="142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462" name="Picture 6">
            <a:extLst>
              <a:ext uri="{FF2B5EF4-FFF2-40B4-BE49-F238E27FC236}">
                <a16:creationId xmlns:a16="http://schemas.microsoft.com/office/drawing/2014/main" id="{F67DFDFA-80BA-4719-8FDA-8F657C4630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8038" y="1241425"/>
            <a:ext cx="5059362" cy="521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a:extLst>
              <a:ext uri="{FF2B5EF4-FFF2-40B4-BE49-F238E27FC236}">
                <a16:creationId xmlns:a16="http://schemas.microsoft.com/office/drawing/2014/main" id="{9DFCFCB6-6076-4903-9A84-507AE8B48D15}"/>
              </a:ext>
            </a:extLst>
          </p:cNvPr>
          <p:cNvSpPr/>
          <p:nvPr/>
        </p:nvSpPr>
        <p:spPr>
          <a:xfrm>
            <a:off x="4427538" y="4652963"/>
            <a:ext cx="720725"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2" name="TextBox 11">
            <a:extLst>
              <a:ext uri="{FF2B5EF4-FFF2-40B4-BE49-F238E27FC236}">
                <a16:creationId xmlns:a16="http://schemas.microsoft.com/office/drawing/2014/main" id="{EFA45F80-C632-4EA7-B402-1417436929AA}"/>
              </a:ext>
            </a:extLst>
          </p:cNvPr>
          <p:cNvSpPr txBox="1"/>
          <p:nvPr/>
        </p:nvSpPr>
        <p:spPr>
          <a:xfrm>
            <a:off x="2555875" y="246063"/>
            <a:ext cx="4991100" cy="646112"/>
          </a:xfrm>
          <a:prstGeom prst="rect">
            <a:avLst/>
          </a:prstGeom>
          <a:noFill/>
        </p:spPr>
        <p:txBody>
          <a:bodyPr>
            <a:spAutoFit/>
          </a:bodyPr>
          <a:lstStyle/>
          <a:p>
            <a:pPr marL="0" lvl="1" indent="-285755" defTabSz="457207" eaLnBrk="1" fontAlgn="auto" hangingPunct="1">
              <a:spcAft>
                <a:spcPts val="0"/>
              </a:spcAft>
              <a:buClr>
                <a:schemeClr val="bg2">
                  <a:lumMod val="40000"/>
                  <a:lumOff val="60000"/>
                </a:schemeClr>
              </a:buClr>
              <a:buFont typeface="Wingdings 3" charset="2"/>
              <a:buChar char=""/>
              <a:defRPr/>
            </a:pPr>
            <a:r>
              <a:rPr lang="en-GB" altLang="en-US" dirty="0"/>
              <a:t> </a:t>
            </a:r>
            <a:r>
              <a:rPr lang="en-GB" altLang="en-US" sz="3600" dirty="0"/>
              <a:t>Rural communes</a:t>
            </a:r>
          </a:p>
        </p:txBody>
      </p:sp>
      <p:pic>
        <p:nvPicPr>
          <p:cNvPr id="1026" name="Picture 2" descr="Standard Bearer Gersau 1605 Cropped">
            <a:extLst>
              <a:ext uri="{FF2B5EF4-FFF2-40B4-BE49-F238E27FC236}">
                <a16:creationId xmlns:a16="http://schemas.microsoft.com/office/drawing/2014/main" id="{D3621095-1297-AF3C-F30A-0CBFC6003B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812" y="2708920"/>
            <a:ext cx="2566004" cy="37513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a:extLst>
              <a:ext uri="{FF2B5EF4-FFF2-40B4-BE49-F238E27FC236}">
                <a16:creationId xmlns:a16="http://schemas.microsoft.com/office/drawing/2014/main" id="{E7CC4378-67FA-4DD2-897F-B2B5C35B0B51}"/>
              </a:ext>
            </a:extLst>
          </p:cNvPr>
          <p:cNvSpPr>
            <a:spLocks noGrp="1" noChangeArrowheads="1"/>
          </p:cNvSpPr>
          <p:nvPr>
            <p:ph type="title"/>
          </p:nvPr>
        </p:nvSpPr>
        <p:spPr>
          <a:xfrm>
            <a:off x="357188" y="5072063"/>
            <a:ext cx="3071812" cy="1285875"/>
          </a:xfrm>
        </p:spPr>
        <p:txBody>
          <a:bodyPr/>
          <a:lstStyle/>
          <a:p>
            <a:pPr algn="r" eaLnBrk="1" hangingPunct="1"/>
            <a:r>
              <a:rPr lang="en-GB" altLang="en-US" sz="1800"/>
              <a:t>Town Hall and Councillors </a:t>
            </a:r>
            <a:br>
              <a:rPr lang="en-GB" altLang="en-US" sz="1800"/>
            </a:br>
            <a:r>
              <a:rPr lang="en-GB" altLang="en-US" sz="1800"/>
              <a:t>of the Imperial Free City of Augsburg</a:t>
            </a:r>
            <a:br>
              <a:rPr lang="en-US" altLang="en-US" sz="1400"/>
            </a:br>
            <a:br>
              <a:rPr lang="en-US" altLang="en-US" sz="1400"/>
            </a:br>
            <a:r>
              <a:rPr lang="en-GB" altLang="en-US" sz="1400"/>
              <a:t>P</a:t>
            </a:r>
            <a:r>
              <a:rPr lang="en-US" altLang="en-US" sz="1400"/>
              <a:t>ainting by </a:t>
            </a:r>
            <a:r>
              <a:rPr lang="en-GB" altLang="en-US" sz="1400"/>
              <a:t>Jörg Breu </a:t>
            </a:r>
            <a:r>
              <a:rPr lang="en-GB" altLang="en-US" sz="1400" i="1"/>
              <a:t>c</a:t>
            </a:r>
            <a:r>
              <a:rPr lang="en-GB" altLang="en-US" sz="1400"/>
              <a:t>. 1525</a:t>
            </a:r>
          </a:p>
        </p:txBody>
      </p:sp>
      <p:pic>
        <p:nvPicPr>
          <p:cNvPr id="21507" name="Picture 2" descr="File:Holy Roman Empire 1648.png">
            <a:hlinkClick r:id="rId3"/>
            <a:extLst>
              <a:ext uri="{FF2B5EF4-FFF2-40B4-BE49-F238E27FC236}">
                <a16:creationId xmlns:a16="http://schemas.microsoft.com/office/drawing/2014/main" id="{0D767D13-A664-462F-A034-53A4E65245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3" y="142875"/>
            <a:ext cx="2176462"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3958BF8F-B47D-4B16-8A3B-682C862D44E8}"/>
              </a:ext>
            </a:extLst>
          </p:cNvPr>
          <p:cNvSpPr/>
          <p:nvPr/>
        </p:nvSpPr>
        <p:spPr>
          <a:xfrm>
            <a:off x="1143000" y="1143000"/>
            <a:ext cx="142875" cy="714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1509" name="Rectangle 5">
            <a:extLst>
              <a:ext uri="{FF2B5EF4-FFF2-40B4-BE49-F238E27FC236}">
                <a16:creationId xmlns:a16="http://schemas.microsoft.com/office/drawing/2014/main" id="{33840131-2723-4A23-BF8D-696928AE188F}"/>
              </a:ext>
            </a:extLst>
          </p:cNvPr>
          <p:cNvSpPr>
            <a:spLocks noChangeArrowheads="1"/>
          </p:cNvSpPr>
          <p:nvPr/>
        </p:nvSpPr>
        <p:spPr bwMode="auto">
          <a:xfrm>
            <a:off x="467544" y="2666910"/>
            <a:ext cx="235743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GB" altLang="en-US" sz="3600" dirty="0">
                <a:latin typeface="Calibri" panose="020F0502020204030204" pitchFamily="34" charset="0"/>
              </a:rPr>
              <a:t>Urban</a:t>
            </a:r>
          </a:p>
          <a:p>
            <a:pPr algn="ctr" eaLnBrk="1" hangingPunct="1">
              <a:spcBef>
                <a:spcPct val="0"/>
              </a:spcBef>
              <a:buClrTx/>
              <a:buSzTx/>
              <a:buFontTx/>
              <a:buNone/>
            </a:pPr>
            <a:r>
              <a:rPr lang="en-GB" altLang="en-US" sz="3600" dirty="0">
                <a:latin typeface="Calibri" panose="020F0502020204030204" pitchFamily="34" charset="0"/>
              </a:rPr>
              <a:t>Communes</a:t>
            </a:r>
          </a:p>
        </p:txBody>
      </p:sp>
      <p:pic>
        <p:nvPicPr>
          <p:cNvPr id="21510" name="Picture 2052" descr="Augsbg Monatsbild (Rat)">
            <a:extLst>
              <a:ext uri="{FF2B5EF4-FFF2-40B4-BE49-F238E27FC236}">
                <a16:creationId xmlns:a16="http://schemas.microsoft.com/office/drawing/2014/main" id="{CDF91AD0-9D30-4AF3-9167-AFEFA531F1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438" y="142875"/>
            <a:ext cx="54102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228DBC6A-9854-45B0-BCD4-9ED55FF3AB10}"/>
              </a:ext>
            </a:extLst>
          </p:cNvPr>
          <p:cNvSpPr>
            <a:spLocks noGrp="1" noChangeArrowheads="1"/>
          </p:cNvSpPr>
          <p:nvPr>
            <p:ph type="title"/>
          </p:nvPr>
        </p:nvSpPr>
        <p:spPr/>
        <p:txBody>
          <a:bodyPr/>
          <a:lstStyle/>
          <a:p>
            <a:pPr eaLnBrk="1" hangingPunct="1"/>
            <a:r>
              <a:rPr lang="en-US" altLang="en-US" dirty="0">
                <a:solidFill>
                  <a:srgbClr val="FFC000"/>
                </a:solidFill>
              </a:rPr>
              <a:t>Our essential reading</a:t>
            </a:r>
          </a:p>
        </p:txBody>
      </p:sp>
      <p:sp>
        <p:nvSpPr>
          <p:cNvPr id="11266" name="Rectangle 1027">
            <a:extLst>
              <a:ext uri="{FF2B5EF4-FFF2-40B4-BE49-F238E27FC236}">
                <a16:creationId xmlns:a16="http://schemas.microsoft.com/office/drawing/2014/main" id="{FC57B415-F6D6-48A4-88EB-703C95298AAC}"/>
              </a:ext>
            </a:extLst>
          </p:cNvPr>
          <p:cNvSpPr>
            <a:spLocks noGrp="1" noChangeArrowheads="1"/>
          </p:cNvSpPr>
          <p:nvPr>
            <p:ph idx="1"/>
          </p:nvPr>
        </p:nvSpPr>
        <p:spPr>
          <a:xfrm>
            <a:off x="949325" y="2205038"/>
            <a:ext cx="7245350" cy="3095625"/>
          </a:xfrm>
        </p:spPr>
        <p:txBody>
          <a:bodyPr rtlCol="0">
            <a:normAutofit/>
          </a:bodyPr>
          <a:lstStyle/>
          <a:p>
            <a:pPr marL="342906" indent="-342906" algn="ctr" defTabSz="457207" eaLnBrk="1" fontAlgn="auto" hangingPunct="1">
              <a:spcAft>
                <a:spcPts val="0"/>
              </a:spcAft>
              <a:buClr>
                <a:schemeClr val="bg2">
                  <a:lumMod val="40000"/>
                  <a:lumOff val="60000"/>
                </a:schemeClr>
              </a:buClr>
              <a:buFontTx/>
              <a:buNone/>
              <a:defRPr/>
            </a:pPr>
            <a:r>
              <a:rPr lang="en-US" altLang="en-US" sz="4400" dirty="0"/>
              <a:t>The</a:t>
            </a:r>
            <a:br>
              <a:rPr lang="en-US" altLang="en-US" sz="4400" dirty="0"/>
            </a:br>
            <a:r>
              <a:rPr lang="en-US" altLang="en-US" sz="4400" dirty="0"/>
              <a:t>Concept of ‘C</a:t>
            </a:r>
            <a:r>
              <a:rPr lang="en-GB" altLang="en-US" sz="4400" dirty="0" err="1"/>
              <a:t>ommunalism</a:t>
            </a:r>
            <a:r>
              <a:rPr lang="en-GB" altLang="en-US" sz="4400" dirty="0"/>
              <a:t>’</a:t>
            </a:r>
          </a:p>
          <a:p>
            <a:pPr marL="342906" indent="-342906" algn="ctr" defTabSz="457207" eaLnBrk="1" fontAlgn="auto" hangingPunct="1">
              <a:spcAft>
                <a:spcPts val="0"/>
              </a:spcAft>
              <a:buClr>
                <a:schemeClr val="bg2">
                  <a:lumMod val="40000"/>
                  <a:lumOff val="60000"/>
                </a:schemeClr>
              </a:buClr>
              <a:buFontTx/>
              <a:buNone/>
              <a:defRPr/>
            </a:pPr>
            <a:r>
              <a:rPr lang="en-GB" altLang="en-US" sz="4400" dirty="0"/>
              <a:t>&amp; its critics</a:t>
            </a:r>
          </a:p>
        </p:txBody>
      </p:sp>
    </p:spTree>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2426</TotalTime>
  <Words>1465</Words>
  <Application>Microsoft Office PowerPoint</Application>
  <PresentationFormat>On-screen Show (4:3)</PresentationFormat>
  <Paragraphs>143</Paragraphs>
  <Slides>26</Slides>
  <Notes>26</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26</vt:i4>
      </vt:variant>
    </vt:vector>
  </HeadingPairs>
  <TitlesOfParts>
    <vt:vector size="38" baseType="lpstr">
      <vt:lpstr>Arial</vt:lpstr>
      <vt:lpstr>Calibri</vt:lpstr>
      <vt:lpstr>Century Gothic</vt:lpstr>
      <vt:lpstr>Gill Sans MT</vt:lpstr>
      <vt:lpstr>Gill Sans MT (Body)</vt:lpstr>
      <vt:lpstr>Gill Sans MT (Headings)</vt:lpstr>
      <vt:lpstr>open-sans</vt:lpstr>
      <vt:lpstr>Times New Roman</vt:lpstr>
      <vt:lpstr>Verdana</vt:lpstr>
      <vt:lpstr>Wingdings 3</vt:lpstr>
      <vt:lpstr>Ion</vt:lpstr>
      <vt:lpstr>Gallery</vt:lpstr>
      <vt:lpstr>POPULAR POLITICS &amp; PROTEST</vt:lpstr>
      <vt:lpstr>I Introduction  Early Modern Theory     The subjected third estate carrying nobles and clerics on its back  (French print, 1790)</vt:lpstr>
      <vt:lpstr>Seal of the burgesses of  the City of Bristol (14thC,  left) &amp; burgher oaths sworn at Bremen (early modern text) / Lucerne (1513 image) </vt:lpstr>
      <vt:lpstr>Historiography</vt:lpstr>
      <vt:lpstr>Current perspectives</vt:lpstr>
      <vt:lpstr>2. Local government</vt:lpstr>
      <vt:lpstr>PowerPoint Presentation</vt:lpstr>
      <vt:lpstr>Town Hall and Councillors  of the Imperial Free City of Augsburg  Painting by Jörg Breu c. 1525</vt:lpstr>
      <vt:lpstr>Our essential reading</vt:lpstr>
      <vt:lpstr>3. Regional &amp; territorial dimensions</vt:lpstr>
      <vt:lpstr>Petition by the Jews of London to Oliver Cromwell  1656  &amp; see further examples on our seminar site</vt:lpstr>
      <vt:lpstr>Formal influence  - Recourse to     the law - ‘Juridification’     of conflicts  Session of the ‘Imperial  Chamber Court’ in the Holy Roman Empire (17th century)</vt:lpstr>
      <vt:lpstr>Session of the  Imperial Diet at Regensburg  (Engraving of 1675)</vt:lpstr>
      <vt:lpstr>RURAL REPUBLICS Example of the  Three Leagues of the Grisons</vt:lpstr>
      <vt:lpstr>4. The politics of resistance</vt:lpstr>
      <vt:lpstr>GRADATIONS of resistance</vt:lpstr>
      <vt:lpstr>RIOTS - three ENGLISH contexts</vt:lpstr>
      <vt:lpstr>PowerPoint Presentation</vt:lpstr>
      <vt:lpstr>Rebellions The Fettmilch rising  (1612-16)</vt:lpstr>
      <vt:lpstr>rebellions Naples 1647-48</vt:lpstr>
      <vt:lpstr>MILITARY CAMPAIGNS  Peasant victory at Hemmingstedt (1500) &amp;  seal of the peasant republic of Dithmarschen</vt:lpstr>
      <vt:lpstr>The Twelve Articles drawn up in the German Peasants’ War of 1525 targetted Church, lords &amp; state  First, it is our humble desire and request, and the intention and conviction of us all, that henceforth we want to have the full power for a whole congregation to select and elect its own pastor; and also the power to remove him, if he acts improperly   …….   Third, until now it has been the custom for us to be regarded as a lord's personal property, which is deplorable since Christ redeemed us all with the shedding of his precious blood. …….  Ninth, we are burdened with a great evil in the constant making of new laws. We are not judged according to the offense, but sometimes with great ill will, and sometimes much too leniently. In our opinion we should be judged according to the old written law .</vt:lpstr>
      <vt:lpstr>PowerPoint Presentation</vt:lpstr>
      <vt:lpstr>PowerPoint Presentation</vt:lpstr>
      <vt:lpstr>Comparative analysis</vt:lpstr>
      <vt:lpstr>Conclusions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hyscd</dc:creator>
  <cp:lastModifiedBy>Marshall, Peter</cp:lastModifiedBy>
  <cp:revision>95</cp:revision>
  <cp:lastPrinted>2022-02-25T15:31:54Z</cp:lastPrinted>
  <dcterms:created xsi:type="dcterms:W3CDTF">2010-02-16T11:03:29Z</dcterms:created>
  <dcterms:modified xsi:type="dcterms:W3CDTF">2026-02-27T18:09:43Z</dcterms:modified>
</cp:coreProperties>
</file>