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6" r:id="rId17"/>
    <p:sldId id="272" r:id="rId18"/>
    <p:sldId id="273" r:id="rId19"/>
    <p:sldId id="274" r:id="rId20"/>
    <p:sldId id="275" r:id="rId21"/>
    <p:sldId id="277" r:id="rId22"/>
    <p:sldId id="278" r:id="rId23"/>
    <p:sldId id="270" r:id="rId24"/>
    <p:sldId id="283" r:id="rId25"/>
    <p:sldId id="280" r:id="rId26"/>
    <p:sldId id="281" r:id="rId27"/>
    <p:sldId id="282" r:id="rId28"/>
    <p:sldId id="279" r:id="rId29"/>
    <p:sldId id="564" r:id="rId30"/>
    <p:sldId id="284" r:id="rId31"/>
    <p:sldId id="565" r:id="rId32"/>
    <p:sldId id="566" r:id="rId33"/>
    <p:sldId id="567" r:id="rId34"/>
    <p:sldId id="570" r:id="rId35"/>
    <p:sldId id="568" r:id="rId36"/>
    <p:sldId id="571" r:id="rId37"/>
    <p:sldId id="572" r:id="rId38"/>
    <p:sldId id="57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B3A482-CDBA-4DF8-8344-C39CA1A30695}" v="94" dt="2026-10-05T12:23:00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ycroft, Michael" userId="871e1bf2-e8fe-4ac0-b3eb-a6db1502fc47" providerId="ADAL" clId="{E3C58C19-AC4F-4CA3-B983-D16F71398F30}"/>
    <pc:docChg chg="undo custSel addSld delSld modSld sldOrd">
      <pc:chgData name="Bycroft, Michael" userId="871e1bf2-e8fe-4ac0-b3eb-a6db1502fc47" providerId="ADAL" clId="{E3C58C19-AC4F-4CA3-B983-D16F71398F30}" dt="2026-10-05T12:23:04.927" v="7409" actId="113"/>
      <pc:docMkLst>
        <pc:docMk/>
      </pc:docMkLst>
      <pc:sldChg chg="modSp mod">
        <pc:chgData name="Bycroft, Michael" userId="871e1bf2-e8fe-4ac0-b3eb-a6db1502fc47" providerId="ADAL" clId="{E3C58C19-AC4F-4CA3-B983-D16F71398F30}" dt="2026-10-05T12:09:23.313" v="6878" actId="1076"/>
        <pc:sldMkLst>
          <pc:docMk/>
          <pc:sldMk cId="1208171957" sldId="258"/>
        </pc:sldMkLst>
        <pc:spChg chg="mod">
          <ac:chgData name="Bycroft, Michael" userId="871e1bf2-e8fe-4ac0-b3eb-a6db1502fc47" providerId="ADAL" clId="{E3C58C19-AC4F-4CA3-B983-D16F71398F30}" dt="2026-10-05T12:09:23.313" v="6878" actId="1076"/>
          <ac:spMkLst>
            <pc:docMk/>
            <pc:sldMk cId="1208171957" sldId="258"/>
            <ac:spMk id="7" creationId="{42E1E622-39A5-A351-6D0D-F8FD33BED2C7}"/>
          </ac:spMkLst>
        </pc:spChg>
      </pc:sldChg>
      <pc:sldChg chg="modSp mod">
        <pc:chgData name="Bycroft, Michael" userId="871e1bf2-e8fe-4ac0-b3eb-a6db1502fc47" providerId="ADAL" clId="{E3C58C19-AC4F-4CA3-B983-D16F71398F30}" dt="2026-10-05T12:10:07.654" v="6890" actId="1036"/>
        <pc:sldMkLst>
          <pc:docMk/>
          <pc:sldMk cId="3355346742" sldId="261"/>
        </pc:sldMkLst>
        <pc:spChg chg="mod">
          <ac:chgData name="Bycroft, Michael" userId="871e1bf2-e8fe-4ac0-b3eb-a6db1502fc47" providerId="ADAL" clId="{E3C58C19-AC4F-4CA3-B983-D16F71398F30}" dt="2026-10-05T12:10:07.654" v="6890" actId="1036"/>
          <ac:spMkLst>
            <pc:docMk/>
            <pc:sldMk cId="3355346742" sldId="261"/>
            <ac:spMk id="9" creationId="{C0B94ED8-34DB-3048-3EDD-7A8F19612B63}"/>
          </ac:spMkLst>
        </pc:spChg>
        <pc:spChg chg="mod">
          <ac:chgData name="Bycroft, Michael" userId="871e1bf2-e8fe-4ac0-b3eb-a6db1502fc47" providerId="ADAL" clId="{E3C58C19-AC4F-4CA3-B983-D16F71398F30}" dt="2026-10-05T12:10:01.120" v="6885" actId="1076"/>
          <ac:spMkLst>
            <pc:docMk/>
            <pc:sldMk cId="3355346742" sldId="261"/>
            <ac:spMk id="10" creationId="{7992F82D-AE5A-3589-E4C7-5764BC585E30}"/>
          </ac:spMkLst>
        </pc:spChg>
        <pc:picChg chg="mod">
          <ac:chgData name="Bycroft, Michael" userId="871e1bf2-e8fe-4ac0-b3eb-a6db1502fc47" providerId="ADAL" clId="{E3C58C19-AC4F-4CA3-B983-D16F71398F30}" dt="2026-10-05T12:09:46.224" v="6881" actId="1076"/>
          <ac:picMkLst>
            <pc:docMk/>
            <pc:sldMk cId="3355346742" sldId="261"/>
            <ac:picMk id="5" creationId="{D977B52A-F746-304E-1E52-A8A5A5894304}"/>
          </ac:picMkLst>
        </pc:picChg>
      </pc:sldChg>
      <pc:sldChg chg="addSp delSp modSp mod">
        <pc:chgData name="Bycroft, Michael" userId="871e1bf2-e8fe-4ac0-b3eb-a6db1502fc47" providerId="ADAL" clId="{E3C58C19-AC4F-4CA3-B983-D16F71398F30}" dt="2026-10-05T12:10:24.404" v="6901" actId="1076"/>
        <pc:sldMkLst>
          <pc:docMk/>
          <pc:sldMk cId="2742086999" sldId="262"/>
        </pc:sldMkLst>
        <pc:spChg chg="mod">
          <ac:chgData name="Bycroft, Michael" userId="871e1bf2-e8fe-4ac0-b3eb-a6db1502fc47" providerId="ADAL" clId="{E3C58C19-AC4F-4CA3-B983-D16F71398F30}" dt="2026-10-05T12:10:24.404" v="6901" actId="1076"/>
          <ac:spMkLst>
            <pc:docMk/>
            <pc:sldMk cId="2742086999" sldId="262"/>
            <ac:spMk id="6" creationId="{FA7DF1B6-9DE0-17E8-A0A5-04CB5EB29B01}"/>
          </ac:spMkLst>
        </pc:spChg>
        <pc:picChg chg="add">
          <ac:chgData name="Bycroft, Michael" userId="871e1bf2-e8fe-4ac0-b3eb-a6db1502fc47" providerId="ADAL" clId="{E3C58C19-AC4F-4CA3-B983-D16F71398F30}" dt="2026-10-05T10:56:03.915" v="5020" actId="22"/>
          <ac:picMkLst>
            <pc:docMk/>
            <pc:sldMk cId="2742086999" sldId="262"/>
            <ac:picMk id="3" creationId="{F4625744-A840-D0B5-B299-335005116C8C}"/>
          </ac:picMkLst>
        </pc:picChg>
        <pc:picChg chg="del">
          <ac:chgData name="Bycroft, Michael" userId="871e1bf2-e8fe-4ac0-b3eb-a6db1502fc47" providerId="ADAL" clId="{E3C58C19-AC4F-4CA3-B983-D16F71398F30}" dt="2026-10-05T10:56:03.212" v="5019" actId="478"/>
          <ac:picMkLst>
            <pc:docMk/>
            <pc:sldMk cId="2742086999" sldId="262"/>
            <ac:picMk id="5" creationId="{F0543DFD-CF82-2B02-DBFB-F6E54B7919E0}"/>
          </ac:picMkLst>
        </pc:picChg>
      </pc:sldChg>
      <pc:sldChg chg="modSp mod">
        <pc:chgData name="Bycroft, Michael" userId="871e1bf2-e8fe-4ac0-b3eb-a6db1502fc47" providerId="ADAL" clId="{E3C58C19-AC4F-4CA3-B983-D16F71398F30}" dt="2026-10-05T12:10:40.345" v="6907" actId="1076"/>
        <pc:sldMkLst>
          <pc:docMk/>
          <pc:sldMk cId="3801521608" sldId="263"/>
        </pc:sldMkLst>
        <pc:spChg chg="mod">
          <ac:chgData name="Bycroft, Michael" userId="871e1bf2-e8fe-4ac0-b3eb-a6db1502fc47" providerId="ADAL" clId="{E3C58C19-AC4F-4CA3-B983-D16F71398F30}" dt="2026-10-05T12:10:40.345" v="6907" actId="1076"/>
          <ac:spMkLst>
            <pc:docMk/>
            <pc:sldMk cId="3801521608" sldId="263"/>
            <ac:spMk id="3" creationId="{20D1BA34-7E2E-5E0D-761D-4B8D4A29805C}"/>
          </ac:spMkLst>
        </pc:spChg>
      </pc:sldChg>
      <pc:sldChg chg="addSp delSp modSp mod">
        <pc:chgData name="Bycroft, Michael" userId="871e1bf2-e8fe-4ac0-b3eb-a6db1502fc47" providerId="ADAL" clId="{E3C58C19-AC4F-4CA3-B983-D16F71398F30}" dt="2026-10-02T15:42:22.202" v="219" actId="1076"/>
        <pc:sldMkLst>
          <pc:docMk/>
          <pc:sldMk cId="945729333" sldId="266"/>
        </pc:sldMkLst>
        <pc:spChg chg="add mod">
          <ac:chgData name="Bycroft, Michael" userId="871e1bf2-e8fe-4ac0-b3eb-a6db1502fc47" providerId="ADAL" clId="{E3C58C19-AC4F-4CA3-B983-D16F71398F30}" dt="2026-10-02T15:42:22.202" v="219" actId="1076"/>
          <ac:spMkLst>
            <pc:docMk/>
            <pc:sldMk cId="945729333" sldId="266"/>
            <ac:spMk id="16" creationId="{991653A9-FF80-505E-90D0-2A31C1BF0F18}"/>
          </ac:spMkLst>
        </pc:spChg>
        <pc:picChg chg="add mod ord">
          <ac:chgData name="Bycroft, Michael" userId="871e1bf2-e8fe-4ac0-b3eb-a6db1502fc47" providerId="ADAL" clId="{E3C58C19-AC4F-4CA3-B983-D16F71398F30}" dt="2026-10-02T15:39:13.043" v="107" actId="1076"/>
          <ac:picMkLst>
            <pc:docMk/>
            <pc:sldMk cId="945729333" sldId="266"/>
            <ac:picMk id="15" creationId="{0E957C74-128A-6A09-CFA1-E26FF088C8FD}"/>
          </ac:picMkLst>
        </pc:picChg>
      </pc:sldChg>
      <pc:sldChg chg="addSp delSp modSp mod">
        <pc:chgData name="Bycroft, Michael" userId="871e1bf2-e8fe-4ac0-b3eb-a6db1502fc47" providerId="ADAL" clId="{E3C58C19-AC4F-4CA3-B983-D16F71398F30}" dt="2026-10-05T12:11:53.346" v="7015" actId="1038"/>
        <pc:sldMkLst>
          <pc:docMk/>
          <pc:sldMk cId="1751674259" sldId="267"/>
        </pc:sldMkLst>
        <pc:spChg chg="add mod">
          <ac:chgData name="Bycroft, Michael" userId="871e1bf2-e8fe-4ac0-b3eb-a6db1502fc47" providerId="ADAL" clId="{E3C58C19-AC4F-4CA3-B983-D16F71398F30}" dt="2026-10-05T12:11:21.240" v="6941" actId="20577"/>
          <ac:spMkLst>
            <pc:docMk/>
            <pc:sldMk cId="1751674259" sldId="267"/>
            <ac:spMk id="2" creationId="{881707A8-DB01-F49B-41D1-318857E45F4B}"/>
          </ac:spMkLst>
        </pc:spChg>
        <pc:spChg chg="add mod">
          <ac:chgData name="Bycroft, Michael" userId="871e1bf2-e8fe-4ac0-b3eb-a6db1502fc47" providerId="ADAL" clId="{E3C58C19-AC4F-4CA3-B983-D16F71398F30}" dt="2026-10-05T12:11:41.229" v="6989" actId="1035"/>
          <ac:spMkLst>
            <pc:docMk/>
            <pc:sldMk cId="1751674259" sldId="267"/>
            <ac:spMk id="7" creationId="{E22865E2-FE5E-FF3F-845E-6AF2BFA8F27D}"/>
          </ac:spMkLst>
        </pc:spChg>
        <pc:spChg chg="add mod">
          <ac:chgData name="Bycroft, Michael" userId="871e1bf2-e8fe-4ac0-b3eb-a6db1502fc47" providerId="ADAL" clId="{E3C58C19-AC4F-4CA3-B983-D16F71398F30}" dt="2026-10-05T12:11:49.590" v="7009" actId="1038"/>
          <ac:spMkLst>
            <pc:docMk/>
            <pc:sldMk cId="1751674259" sldId="267"/>
            <ac:spMk id="9" creationId="{67DEF616-63B8-9B70-F372-CFF270875818}"/>
          </ac:spMkLst>
        </pc:spChg>
        <pc:spChg chg="add mod">
          <ac:chgData name="Bycroft, Michael" userId="871e1bf2-e8fe-4ac0-b3eb-a6db1502fc47" providerId="ADAL" clId="{E3C58C19-AC4F-4CA3-B983-D16F71398F30}" dt="2026-10-05T12:11:53.346" v="7015" actId="1038"/>
          <ac:spMkLst>
            <pc:docMk/>
            <pc:sldMk cId="1751674259" sldId="267"/>
            <ac:spMk id="10" creationId="{32FB92FD-9A86-B575-5D81-B790B15AE04E}"/>
          </ac:spMkLst>
        </pc:spChg>
        <pc:spChg chg="add mod">
          <ac:chgData name="Bycroft, Michael" userId="871e1bf2-e8fe-4ac0-b3eb-a6db1502fc47" providerId="ADAL" clId="{E3C58C19-AC4F-4CA3-B983-D16F71398F30}" dt="2026-10-05T12:11:31.328" v="6955" actId="1035"/>
          <ac:spMkLst>
            <pc:docMk/>
            <pc:sldMk cId="1751674259" sldId="267"/>
            <ac:spMk id="11" creationId="{3F9A58EF-A660-A6C5-20DE-0463E758832E}"/>
          </ac:spMkLst>
        </pc:spChg>
        <pc:spChg chg="add mod">
          <ac:chgData name="Bycroft, Michael" userId="871e1bf2-e8fe-4ac0-b3eb-a6db1502fc47" providerId="ADAL" clId="{E3C58C19-AC4F-4CA3-B983-D16F71398F30}" dt="2026-10-05T12:11:38.030" v="6981" actId="1035"/>
          <ac:spMkLst>
            <pc:docMk/>
            <pc:sldMk cId="1751674259" sldId="267"/>
            <ac:spMk id="13" creationId="{D63FE985-E6EB-012C-5735-2368668A547A}"/>
          </ac:spMkLst>
        </pc:spChg>
        <pc:spChg chg="add mod">
          <ac:chgData name="Bycroft, Michael" userId="871e1bf2-e8fe-4ac0-b3eb-a6db1502fc47" providerId="ADAL" clId="{E3C58C19-AC4F-4CA3-B983-D16F71398F30}" dt="2026-10-05T12:11:35.232" v="6969" actId="1035"/>
          <ac:spMkLst>
            <pc:docMk/>
            <pc:sldMk cId="1751674259" sldId="267"/>
            <ac:spMk id="15" creationId="{E758E786-4115-FA4F-6A5C-59100B98779D}"/>
          </ac:spMkLst>
        </pc:spChg>
        <pc:picChg chg="add mod">
          <ac:chgData name="Bycroft, Michael" userId="871e1bf2-e8fe-4ac0-b3eb-a6db1502fc47" providerId="ADAL" clId="{E3C58C19-AC4F-4CA3-B983-D16F71398F30}" dt="2026-10-05T12:11:10.440" v="6920" actId="1038"/>
          <ac:picMkLst>
            <pc:docMk/>
            <pc:sldMk cId="1751674259" sldId="267"/>
            <ac:picMk id="5" creationId="{3CA9357E-8D6C-7037-171B-3CA106380081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2:12:14.110" v="7025" actId="1035"/>
        <pc:sldMkLst>
          <pc:docMk/>
          <pc:sldMk cId="3054069530" sldId="268"/>
        </pc:sldMkLst>
        <pc:spChg chg="add mod">
          <ac:chgData name="Bycroft, Michael" userId="871e1bf2-e8fe-4ac0-b3eb-a6db1502fc47" providerId="ADAL" clId="{E3C58C19-AC4F-4CA3-B983-D16F71398F30}" dt="2026-10-05T12:12:14.110" v="7025" actId="1035"/>
          <ac:spMkLst>
            <pc:docMk/>
            <pc:sldMk cId="3054069530" sldId="268"/>
            <ac:spMk id="6" creationId="{E4EA03D6-126D-D40C-834B-245A6CAA39BD}"/>
          </ac:spMkLst>
        </pc:spChg>
        <pc:spChg chg="add mod">
          <ac:chgData name="Bycroft, Michael" userId="871e1bf2-e8fe-4ac0-b3eb-a6db1502fc47" providerId="ADAL" clId="{E3C58C19-AC4F-4CA3-B983-D16F71398F30}" dt="2026-10-05T12:12:06.825" v="7017" actId="403"/>
          <ac:spMkLst>
            <pc:docMk/>
            <pc:sldMk cId="3054069530" sldId="268"/>
            <ac:spMk id="10" creationId="{DD20A7CF-5850-139C-3B5A-FC2079172CCF}"/>
          </ac:spMkLst>
        </pc:spChg>
        <pc:picChg chg="add mod">
          <ac:chgData name="Bycroft, Michael" userId="871e1bf2-e8fe-4ac0-b3eb-a6db1502fc47" providerId="ADAL" clId="{E3C58C19-AC4F-4CA3-B983-D16F71398F30}" dt="2026-10-02T17:07:05.436" v="1605" actId="1076"/>
          <ac:picMkLst>
            <pc:docMk/>
            <pc:sldMk cId="3054069530" sldId="268"/>
            <ac:picMk id="5" creationId="{676DB293-FCD5-6E75-9FB5-9314BFF96247}"/>
          </ac:picMkLst>
        </pc:picChg>
        <pc:picChg chg="add mod">
          <ac:chgData name="Bycroft, Michael" userId="871e1bf2-e8fe-4ac0-b3eb-a6db1502fc47" providerId="ADAL" clId="{E3C58C19-AC4F-4CA3-B983-D16F71398F30}" dt="2026-10-02T17:06:55.951" v="1602" actId="1076"/>
          <ac:picMkLst>
            <pc:docMk/>
            <pc:sldMk cId="3054069530" sldId="268"/>
            <ac:picMk id="8" creationId="{CFDEA838-553E-776B-29F0-F23392E36032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08:55:33.682" v="3012" actId="20577"/>
        <pc:sldMkLst>
          <pc:docMk/>
          <pc:sldMk cId="2296948193" sldId="269"/>
        </pc:sldMkLst>
        <pc:spChg chg="del">
          <ac:chgData name="Bycroft, Michael" userId="871e1bf2-e8fe-4ac0-b3eb-a6db1502fc47" providerId="ADAL" clId="{E3C58C19-AC4F-4CA3-B983-D16F71398F30}" dt="2026-10-05T04:58:49.231" v="1613" actId="478"/>
          <ac:spMkLst>
            <pc:docMk/>
            <pc:sldMk cId="2296948193" sldId="269"/>
            <ac:spMk id="2" creationId="{45BD8B5A-576E-D954-7BF8-39CE74211C58}"/>
          </ac:spMkLst>
        </pc:spChg>
        <pc:spChg chg="mod">
          <ac:chgData name="Bycroft, Michael" userId="871e1bf2-e8fe-4ac0-b3eb-a6db1502fc47" providerId="ADAL" clId="{E3C58C19-AC4F-4CA3-B983-D16F71398F30}" dt="2026-10-05T08:54:58.705" v="2975" actId="1038"/>
          <ac:spMkLst>
            <pc:docMk/>
            <pc:sldMk cId="2296948193" sldId="269"/>
            <ac:spMk id="3" creationId="{8B6EC266-8F88-3146-E2D1-72BF66B5FD91}"/>
          </ac:spMkLst>
        </pc:spChg>
        <pc:spChg chg="add mod">
          <ac:chgData name="Bycroft, Michael" userId="871e1bf2-e8fe-4ac0-b3eb-a6db1502fc47" providerId="ADAL" clId="{E3C58C19-AC4F-4CA3-B983-D16F71398F30}" dt="2026-10-05T08:55:33.682" v="3012" actId="20577"/>
          <ac:spMkLst>
            <pc:docMk/>
            <pc:sldMk cId="2296948193" sldId="269"/>
            <ac:spMk id="4" creationId="{9FFC5F33-CEFA-2A9F-2E56-8DA0D133CA68}"/>
          </ac:spMkLst>
        </pc:spChg>
      </pc:sldChg>
      <pc:sldChg chg="addSp delSp modSp new mod ord">
        <pc:chgData name="Bycroft, Michael" userId="871e1bf2-e8fe-4ac0-b3eb-a6db1502fc47" providerId="ADAL" clId="{E3C58C19-AC4F-4CA3-B983-D16F71398F30}" dt="2026-10-05T12:17:17.924" v="7114" actId="13926"/>
        <pc:sldMkLst>
          <pc:docMk/>
          <pc:sldMk cId="2424853654" sldId="270"/>
        </pc:sldMkLst>
        <pc:spChg chg="del">
          <ac:chgData name="Bycroft, Michael" userId="871e1bf2-e8fe-4ac0-b3eb-a6db1502fc47" providerId="ADAL" clId="{E3C58C19-AC4F-4CA3-B983-D16F71398F30}" dt="2026-10-05T06:12:44.578" v="2488" actId="478"/>
          <ac:spMkLst>
            <pc:docMk/>
            <pc:sldMk cId="2424853654" sldId="270"/>
            <ac:spMk id="2" creationId="{56CE5B8D-A7F5-1AD5-933A-D7E77D0BFDD9}"/>
          </ac:spMkLst>
        </pc:spChg>
        <pc:spChg chg="add mod">
          <ac:chgData name="Bycroft, Michael" userId="871e1bf2-e8fe-4ac0-b3eb-a6db1502fc47" providerId="ADAL" clId="{E3C58C19-AC4F-4CA3-B983-D16F71398F30}" dt="2026-10-05T12:17:17.924" v="7114" actId="13926"/>
          <ac:spMkLst>
            <pc:docMk/>
            <pc:sldMk cId="2424853654" sldId="270"/>
            <ac:spMk id="2" creationId="{C6D1BFF9-5E53-5A7B-494E-E488D0EDC9BF}"/>
          </ac:spMkLst>
        </pc:spChg>
        <pc:spChg chg="del">
          <ac:chgData name="Bycroft, Michael" userId="871e1bf2-e8fe-4ac0-b3eb-a6db1502fc47" providerId="ADAL" clId="{E3C58C19-AC4F-4CA3-B983-D16F71398F30}" dt="2026-10-05T06:12:44.578" v="2488" actId="478"/>
          <ac:spMkLst>
            <pc:docMk/>
            <pc:sldMk cId="2424853654" sldId="270"/>
            <ac:spMk id="3" creationId="{F66CD6A6-05F6-8D2B-7C82-F1084DE1B063}"/>
          </ac:spMkLst>
        </pc:spChg>
        <pc:spChg chg="add mod">
          <ac:chgData name="Bycroft, Michael" userId="871e1bf2-e8fe-4ac0-b3eb-a6db1502fc47" providerId="ADAL" clId="{E3C58C19-AC4F-4CA3-B983-D16F71398F30}" dt="2026-10-05T12:17:14.664" v="7111" actId="13926"/>
          <ac:spMkLst>
            <pc:docMk/>
            <pc:sldMk cId="2424853654" sldId="270"/>
            <ac:spMk id="8" creationId="{2EF624BA-BAA2-15CA-138A-AFC4B8E5D941}"/>
          </ac:spMkLst>
        </pc:spChg>
        <pc:spChg chg="add mod">
          <ac:chgData name="Bycroft, Michael" userId="871e1bf2-e8fe-4ac0-b3eb-a6db1502fc47" providerId="ADAL" clId="{E3C58C19-AC4F-4CA3-B983-D16F71398F30}" dt="2026-10-05T12:17:15.090" v="7112" actId="13926"/>
          <ac:spMkLst>
            <pc:docMk/>
            <pc:sldMk cId="2424853654" sldId="270"/>
            <ac:spMk id="10" creationId="{F36C78BA-59F2-F596-84D5-8438265F76D5}"/>
          </ac:spMkLst>
        </pc:spChg>
        <pc:spChg chg="add mod">
          <ac:chgData name="Bycroft, Michael" userId="871e1bf2-e8fe-4ac0-b3eb-a6db1502fc47" providerId="ADAL" clId="{E3C58C19-AC4F-4CA3-B983-D16F71398F30}" dt="2026-10-05T08:47:36.136" v="2778" actId="1036"/>
          <ac:spMkLst>
            <pc:docMk/>
            <pc:sldMk cId="2424853654" sldId="270"/>
            <ac:spMk id="12" creationId="{E8992A25-24E9-EDFC-2384-61D1CF12E2AE}"/>
          </ac:spMkLst>
        </pc:spChg>
        <pc:picChg chg="add del">
          <ac:chgData name="Bycroft, Michael" userId="871e1bf2-e8fe-4ac0-b3eb-a6db1502fc47" providerId="ADAL" clId="{E3C58C19-AC4F-4CA3-B983-D16F71398F30}" dt="2026-10-05T06:15:04.721" v="2490" actId="478"/>
          <ac:picMkLst>
            <pc:docMk/>
            <pc:sldMk cId="2424853654" sldId="270"/>
            <ac:picMk id="5" creationId="{0AC256C8-2402-6FEC-84E2-C1705D6D088E}"/>
          </ac:picMkLst>
        </pc:picChg>
        <pc:picChg chg="add mod">
          <ac:chgData name="Bycroft, Michael" userId="871e1bf2-e8fe-4ac0-b3eb-a6db1502fc47" providerId="ADAL" clId="{E3C58C19-AC4F-4CA3-B983-D16F71398F30}" dt="2026-10-05T08:47:36.136" v="2778" actId="1036"/>
          <ac:picMkLst>
            <pc:docMk/>
            <pc:sldMk cId="2424853654" sldId="270"/>
            <ac:picMk id="7" creationId="{193F7908-1B08-B9BF-928A-C24C98BF4335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2:14:18.736" v="7037" actId="1076"/>
        <pc:sldMkLst>
          <pc:docMk/>
          <pc:sldMk cId="1595177999" sldId="271"/>
        </pc:sldMkLst>
        <pc:spChg chg="del">
          <ac:chgData name="Bycroft, Michael" userId="871e1bf2-e8fe-4ac0-b3eb-a6db1502fc47" providerId="ADAL" clId="{E3C58C19-AC4F-4CA3-B983-D16F71398F30}" dt="2026-10-05T08:51:53.414" v="2897" actId="478"/>
          <ac:spMkLst>
            <pc:docMk/>
            <pc:sldMk cId="1595177999" sldId="271"/>
            <ac:spMk id="2" creationId="{EDC9828E-58F4-AA3E-36C9-7D7749EC5981}"/>
          </ac:spMkLst>
        </pc:spChg>
        <pc:spChg chg="del">
          <ac:chgData name="Bycroft, Michael" userId="871e1bf2-e8fe-4ac0-b3eb-a6db1502fc47" providerId="ADAL" clId="{E3C58C19-AC4F-4CA3-B983-D16F71398F30}" dt="2026-10-05T08:51:53.414" v="2897" actId="478"/>
          <ac:spMkLst>
            <pc:docMk/>
            <pc:sldMk cId="1595177999" sldId="271"/>
            <ac:spMk id="3" creationId="{235609CB-F2D2-318E-708D-16EE3DC085E7}"/>
          </ac:spMkLst>
        </pc:spChg>
        <pc:spChg chg="add del mod">
          <ac:chgData name="Bycroft, Michael" userId="871e1bf2-e8fe-4ac0-b3eb-a6db1502fc47" providerId="ADAL" clId="{E3C58C19-AC4F-4CA3-B983-D16F71398F30}" dt="2026-10-05T08:52:19.875" v="2906"/>
          <ac:spMkLst>
            <pc:docMk/>
            <pc:sldMk cId="1595177999" sldId="271"/>
            <ac:spMk id="8" creationId="{8E8B64FA-CD51-3AE9-FAE8-D7FCA76A5801}"/>
          </ac:spMkLst>
        </pc:spChg>
        <pc:spChg chg="add mod">
          <ac:chgData name="Bycroft, Michael" userId="871e1bf2-e8fe-4ac0-b3eb-a6db1502fc47" providerId="ADAL" clId="{E3C58C19-AC4F-4CA3-B983-D16F71398F30}" dt="2026-10-05T12:13:46.491" v="7030" actId="1076"/>
          <ac:spMkLst>
            <pc:docMk/>
            <pc:sldMk cId="1595177999" sldId="271"/>
            <ac:spMk id="9" creationId="{F31F97AF-969E-9FF4-A1E2-F253AB7066D6}"/>
          </ac:spMkLst>
        </pc:spChg>
        <pc:spChg chg="add mod">
          <ac:chgData name="Bycroft, Michael" userId="871e1bf2-e8fe-4ac0-b3eb-a6db1502fc47" providerId="ADAL" clId="{E3C58C19-AC4F-4CA3-B983-D16F71398F30}" dt="2026-10-05T12:14:18.736" v="7037" actId="1076"/>
          <ac:spMkLst>
            <pc:docMk/>
            <pc:sldMk cId="1595177999" sldId="271"/>
            <ac:spMk id="10" creationId="{C425A052-413E-EA43-F585-03F4F3DFBB49}"/>
          </ac:spMkLst>
        </pc:spChg>
        <pc:picChg chg="add del mod">
          <ac:chgData name="Bycroft, Michael" userId="871e1bf2-e8fe-4ac0-b3eb-a6db1502fc47" providerId="ADAL" clId="{E3C58C19-AC4F-4CA3-B983-D16F71398F30}" dt="2026-10-05T08:52:07.375" v="2900" actId="478"/>
          <ac:picMkLst>
            <pc:docMk/>
            <pc:sldMk cId="1595177999" sldId="271"/>
            <ac:picMk id="5" creationId="{FCCAAB5B-4F8E-8FD4-C0FA-134806FF37EF}"/>
          </ac:picMkLst>
        </pc:picChg>
        <pc:picChg chg="add mod">
          <ac:chgData name="Bycroft, Michael" userId="871e1bf2-e8fe-4ac0-b3eb-a6db1502fc47" providerId="ADAL" clId="{E3C58C19-AC4F-4CA3-B983-D16F71398F30}" dt="2026-10-05T08:52:09.962" v="2903" actId="1076"/>
          <ac:picMkLst>
            <pc:docMk/>
            <pc:sldMk cId="1595177999" sldId="271"/>
            <ac:picMk id="7" creationId="{7A805319-CA00-8146-B731-0A1965C80EBD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09:44:36.993" v="3871" actId="20577"/>
        <pc:sldMkLst>
          <pc:docMk/>
          <pc:sldMk cId="116470841" sldId="272"/>
        </pc:sldMkLst>
        <pc:spChg chg="del">
          <ac:chgData name="Bycroft, Michael" userId="871e1bf2-e8fe-4ac0-b3eb-a6db1502fc47" providerId="ADAL" clId="{E3C58C19-AC4F-4CA3-B983-D16F71398F30}" dt="2026-10-05T09:16:50.191" v="3469" actId="478"/>
          <ac:spMkLst>
            <pc:docMk/>
            <pc:sldMk cId="116470841" sldId="272"/>
            <ac:spMk id="2" creationId="{50261194-F196-7E06-56B9-5305C309AB33}"/>
          </ac:spMkLst>
        </pc:spChg>
        <pc:spChg chg="del">
          <ac:chgData name="Bycroft, Michael" userId="871e1bf2-e8fe-4ac0-b3eb-a6db1502fc47" providerId="ADAL" clId="{E3C58C19-AC4F-4CA3-B983-D16F71398F30}" dt="2026-10-05T09:16:47.897" v="3468" actId="478"/>
          <ac:spMkLst>
            <pc:docMk/>
            <pc:sldMk cId="116470841" sldId="272"/>
            <ac:spMk id="3" creationId="{C560916C-4FF9-A8DC-2F4B-5188C0353719}"/>
          </ac:spMkLst>
        </pc:spChg>
        <pc:spChg chg="add mod">
          <ac:chgData name="Bycroft, Michael" userId="871e1bf2-e8fe-4ac0-b3eb-a6db1502fc47" providerId="ADAL" clId="{E3C58C19-AC4F-4CA3-B983-D16F71398F30}" dt="2026-10-05T09:22:17.056" v="3479" actId="1076"/>
          <ac:spMkLst>
            <pc:docMk/>
            <pc:sldMk cId="116470841" sldId="272"/>
            <ac:spMk id="4" creationId="{C7C41BB3-11AB-57A2-ADED-CAFDBB25CAF3}"/>
          </ac:spMkLst>
        </pc:spChg>
        <pc:spChg chg="add mod">
          <ac:chgData name="Bycroft, Michael" userId="871e1bf2-e8fe-4ac0-b3eb-a6db1502fc47" providerId="ADAL" clId="{E3C58C19-AC4F-4CA3-B983-D16F71398F30}" dt="2026-10-05T09:22:30.384" v="3498" actId="403"/>
          <ac:spMkLst>
            <pc:docMk/>
            <pc:sldMk cId="116470841" sldId="272"/>
            <ac:spMk id="7" creationId="{0413D146-DEBE-0153-5F95-5DE1AB159C78}"/>
          </ac:spMkLst>
        </pc:spChg>
        <pc:spChg chg="add mod">
          <ac:chgData name="Bycroft, Michael" userId="871e1bf2-e8fe-4ac0-b3eb-a6db1502fc47" providerId="ADAL" clId="{E3C58C19-AC4F-4CA3-B983-D16F71398F30}" dt="2026-10-05T09:44:36.993" v="3871" actId="20577"/>
          <ac:spMkLst>
            <pc:docMk/>
            <pc:sldMk cId="116470841" sldId="272"/>
            <ac:spMk id="14" creationId="{590AA91E-392F-6686-2604-2909C3163216}"/>
          </ac:spMkLst>
        </pc:spChg>
        <pc:picChg chg="add del mod">
          <ac:chgData name="Bycroft, Michael" userId="871e1bf2-e8fe-4ac0-b3eb-a6db1502fc47" providerId="ADAL" clId="{E3C58C19-AC4F-4CA3-B983-D16F71398F30}" dt="2026-10-05T09:37:00.207" v="3511" actId="478"/>
          <ac:picMkLst>
            <pc:docMk/>
            <pc:sldMk cId="116470841" sldId="272"/>
            <ac:picMk id="6" creationId="{C9B1C9A2-FF0A-3425-EDB3-D41223697035}"/>
          </ac:picMkLst>
        </pc:picChg>
        <pc:picChg chg="add del mod">
          <ac:chgData name="Bycroft, Michael" userId="871e1bf2-e8fe-4ac0-b3eb-a6db1502fc47" providerId="ADAL" clId="{E3C58C19-AC4F-4CA3-B983-D16F71398F30}" dt="2026-10-05T09:29:21.763" v="3510" actId="478"/>
          <ac:picMkLst>
            <pc:docMk/>
            <pc:sldMk cId="116470841" sldId="272"/>
            <ac:picMk id="9" creationId="{EA3B4F8D-07EE-BB41-8482-32CCADE7F84A}"/>
          </ac:picMkLst>
        </pc:picChg>
        <pc:picChg chg="add del mod">
          <ac:chgData name="Bycroft, Michael" userId="871e1bf2-e8fe-4ac0-b3eb-a6db1502fc47" providerId="ADAL" clId="{E3C58C19-AC4F-4CA3-B983-D16F71398F30}" dt="2026-10-05T09:38:09.635" v="3518" actId="478"/>
          <ac:picMkLst>
            <pc:docMk/>
            <pc:sldMk cId="116470841" sldId="272"/>
            <ac:picMk id="11" creationId="{EFEB4720-F240-1581-CD1E-4AE2686358B3}"/>
          </ac:picMkLst>
        </pc:picChg>
        <pc:picChg chg="add mod">
          <ac:chgData name="Bycroft, Michael" userId="871e1bf2-e8fe-4ac0-b3eb-a6db1502fc47" providerId="ADAL" clId="{E3C58C19-AC4F-4CA3-B983-D16F71398F30}" dt="2026-10-05T09:38:33.666" v="3524" actId="14100"/>
          <ac:picMkLst>
            <pc:docMk/>
            <pc:sldMk cId="116470841" sldId="272"/>
            <ac:picMk id="13" creationId="{557EA9B2-D0CD-49C0-FC87-34777DFB75D5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09:47:57.185" v="3966" actId="1076"/>
        <pc:sldMkLst>
          <pc:docMk/>
          <pc:sldMk cId="3992047157" sldId="273"/>
        </pc:sldMkLst>
        <pc:spChg chg="del">
          <ac:chgData name="Bycroft, Michael" userId="871e1bf2-e8fe-4ac0-b3eb-a6db1502fc47" providerId="ADAL" clId="{E3C58C19-AC4F-4CA3-B983-D16F71398F30}" dt="2026-10-05T09:22:56.065" v="3501" actId="478"/>
          <ac:spMkLst>
            <pc:docMk/>
            <pc:sldMk cId="3992047157" sldId="273"/>
            <ac:spMk id="2" creationId="{C5868574-DB51-C81F-E2AD-92406905A272}"/>
          </ac:spMkLst>
        </pc:spChg>
        <pc:spChg chg="del">
          <ac:chgData name="Bycroft, Michael" userId="871e1bf2-e8fe-4ac0-b3eb-a6db1502fc47" providerId="ADAL" clId="{E3C58C19-AC4F-4CA3-B983-D16F71398F30}" dt="2026-10-05T09:22:56.065" v="3501" actId="478"/>
          <ac:spMkLst>
            <pc:docMk/>
            <pc:sldMk cId="3992047157" sldId="273"/>
            <ac:spMk id="3" creationId="{4E2BCB86-D8EB-DAB7-546E-AF29F1566195}"/>
          </ac:spMkLst>
        </pc:spChg>
        <pc:spChg chg="add">
          <ac:chgData name="Bycroft, Michael" userId="871e1bf2-e8fe-4ac0-b3eb-a6db1502fc47" providerId="ADAL" clId="{E3C58C19-AC4F-4CA3-B983-D16F71398F30}" dt="2026-10-05T09:40:33.396" v="3529" actId="22"/>
          <ac:spMkLst>
            <pc:docMk/>
            <pc:sldMk cId="3992047157" sldId="273"/>
            <ac:spMk id="9" creationId="{31AC5362-614D-4E32-F7DE-A95F1AE05149}"/>
          </ac:spMkLst>
        </pc:spChg>
        <pc:spChg chg="add mod">
          <ac:chgData name="Bycroft, Michael" userId="871e1bf2-e8fe-4ac0-b3eb-a6db1502fc47" providerId="ADAL" clId="{E3C58C19-AC4F-4CA3-B983-D16F71398F30}" dt="2026-10-05T09:40:36.172" v="3531" actId="20577"/>
          <ac:spMkLst>
            <pc:docMk/>
            <pc:sldMk cId="3992047157" sldId="273"/>
            <ac:spMk id="11" creationId="{97EDA0EB-1E34-24E9-2BDC-D610708985F6}"/>
          </ac:spMkLst>
        </pc:spChg>
        <pc:spChg chg="add mod">
          <ac:chgData name="Bycroft, Michael" userId="871e1bf2-e8fe-4ac0-b3eb-a6db1502fc47" providerId="ADAL" clId="{E3C58C19-AC4F-4CA3-B983-D16F71398F30}" dt="2026-10-05T09:47:57.185" v="3966" actId="1076"/>
          <ac:spMkLst>
            <pc:docMk/>
            <pc:sldMk cId="3992047157" sldId="273"/>
            <ac:spMk id="13" creationId="{44C0BA4D-CC21-1693-1C67-149275B30564}"/>
          </ac:spMkLst>
        </pc:spChg>
        <pc:picChg chg="add del mod">
          <ac:chgData name="Bycroft, Michael" userId="871e1bf2-e8fe-4ac0-b3eb-a6db1502fc47" providerId="ADAL" clId="{E3C58C19-AC4F-4CA3-B983-D16F71398F30}" dt="2026-10-05T09:38:46.674" v="3525" actId="478"/>
          <ac:picMkLst>
            <pc:docMk/>
            <pc:sldMk cId="3992047157" sldId="273"/>
            <ac:picMk id="5" creationId="{B78D7F70-1E1A-2D55-9FAB-FCABEA09F24B}"/>
          </ac:picMkLst>
        </pc:picChg>
        <pc:picChg chg="add mod">
          <ac:chgData name="Bycroft, Michael" userId="871e1bf2-e8fe-4ac0-b3eb-a6db1502fc47" providerId="ADAL" clId="{E3C58C19-AC4F-4CA3-B983-D16F71398F30}" dt="2026-10-05T09:40:28.766" v="3528" actId="1076"/>
          <ac:picMkLst>
            <pc:docMk/>
            <pc:sldMk cId="3992047157" sldId="273"/>
            <ac:picMk id="7" creationId="{A5835ECC-CA5D-7750-4407-68399F5402AB}"/>
          </ac:picMkLst>
        </pc:picChg>
      </pc:sldChg>
      <pc:sldChg chg="addSp delSp modSp new mod setBg">
        <pc:chgData name="Bycroft, Michael" userId="871e1bf2-e8fe-4ac0-b3eb-a6db1502fc47" providerId="ADAL" clId="{E3C58C19-AC4F-4CA3-B983-D16F71398F30}" dt="2026-10-05T12:16:07.276" v="7100" actId="1076"/>
        <pc:sldMkLst>
          <pc:docMk/>
          <pc:sldMk cId="1072255426" sldId="274"/>
        </pc:sldMkLst>
        <pc:spChg chg="del">
          <ac:chgData name="Bycroft, Michael" userId="871e1bf2-e8fe-4ac0-b3eb-a6db1502fc47" providerId="ADAL" clId="{E3C58C19-AC4F-4CA3-B983-D16F71398F30}" dt="2026-10-05T09:55:47.338" v="3968" actId="478"/>
          <ac:spMkLst>
            <pc:docMk/>
            <pc:sldMk cId="1072255426" sldId="274"/>
            <ac:spMk id="2" creationId="{A816AF04-E4E2-99AD-A3D8-15FF0763058D}"/>
          </ac:spMkLst>
        </pc:spChg>
        <pc:spChg chg="del">
          <ac:chgData name="Bycroft, Michael" userId="871e1bf2-e8fe-4ac0-b3eb-a6db1502fc47" providerId="ADAL" clId="{E3C58C19-AC4F-4CA3-B983-D16F71398F30}" dt="2026-10-05T09:55:47.338" v="3968" actId="478"/>
          <ac:spMkLst>
            <pc:docMk/>
            <pc:sldMk cId="1072255426" sldId="274"/>
            <ac:spMk id="3" creationId="{30FC772A-F7CD-F4D1-56B9-DD48EA4D0C7D}"/>
          </ac:spMkLst>
        </pc:spChg>
        <pc:spChg chg="add del mod">
          <ac:chgData name="Bycroft, Michael" userId="871e1bf2-e8fe-4ac0-b3eb-a6db1502fc47" providerId="ADAL" clId="{E3C58C19-AC4F-4CA3-B983-D16F71398F30}" dt="2026-10-05T12:16:01.150" v="7099" actId="478"/>
          <ac:spMkLst>
            <pc:docMk/>
            <pc:sldMk cId="1072255426" sldId="274"/>
            <ac:spMk id="6" creationId="{3FA345ED-3922-A5FC-C0FD-37A1F064AE20}"/>
          </ac:spMkLst>
        </pc:spChg>
        <pc:spChg chg="add mod">
          <ac:chgData name="Bycroft, Michael" userId="871e1bf2-e8fe-4ac0-b3eb-a6db1502fc47" providerId="ADAL" clId="{E3C58C19-AC4F-4CA3-B983-D16F71398F30}" dt="2026-10-05T12:16:07.276" v="7100" actId="1076"/>
          <ac:spMkLst>
            <pc:docMk/>
            <pc:sldMk cId="1072255426" sldId="274"/>
            <ac:spMk id="7" creationId="{C40194B7-8B50-83E6-95D3-C65D7420BF7E}"/>
          </ac:spMkLst>
        </pc:spChg>
        <pc:spChg chg="add del">
          <ac:chgData name="Bycroft, Michael" userId="871e1bf2-e8fe-4ac0-b3eb-a6db1502fc47" providerId="ADAL" clId="{E3C58C19-AC4F-4CA3-B983-D16F71398F30}" dt="2026-10-05T09:56:13.880" v="3979" actId="26606"/>
          <ac:spMkLst>
            <pc:docMk/>
            <pc:sldMk cId="1072255426" sldId="274"/>
            <ac:spMk id="10" creationId="{42A4FC2C-047E-45A5-965D-8E1E3BF09BC6}"/>
          </ac:spMkLst>
        </pc:spChg>
        <pc:picChg chg="add mod">
          <ac:chgData name="Bycroft, Michael" userId="871e1bf2-e8fe-4ac0-b3eb-a6db1502fc47" providerId="ADAL" clId="{E3C58C19-AC4F-4CA3-B983-D16F71398F30}" dt="2026-10-05T09:56:13.880" v="3979" actId="26606"/>
          <ac:picMkLst>
            <pc:docMk/>
            <pc:sldMk cId="1072255426" sldId="274"/>
            <ac:picMk id="5" creationId="{3B4A0EE4-0E08-D0B8-0EE8-127A9F9FFD76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2:16:27.519" v="7103" actId="13926"/>
        <pc:sldMkLst>
          <pc:docMk/>
          <pc:sldMk cId="4095262848" sldId="275"/>
        </pc:sldMkLst>
        <pc:spChg chg="del">
          <ac:chgData name="Bycroft, Michael" userId="871e1bf2-e8fe-4ac0-b3eb-a6db1502fc47" providerId="ADAL" clId="{E3C58C19-AC4F-4CA3-B983-D16F71398F30}" dt="2026-10-05T10:05:23.680" v="4200" actId="478"/>
          <ac:spMkLst>
            <pc:docMk/>
            <pc:sldMk cId="4095262848" sldId="275"/>
            <ac:spMk id="2" creationId="{8D27AC64-10CB-C3F6-9A3B-D1EA5011C1B8}"/>
          </ac:spMkLst>
        </pc:spChg>
        <pc:spChg chg="del">
          <ac:chgData name="Bycroft, Michael" userId="871e1bf2-e8fe-4ac0-b3eb-a6db1502fc47" providerId="ADAL" clId="{E3C58C19-AC4F-4CA3-B983-D16F71398F30}" dt="2026-10-05T10:05:23.680" v="4200" actId="478"/>
          <ac:spMkLst>
            <pc:docMk/>
            <pc:sldMk cId="4095262848" sldId="275"/>
            <ac:spMk id="3" creationId="{6156E3CD-5577-B1DE-1AC1-632C73B627DB}"/>
          </ac:spMkLst>
        </pc:spChg>
        <pc:spChg chg="add del">
          <ac:chgData name="Bycroft, Michael" userId="871e1bf2-e8fe-4ac0-b3eb-a6db1502fc47" providerId="ADAL" clId="{E3C58C19-AC4F-4CA3-B983-D16F71398F30}" dt="2026-10-05T10:22:54.081" v="4675" actId="478"/>
          <ac:spMkLst>
            <pc:docMk/>
            <pc:sldMk cId="4095262848" sldId="275"/>
            <ac:spMk id="5" creationId="{05FF25AD-C73E-A41E-E654-45F7E26F4A99}"/>
          </ac:spMkLst>
        </pc:spChg>
        <pc:spChg chg="add mod">
          <ac:chgData name="Bycroft, Michael" userId="871e1bf2-e8fe-4ac0-b3eb-a6db1502fc47" providerId="ADAL" clId="{E3C58C19-AC4F-4CA3-B983-D16F71398F30}" dt="2026-10-05T10:24:03.859" v="4742" actId="1076"/>
          <ac:spMkLst>
            <pc:docMk/>
            <pc:sldMk cId="4095262848" sldId="275"/>
            <ac:spMk id="8" creationId="{C341E958-0E82-87A8-901B-BEFB482C3D42}"/>
          </ac:spMkLst>
        </pc:spChg>
        <pc:spChg chg="add mod">
          <ac:chgData name="Bycroft, Michael" userId="871e1bf2-e8fe-4ac0-b3eb-a6db1502fc47" providerId="ADAL" clId="{E3C58C19-AC4F-4CA3-B983-D16F71398F30}" dt="2026-10-05T10:38:33.368" v="4755" actId="1076"/>
          <ac:spMkLst>
            <pc:docMk/>
            <pc:sldMk cId="4095262848" sldId="275"/>
            <ac:spMk id="9" creationId="{D7C81B80-5BF7-7329-AC64-E3B9ED70550C}"/>
          </ac:spMkLst>
        </pc:spChg>
        <pc:spChg chg="add mod">
          <ac:chgData name="Bycroft, Michael" userId="871e1bf2-e8fe-4ac0-b3eb-a6db1502fc47" providerId="ADAL" clId="{E3C58C19-AC4F-4CA3-B983-D16F71398F30}" dt="2026-10-05T12:16:27.519" v="7103" actId="13926"/>
          <ac:spMkLst>
            <pc:docMk/>
            <pc:sldMk cId="4095262848" sldId="275"/>
            <ac:spMk id="10" creationId="{E34E6AFF-BA64-A187-84B0-624CFC62BDF0}"/>
          </ac:spMkLst>
        </pc:spChg>
        <pc:picChg chg="add mod">
          <ac:chgData name="Bycroft, Michael" userId="871e1bf2-e8fe-4ac0-b3eb-a6db1502fc47" providerId="ADAL" clId="{E3C58C19-AC4F-4CA3-B983-D16F71398F30}" dt="2026-10-05T10:23:14.792" v="4681" actId="14100"/>
          <ac:picMkLst>
            <pc:docMk/>
            <pc:sldMk cId="4095262848" sldId="275"/>
            <ac:picMk id="7" creationId="{7E11C791-26D9-1247-61A3-54A4455A7E11}"/>
          </ac:picMkLst>
        </pc:picChg>
      </pc:sldChg>
      <pc:sldChg chg="delSp modSp new mod modAnim">
        <pc:chgData name="Bycroft, Michael" userId="871e1bf2-e8fe-4ac0-b3eb-a6db1502fc47" providerId="ADAL" clId="{E3C58C19-AC4F-4CA3-B983-D16F71398F30}" dt="2026-10-05T12:15:08.294" v="7046" actId="1037"/>
        <pc:sldMkLst>
          <pc:docMk/>
          <pc:sldMk cId="964636447" sldId="276"/>
        </pc:sldMkLst>
        <pc:spChg chg="del">
          <ac:chgData name="Bycroft, Michael" userId="871e1bf2-e8fe-4ac0-b3eb-a6db1502fc47" providerId="ADAL" clId="{E3C58C19-AC4F-4CA3-B983-D16F71398F30}" dt="2026-10-05T10:09:01.451" v="4209" actId="478"/>
          <ac:spMkLst>
            <pc:docMk/>
            <pc:sldMk cId="964636447" sldId="276"/>
            <ac:spMk id="2" creationId="{BF9EE4D2-7712-B0C9-1996-D9E54A059B6A}"/>
          </ac:spMkLst>
        </pc:spChg>
        <pc:spChg chg="mod">
          <ac:chgData name="Bycroft, Michael" userId="871e1bf2-e8fe-4ac0-b3eb-a6db1502fc47" providerId="ADAL" clId="{E3C58C19-AC4F-4CA3-B983-D16F71398F30}" dt="2026-10-05T12:15:08.294" v="7046" actId="1037"/>
          <ac:spMkLst>
            <pc:docMk/>
            <pc:sldMk cId="964636447" sldId="276"/>
            <ac:spMk id="3" creationId="{E09E4F16-366F-57E5-5805-C32BBB3D82A4}"/>
          </ac:spMkLst>
        </pc:spChg>
      </pc:sldChg>
      <pc:sldChg chg="addSp delSp modSp new del mod">
        <pc:chgData name="Bycroft, Michael" userId="871e1bf2-e8fe-4ac0-b3eb-a6db1502fc47" providerId="ADAL" clId="{E3C58C19-AC4F-4CA3-B983-D16F71398F30}" dt="2026-10-05T10:08:54.533" v="4207" actId="47"/>
        <pc:sldMkLst>
          <pc:docMk/>
          <pc:sldMk cId="1348982263" sldId="276"/>
        </pc:sldMkLst>
        <pc:spChg chg="del">
          <ac:chgData name="Bycroft, Michael" userId="871e1bf2-e8fe-4ac0-b3eb-a6db1502fc47" providerId="ADAL" clId="{E3C58C19-AC4F-4CA3-B983-D16F71398F30}" dt="2026-10-05T10:05:50.113" v="4202" actId="478"/>
          <ac:spMkLst>
            <pc:docMk/>
            <pc:sldMk cId="1348982263" sldId="276"/>
            <ac:spMk id="2" creationId="{001398AC-FFE1-37E3-54C1-2551C6954C3E}"/>
          </ac:spMkLst>
        </pc:spChg>
        <pc:spChg chg="del mod">
          <ac:chgData name="Bycroft, Michael" userId="871e1bf2-e8fe-4ac0-b3eb-a6db1502fc47" providerId="ADAL" clId="{E3C58C19-AC4F-4CA3-B983-D16F71398F30}" dt="2026-10-05T10:05:53.870" v="4206"/>
          <ac:spMkLst>
            <pc:docMk/>
            <pc:sldMk cId="1348982263" sldId="276"/>
            <ac:spMk id="3" creationId="{98944E01-34BE-2843-DAE3-B872C58B8FE4}"/>
          </ac:spMkLst>
        </pc:spChg>
        <pc:picChg chg="add mod ord">
          <ac:chgData name="Bycroft, Michael" userId="871e1bf2-e8fe-4ac0-b3eb-a6db1502fc47" providerId="ADAL" clId="{E3C58C19-AC4F-4CA3-B983-D16F71398F30}" dt="2026-10-05T10:05:53.870" v="4206"/>
          <ac:picMkLst>
            <pc:docMk/>
            <pc:sldMk cId="1348982263" sldId="276"/>
            <ac:picMk id="5" creationId="{CD2DE5FA-8211-4122-67EF-1B1E0F117C53}"/>
          </ac:picMkLst>
        </pc:picChg>
      </pc:sldChg>
      <pc:sldChg chg="addSp delSp modSp new mod ord setBg">
        <pc:chgData name="Bycroft, Michael" userId="871e1bf2-e8fe-4ac0-b3eb-a6db1502fc47" providerId="ADAL" clId="{E3C58C19-AC4F-4CA3-B983-D16F71398F30}" dt="2026-10-05T12:16:49.558" v="7107"/>
        <pc:sldMkLst>
          <pc:docMk/>
          <pc:sldMk cId="2319801654" sldId="277"/>
        </pc:sldMkLst>
        <pc:spChg chg="del">
          <ac:chgData name="Bycroft, Michael" userId="871e1bf2-e8fe-4ac0-b3eb-a6db1502fc47" providerId="ADAL" clId="{E3C58C19-AC4F-4CA3-B983-D16F71398F30}" dt="2026-10-05T10:40:42.538" v="4848" actId="478"/>
          <ac:spMkLst>
            <pc:docMk/>
            <pc:sldMk cId="2319801654" sldId="277"/>
            <ac:spMk id="2" creationId="{E4961966-9108-9121-101E-B916110CA78B}"/>
          </ac:spMkLst>
        </pc:spChg>
        <pc:spChg chg="del">
          <ac:chgData name="Bycroft, Michael" userId="871e1bf2-e8fe-4ac0-b3eb-a6db1502fc47" providerId="ADAL" clId="{E3C58C19-AC4F-4CA3-B983-D16F71398F30}" dt="2026-10-05T10:40:42.538" v="4848" actId="478"/>
          <ac:spMkLst>
            <pc:docMk/>
            <pc:sldMk cId="2319801654" sldId="277"/>
            <ac:spMk id="3" creationId="{2DB6B479-F899-CDF5-ACD4-8EBBCE1EE10D}"/>
          </ac:spMkLst>
        </pc:spChg>
        <pc:spChg chg="add mod">
          <ac:chgData name="Bycroft, Michael" userId="871e1bf2-e8fe-4ac0-b3eb-a6db1502fc47" providerId="ADAL" clId="{E3C58C19-AC4F-4CA3-B983-D16F71398F30}" dt="2026-10-05T10:44:19.447" v="4938" actId="1076"/>
          <ac:spMkLst>
            <pc:docMk/>
            <pc:sldMk cId="2319801654" sldId="277"/>
            <ac:spMk id="6" creationId="{0E80B8F7-C2E6-89F2-3537-1B23BA365EB8}"/>
          </ac:spMkLst>
        </pc:spChg>
        <pc:picChg chg="add mod">
          <ac:chgData name="Bycroft, Michael" userId="871e1bf2-e8fe-4ac0-b3eb-a6db1502fc47" providerId="ADAL" clId="{E3C58C19-AC4F-4CA3-B983-D16F71398F30}" dt="2026-10-05T10:41:10.712" v="4852" actId="1076"/>
          <ac:picMkLst>
            <pc:docMk/>
            <pc:sldMk cId="2319801654" sldId="277"/>
            <ac:picMk id="5" creationId="{080713BF-163F-35B3-E3FF-8D307708116C}"/>
          </ac:picMkLst>
        </pc:picChg>
      </pc:sldChg>
      <pc:sldChg chg="addSp delSp modSp add mod ord setBg">
        <pc:chgData name="Bycroft, Michael" userId="871e1bf2-e8fe-4ac0-b3eb-a6db1502fc47" providerId="ADAL" clId="{E3C58C19-AC4F-4CA3-B983-D16F71398F30}" dt="2026-10-05T10:55:50.754" v="5018" actId="1076"/>
        <pc:sldMkLst>
          <pc:docMk/>
          <pc:sldMk cId="2803154769" sldId="278"/>
        </pc:sldMkLst>
        <pc:spChg chg="mod">
          <ac:chgData name="Bycroft, Michael" userId="871e1bf2-e8fe-4ac0-b3eb-a6db1502fc47" providerId="ADAL" clId="{E3C58C19-AC4F-4CA3-B983-D16F71398F30}" dt="2026-10-05T10:43:08.392" v="4928" actId="1076"/>
          <ac:spMkLst>
            <pc:docMk/>
            <pc:sldMk cId="2803154769" sldId="278"/>
            <ac:spMk id="6" creationId="{35FFE5E4-83FF-4B1B-897D-8D18098651F1}"/>
          </ac:spMkLst>
        </pc:spChg>
        <pc:picChg chg="add mod">
          <ac:chgData name="Bycroft, Michael" userId="871e1bf2-e8fe-4ac0-b3eb-a6db1502fc47" providerId="ADAL" clId="{E3C58C19-AC4F-4CA3-B983-D16F71398F30}" dt="2026-10-05T10:55:50.754" v="5018" actId="1076"/>
          <ac:picMkLst>
            <pc:docMk/>
            <pc:sldMk cId="2803154769" sldId="278"/>
            <ac:picMk id="3" creationId="{1D421B66-EF01-0E96-05D4-AD8484EAF39A}"/>
          </ac:picMkLst>
        </pc:picChg>
        <pc:picChg chg="del mod">
          <ac:chgData name="Bycroft, Michael" userId="871e1bf2-e8fe-4ac0-b3eb-a6db1502fc47" providerId="ADAL" clId="{E3C58C19-AC4F-4CA3-B983-D16F71398F30}" dt="2026-10-05T10:55:38.707" v="5014" actId="478"/>
          <ac:picMkLst>
            <pc:docMk/>
            <pc:sldMk cId="2803154769" sldId="278"/>
            <ac:picMk id="5" creationId="{6AB92600-148D-7A6B-8E99-F499374FB0EB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2:17:58.916" v="7136" actId="1076"/>
        <pc:sldMkLst>
          <pc:docMk/>
          <pc:sldMk cId="897871701" sldId="279"/>
        </pc:sldMkLst>
        <pc:spChg chg="del">
          <ac:chgData name="Bycroft, Michael" userId="871e1bf2-e8fe-4ac0-b3eb-a6db1502fc47" providerId="ADAL" clId="{E3C58C19-AC4F-4CA3-B983-D16F71398F30}" dt="2026-10-05T11:05:03.811" v="5164" actId="478"/>
          <ac:spMkLst>
            <pc:docMk/>
            <pc:sldMk cId="897871701" sldId="279"/>
            <ac:spMk id="2" creationId="{F3087E21-2C19-7871-2D3C-73AEB96A79B7}"/>
          </ac:spMkLst>
        </pc:spChg>
        <pc:spChg chg="del">
          <ac:chgData name="Bycroft, Michael" userId="871e1bf2-e8fe-4ac0-b3eb-a6db1502fc47" providerId="ADAL" clId="{E3C58C19-AC4F-4CA3-B983-D16F71398F30}" dt="2026-10-05T11:05:03.811" v="5164" actId="478"/>
          <ac:spMkLst>
            <pc:docMk/>
            <pc:sldMk cId="897871701" sldId="279"/>
            <ac:spMk id="3" creationId="{9280D48B-D950-25BB-498C-5A7A6B8BFC56}"/>
          </ac:spMkLst>
        </pc:spChg>
        <pc:spChg chg="add mod">
          <ac:chgData name="Bycroft, Michael" userId="871e1bf2-e8fe-4ac0-b3eb-a6db1502fc47" providerId="ADAL" clId="{E3C58C19-AC4F-4CA3-B983-D16F71398F30}" dt="2026-10-05T11:11:11.320" v="5583" actId="1035"/>
          <ac:spMkLst>
            <pc:docMk/>
            <pc:sldMk cId="897871701" sldId="279"/>
            <ac:spMk id="6" creationId="{E6201F55-3836-1DC9-4EE8-ABA56D1C4A64}"/>
          </ac:spMkLst>
        </pc:spChg>
        <pc:spChg chg="add mod">
          <ac:chgData name="Bycroft, Michael" userId="871e1bf2-e8fe-4ac0-b3eb-a6db1502fc47" providerId="ADAL" clId="{E3C58C19-AC4F-4CA3-B983-D16F71398F30}" dt="2026-10-05T11:11:15.998" v="5599" actId="1035"/>
          <ac:spMkLst>
            <pc:docMk/>
            <pc:sldMk cId="897871701" sldId="279"/>
            <ac:spMk id="9" creationId="{091B7102-75FA-C285-B57C-9E00618B1EA3}"/>
          </ac:spMkLst>
        </pc:spChg>
        <pc:spChg chg="add mod">
          <ac:chgData name="Bycroft, Michael" userId="871e1bf2-e8fe-4ac0-b3eb-a6db1502fc47" providerId="ADAL" clId="{E3C58C19-AC4F-4CA3-B983-D16F71398F30}" dt="2026-10-05T12:17:58.916" v="7136" actId="1076"/>
          <ac:spMkLst>
            <pc:docMk/>
            <pc:sldMk cId="897871701" sldId="279"/>
            <ac:spMk id="11" creationId="{1A3183A5-21D2-73A9-1046-74FA57FAAD7D}"/>
          </ac:spMkLst>
        </pc:spChg>
        <pc:picChg chg="add mod">
          <ac:chgData name="Bycroft, Michael" userId="871e1bf2-e8fe-4ac0-b3eb-a6db1502fc47" providerId="ADAL" clId="{E3C58C19-AC4F-4CA3-B983-D16F71398F30}" dt="2026-10-05T11:11:07.048" v="5571" actId="1076"/>
          <ac:picMkLst>
            <pc:docMk/>
            <pc:sldMk cId="897871701" sldId="279"/>
            <ac:picMk id="5" creationId="{1C4CC821-ACE9-CA48-7E62-9AA55C859ACE}"/>
          </ac:picMkLst>
        </pc:picChg>
        <pc:cxnChg chg="add mod">
          <ac:chgData name="Bycroft, Michael" userId="871e1bf2-e8fe-4ac0-b3eb-a6db1502fc47" providerId="ADAL" clId="{E3C58C19-AC4F-4CA3-B983-D16F71398F30}" dt="2026-10-05T11:11:11.320" v="5583" actId="1035"/>
          <ac:cxnSpMkLst>
            <pc:docMk/>
            <pc:sldMk cId="897871701" sldId="279"/>
            <ac:cxnSpMk id="8" creationId="{4D88846B-3CDF-5AC5-B200-396822E645E1}"/>
          </ac:cxnSpMkLst>
        </pc:cxnChg>
      </pc:sldChg>
      <pc:sldChg chg="addSp delSp modSp new mod ord">
        <pc:chgData name="Bycroft, Michael" userId="871e1bf2-e8fe-4ac0-b3eb-a6db1502fc47" providerId="ADAL" clId="{E3C58C19-AC4F-4CA3-B983-D16F71398F30}" dt="2026-10-05T10:59:53.060" v="5115"/>
        <pc:sldMkLst>
          <pc:docMk/>
          <pc:sldMk cId="344214204" sldId="280"/>
        </pc:sldMkLst>
        <pc:spChg chg="del">
          <ac:chgData name="Bycroft, Michael" userId="871e1bf2-e8fe-4ac0-b3eb-a6db1502fc47" providerId="ADAL" clId="{E3C58C19-AC4F-4CA3-B983-D16F71398F30}" dt="2026-10-05T10:45:43.211" v="4940" actId="478"/>
          <ac:spMkLst>
            <pc:docMk/>
            <pc:sldMk cId="344214204" sldId="280"/>
            <ac:spMk id="2" creationId="{F67C4694-D607-030E-72F6-5510D2C77441}"/>
          </ac:spMkLst>
        </pc:spChg>
        <pc:spChg chg="del">
          <ac:chgData name="Bycroft, Michael" userId="871e1bf2-e8fe-4ac0-b3eb-a6db1502fc47" providerId="ADAL" clId="{E3C58C19-AC4F-4CA3-B983-D16F71398F30}" dt="2026-10-05T10:45:43.211" v="4940" actId="478"/>
          <ac:spMkLst>
            <pc:docMk/>
            <pc:sldMk cId="344214204" sldId="280"/>
            <ac:spMk id="3" creationId="{04949DFE-352C-BE85-4B5B-57F4AB781451}"/>
          </ac:spMkLst>
        </pc:spChg>
        <pc:spChg chg="add del mod">
          <ac:chgData name="Bycroft, Michael" userId="871e1bf2-e8fe-4ac0-b3eb-a6db1502fc47" providerId="ADAL" clId="{E3C58C19-AC4F-4CA3-B983-D16F71398F30}" dt="2026-10-05T10:51:14.439" v="4966" actId="478"/>
          <ac:spMkLst>
            <pc:docMk/>
            <pc:sldMk cId="344214204" sldId="280"/>
            <ac:spMk id="6" creationId="{CC3D7BB2-C581-FF69-B47F-7E55DD5E2B87}"/>
          </ac:spMkLst>
        </pc:spChg>
        <pc:spChg chg="add del mod">
          <ac:chgData name="Bycroft, Michael" userId="871e1bf2-e8fe-4ac0-b3eb-a6db1502fc47" providerId="ADAL" clId="{E3C58C19-AC4F-4CA3-B983-D16F71398F30}" dt="2026-10-05T10:51:12.430" v="4965" actId="478"/>
          <ac:spMkLst>
            <pc:docMk/>
            <pc:sldMk cId="344214204" sldId="280"/>
            <ac:spMk id="8" creationId="{1F280FF2-3E75-23BD-82F6-B2C0D0E9BF09}"/>
          </ac:spMkLst>
        </pc:spChg>
        <pc:spChg chg="add del mod">
          <ac:chgData name="Bycroft, Michael" userId="871e1bf2-e8fe-4ac0-b3eb-a6db1502fc47" providerId="ADAL" clId="{E3C58C19-AC4F-4CA3-B983-D16F71398F30}" dt="2026-10-05T10:52:02.673" v="4980" actId="478"/>
          <ac:spMkLst>
            <pc:docMk/>
            <pc:sldMk cId="344214204" sldId="280"/>
            <ac:spMk id="10" creationId="{3DECC161-870C-5E20-179C-1ED75D8C6A9C}"/>
          </ac:spMkLst>
        </pc:spChg>
        <pc:spChg chg="add mod">
          <ac:chgData name="Bycroft, Michael" userId="871e1bf2-e8fe-4ac0-b3eb-a6db1502fc47" providerId="ADAL" clId="{E3C58C19-AC4F-4CA3-B983-D16F71398F30}" dt="2026-10-05T10:53:03.843" v="4997" actId="1076"/>
          <ac:spMkLst>
            <pc:docMk/>
            <pc:sldMk cId="344214204" sldId="280"/>
            <ac:spMk id="11" creationId="{05D5026F-C73C-F129-7121-F03C22F7D0B0}"/>
          </ac:spMkLst>
        </pc:spChg>
        <pc:spChg chg="add del mod">
          <ac:chgData name="Bycroft, Michael" userId="871e1bf2-e8fe-4ac0-b3eb-a6db1502fc47" providerId="ADAL" clId="{E3C58C19-AC4F-4CA3-B983-D16F71398F30}" dt="2026-10-05T10:53:29.897" v="5002" actId="478"/>
          <ac:spMkLst>
            <pc:docMk/>
            <pc:sldMk cId="344214204" sldId="280"/>
            <ac:spMk id="13" creationId="{F434D292-22CC-9D56-645B-049C6559027F}"/>
          </ac:spMkLst>
        </pc:spChg>
        <pc:spChg chg="add mod">
          <ac:chgData name="Bycroft, Michael" userId="871e1bf2-e8fe-4ac0-b3eb-a6db1502fc47" providerId="ADAL" clId="{E3C58C19-AC4F-4CA3-B983-D16F71398F30}" dt="2026-10-05T10:53:48.652" v="5008" actId="688"/>
          <ac:spMkLst>
            <pc:docMk/>
            <pc:sldMk cId="344214204" sldId="280"/>
            <ac:spMk id="15" creationId="{D92B9B7D-A477-97CA-FD73-C84F327DEA99}"/>
          </ac:spMkLst>
        </pc:spChg>
        <pc:spChg chg="add del mod">
          <ac:chgData name="Bycroft, Michael" userId="871e1bf2-e8fe-4ac0-b3eb-a6db1502fc47" providerId="ADAL" clId="{E3C58C19-AC4F-4CA3-B983-D16F71398F30}" dt="2026-10-05T10:52:41.559" v="4991" actId="478"/>
          <ac:spMkLst>
            <pc:docMk/>
            <pc:sldMk cId="344214204" sldId="280"/>
            <ac:spMk id="17" creationId="{DB76A07E-64A3-A8DD-2E4D-AC6DB583639A}"/>
          </ac:spMkLst>
        </pc:spChg>
        <pc:spChg chg="add mod">
          <ac:chgData name="Bycroft, Michael" userId="871e1bf2-e8fe-4ac0-b3eb-a6db1502fc47" providerId="ADAL" clId="{E3C58C19-AC4F-4CA3-B983-D16F71398F30}" dt="2026-10-05T10:53:39.292" v="5004" actId="1076"/>
          <ac:spMkLst>
            <pc:docMk/>
            <pc:sldMk cId="344214204" sldId="280"/>
            <ac:spMk id="18" creationId="{CFB01BA1-7662-00E4-0FFB-0ED56961B34B}"/>
          </ac:spMkLst>
        </pc:spChg>
        <pc:spChg chg="add mod">
          <ac:chgData name="Bycroft, Michael" userId="871e1bf2-e8fe-4ac0-b3eb-a6db1502fc47" providerId="ADAL" clId="{E3C58C19-AC4F-4CA3-B983-D16F71398F30}" dt="2026-10-05T10:53:53.272" v="5010" actId="1076"/>
          <ac:spMkLst>
            <pc:docMk/>
            <pc:sldMk cId="344214204" sldId="280"/>
            <ac:spMk id="20" creationId="{72A1EC34-75D5-6216-3A70-61F88A18E43A}"/>
          </ac:spMkLst>
        </pc:spChg>
        <pc:picChg chg="add mod">
          <ac:chgData name="Bycroft, Michael" userId="871e1bf2-e8fe-4ac0-b3eb-a6db1502fc47" providerId="ADAL" clId="{E3C58C19-AC4F-4CA3-B983-D16F71398F30}" dt="2026-10-05T10:53:58.671" v="5011" actId="1076"/>
          <ac:picMkLst>
            <pc:docMk/>
            <pc:sldMk cId="344214204" sldId="280"/>
            <ac:picMk id="5" creationId="{49C421FA-E38F-3499-BC98-C6FF0B9AD820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0:51:44.968" v="4974" actId="1076"/>
        <pc:sldMkLst>
          <pc:docMk/>
          <pc:sldMk cId="2814044376" sldId="281"/>
        </pc:sldMkLst>
        <pc:spChg chg="del">
          <ac:chgData name="Bycroft, Michael" userId="871e1bf2-e8fe-4ac0-b3eb-a6db1502fc47" providerId="ADAL" clId="{E3C58C19-AC4F-4CA3-B983-D16F71398F30}" dt="2026-10-05T10:48:27.126" v="4944" actId="478"/>
          <ac:spMkLst>
            <pc:docMk/>
            <pc:sldMk cId="2814044376" sldId="281"/>
            <ac:spMk id="2" creationId="{A2E435D8-A09D-2D5D-91DD-32620D80805F}"/>
          </ac:spMkLst>
        </pc:spChg>
        <pc:spChg chg="del">
          <ac:chgData name="Bycroft, Michael" userId="871e1bf2-e8fe-4ac0-b3eb-a6db1502fc47" providerId="ADAL" clId="{E3C58C19-AC4F-4CA3-B983-D16F71398F30}" dt="2026-10-05T10:48:27.126" v="4944" actId="478"/>
          <ac:spMkLst>
            <pc:docMk/>
            <pc:sldMk cId="2814044376" sldId="281"/>
            <ac:spMk id="3" creationId="{E6DF367B-6E91-9D42-2A3F-2A4C5B90B2A0}"/>
          </ac:spMkLst>
        </pc:spChg>
        <pc:spChg chg="add mod">
          <ac:chgData name="Bycroft, Michael" userId="871e1bf2-e8fe-4ac0-b3eb-a6db1502fc47" providerId="ADAL" clId="{E3C58C19-AC4F-4CA3-B983-D16F71398F30}" dt="2026-10-05T10:49:05.476" v="4949" actId="1076"/>
          <ac:spMkLst>
            <pc:docMk/>
            <pc:sldMk cId="2814044376" sldId="281"/>
            <ac:spMk id="6" creationId="{8A39985F-4043-0A97-ADDA-6DE55D05C5CF}"/>
          </ac:spMkLst>
        </pc:spChg>
        <pc:spChg chg="add mod">
          <ac:chgData name="Bycroft, Michael" userId="871e1bf2-e8fe-4ac0-b3eb-a6db1502fc47" providerId="ADAL" clId="{E3C58C19-AC4F-4CA3-B983-D16F71398F30}" dt="2026-10-05T10:51:37.247" v="4971" actId="1076"/>
          <ac:spMkLst>
            <pc:docMk/>
            <pc:sldMk cId="2814044376" sldId="281"/>
            <ac:spMk id="8" creationId="{75507219-58BE-958F-B31D-E352BF6C5298}"/>
          </ac:spMkLst>
        </pc:spChg>
        <pc:spChg chg="add mod">
          <ac:chgData name="Bycroft, Michael" userId="871e1bf2-e8fe-4ac0-b3eb-a6db1502fc47" providerId="ADAL" clId="{E3C58C19-AC4F-4CA3-B983-D16F71398F30}" dt="2026-10-05T10:51:44.968" v="4974" actId="1076"/>
          <ac:spMkLst>
            <pc:docMk/>
            <pc:sldMk cId="2814044376" sldId="281"/>
            <ac:spMk id="10" creationId="{3D542EB0-7422-BC06-4308-CC5C2F930B2A}"/>
          </ac:spMkLst>
        </pc:spChg>
        <pc:picChg chg="add mod">
          <ac:chgData name="Bycroft, Michael" userId="871e1bf2-e8fe-4ac0-b3eb-a6db1502fc47" providerId="ADAL" clId="{E3C58C19-AC4F-4CA3-B983-D16F71398F30}" dt="2026-10-05T10:51:26.585" v="4968" actId="1076"/>
          <ac:picMkLst>
            <pc:docMk/>
            <pc:sldMk cId="2814044376" sldId="281"/>
            <ac:picMk id="5" creationId="{928D89CB-B9DD-81DA-C32F-1D06D914A39A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0:50:29.198" v="4957" actId="688"/>
        <pc:sldMkLst>
          <pc:docMk/>
          <pc:sldMk cId="3109355491" sldId="282"/>
        </pc:sldMkLst>
        <pc:spChg chg="del">
          <ac:chgData name="Bycroft, Michael" userId="871e1bf2-e8fe-4ac0-b3eb-a6db1502fc47" providerId="ADAL" clId="{E3C58C19-AC4F-4CA3-B983-D16F71398F30}" dt="2026-10-05T10:49:54.177" v="4951" actId="478"/>
          <ac:spMkLst>
            <pc:docMk/>
            <pc:sldMk cId="3109355491" sldId="282"/>
            <ac:spMk id="2" creationId="{0C922591-B0B1-EE30-CEB3-A2221FABE516}"/>
          </ac:spMkLst>
        </pc:spChg>
        <pc:spChg chg="del">
          <ac:chgData name="Bycroft, Michael" userId="871e1bf2-e8fe-4ac0-b3eb-a6db1502fc47" providerId="ADAL" clId="{E3C58C19-AC4F-4CA3-B983-D16F71398F30}" dt="2026-10-05T10:49:54.177" v="4951" actId="478"/>
          <ac:spMkLst>
            <pc:docMk/>
            <pc:sldMk cId="3109355491" sldId="282"/>
            <ac:spMk id="3" creationId="{3431CD13-2868-482A-4D92-C7A24D8E6787}"/>
          </ac:spMkLst>
        </pc:spChg>
        <pc:spChg chg="add mod">
          <ac:chgData name="Bycroft, Michael" userId="871e1bf2-e8fe-4ac0-b3eb-a6db1502fc47" providerId="ADAL" clId="{E3C58C19-AC4F-4CA3-B983-D16F71398F30}" dt="2026-10-05T10:50:20.886" v="4955" actId="1582"/>
          <ac:spMkLst>
            <pc:docMk/>
            <pc:sldMk cId="3109355491" sldId="282"/>
            <ac:spMk id="6" creationId="{39B968D1-0B1F-0F72-B91E-F2C20FEC5537}"/>
          </ac:spMkLst>
        </pc:spChg>
        <pc:spChg chg="add mod">
          <ac:chgData name="Bycroft, Michael" userId="871e1bf2-e8fe-4ac0-b3eb-a6db1502fc47" providerId="ADAL" clId="{E3C58C19-AC4F-4CA3-B983-D16F71398F30}" dt="2026-10-05T10:50:29.198" v="4957" actId="688"/>
          <ac:spMkLst>
            <pc:docMk/>
            <pc:sldMk cId="3109355491" sldId="282"/>
            <ac:spMk id="8" creationId="{266D26AA-B2A8-1820-208D-A6869110CBFB}"/>
          </ac:spMkLst>
        </pc:spChg>
        <pc:picChg chg="add">
          <ac:chgData name="Bycroft, Michael" userId="871e1bf2-e8fe-4ac0-b3eb-a6db1502fc47" providerId="ADAL" clId="{E3C58C19-AC4F-4CA3-B983-D16F71398F30}" dt="2026-10-05T10:49:54.955" v="4952" actId="22"/>
          <ac:picMkLst>
            <pc:docMk/>
            <pc:sldMk cId="3109355491" sldId="282"/>
            <ac:picMk id="5" creationId="{50225C57-406F-14BC-03C7-82995A4A7AA1}"/>
          </ac:picMkLst>
        </pc:picChg>
      </pc:sldChg>
      <pc:sldChg chg="addSp delSp modSp new mod setBg">
        <pc:chgData name="Bycroft, Michael" userId="871e1bf2-e8fe-4ac0-b3eb-a6db1502fc47" providerId="ADAL" clId="{E3C58C19-AC4F-4CA3-B983-D16F71398F30}" dt="2026-10-05T10:59:40.150" v="5113" actId="1076"/>
        <pc:sldMkLst>
          <pc:docMk/>
          <pc:sldMk cId="3635848364" sldId="283"/>
        </pc:sldMkLst>
        <pc:spChg chg="del">
          <ac:chgData name="Bycroft, Michael" userId="871e1bf2-e8fe-4ac0-b3eb-a6db1502fc47" providerId="ADAL" clId="{E3C58C19-AC4F-4CA3-B983-D16F71398F30}" dt="2026-10-05T10:59:04.520" v="5050" actId="478"/>
          <ac:spMkLst>
            <pc:docMk/>
            <pc:sldMk cId="3635848364" sldId="283"/>
            <ac:spMk id="2" creationId="{974E29DD-92C3-1176-55B5-0CA5F898CF0A}"/>
          </ac:spMkLst>
        </pc:spChg>
        <pc:spChg chg="del">
          <ac:chgData name="Bycroft, Michael" userId="871e1bf2-e8fe-4ac0-b3eb-a6db1502fc47" providerId="ADAL" clId="{E3C58C19-AC4F-4CA3-B983-D16F71398F30}" dt="2026-10-05T10:59:04.520" v="5050" actId="478"/>
          <ac:spMkLst>
            <pc:docMk/>
            <pc:sldMk cId="3635848364" sldId="283"/>
            <ac:spMk id="3" creationId="{8A6C9A7C-A913-1B55-3839-A05ECA6B425C}"/>
          </ac:spMkLst>
        </pc:spChg>
        <pc:spChg chg="add mod">
          <ac:chgData name="Bycroft, Michael" userId="871e1bf2-e8fe-4ac0-b3eb-a6db1502fc47" providerId="ADAL" clId="{E3C58C19-AC4F-4CA3-B983-D16F71398F30}" dt="2026-10-05T10:59:36.920" v="5112" actId="1076"/>
          <ac:spMkLst>
            <pc:docMk/>
            <pc:sldMk cId="3635848364" sldId="283"/>
            <ac:spMk id="6" creationId="{C1B45FCB-1C52-2386-7A7E-E91D2C6E41C8}"/>
          </ac:spMkLst>
        </pc:spChg>
        <pc:picChg chg="add mod">
          <ac:chgData name="Bycroft, Michael" userId="871e1bf2-e8fe-4ac0-b3eb-a6db1502fc47" providerId="ADAL" clId="{E3C58C19-AC4F-4CA3-B983-D16F71398F30}" dt="2026-10-05T10:59:40.150" v="5113" actId="1076"/>
          <ac:picMkLst>
            <pc:docMk/>
            <pc:sldMk cId="3635848364" sldId="283"/>
            <ac:picMk id="5" creationId="{F2C9A5CD-FB5C-3CD9-B62C-3B4692B811D9}"/>
          </ac:picMkLst>
        </pc:picChg>
      </pc:sldChg>
      <pc:sldChg chg="delSp modSp new mod ord">
        <pc:chgData name="Bycroft, Michael" userId="871e1bf2-e8fe-4ac0-b3eb-a6db1502fc47" providerId="ADAL" clId="{E3C58C19-AC4F-4CA3-B983-D16F71398F30}" dt="2026-10-05T11:39:54.346" v="5855"/>
        <pc:sldMkLst>
          <pc:docMk/>
          <pc:sldMk cId="3833253631" sldId="284"/>
        </pc:sldMkLst>
        <pc:spChg chg="del">
          <ac:chgData name="Bycroft, Michael" userId="871e1bf2-e8fe-4ac0-b3eb-a6db1502fc47" providerId="ADAL" clId="{E3C58C19-AC4F-4CA3-B983-D16F71398F30}" dt="2026-10-05T11:12:06.304" v="5601" actId="478"/>
          <ac:spMkLst>
            <pc:docMk/>
            <pc:sldMk cId="3833253631" sldId="284"/>
            <ac:spMk id="2" creationId="{606033A3-BCA5-9973-EA39-AC51E8343E9A}"/>
          </ac:spMkLst>
        </pc:spChg>
        <pc:spChg chg="mod">
          <ac:chgData name="Bycroft, Michael" userId="871e1bf2-e8fe-4ac0-b3eb-a6db1502fc47" providerId="ADAL" clId="{E3C58C19-AC4F-4CA3-B983-D16F71398F30}" dt="2026-10-05T11:23:56.274" v="5606" actId="20577"/>
          <ac:spMkLst>
            <pc:docMk/>
            <pc:sldMk cId="3833253631" sldId="284"/>
            <ac:spMk id="3" creationId="{D4B9490E-02E0-439A-86B7-9D702034A363}"/>
          </ac:spMkLst>
        </pc:spChg>
      </pc:sldChg>
      <pc:sldChg chg="delSp modSp new del mod">
        <pc:chgData name="Bycroft, Michael" userId="871e1bf2-e8fe-4ac0-b3eb-a6db1502fc47" providerId="ADAL" clId="{E3C58C19-AC4F-4CA3-B983-D16F71398F30}" dt="2026-10-05T11:27:02.363" v="5709" actId="47"/>
        <pc:sldMkLst>
          <pc:docMk/>
          <pc:sldMk cId="3818501483" sldId="285"/>
        </pc:sldMkLst>
        <pc:spChg chg="del">
          <ac:chgData name="Bycroft, Michael" userId="871e1bf2-e8fe-4ac0-b3eb-a6db1502fc47" providerId="ADAL" clId="{E3C58C19-AC4F-4CA3-B983-D16F71398F30}" dt="2026-10-05T11:24:01.907" v="5608" actId="478"/>
          <ac:spMkLst>
            <pc:docMk/>
            <pc:sldMk cId="3818501483" sldId="285"/>
            <ac:spMk id="2" creationId="{4EC2E78B-D75A-A417-9390-EBAA28897217}"/>
          </ac:spMkLst>
        </pc:spChg>
        <pc:spChg chg="mod">
          <ac:chgData name="Bycroft, Michael" userId="871e1bf2-e8fe-4ac0-b3eb-a6db1502fc47" providerId="ADAL" clId="{E3C58C19-AC4F-4CA3-B983-D16F71398F30}" dt="2026-10-05T11:24:38.081" v="5686" actId="1076"/>
          <ac:spMkLst>
            <pc:docMk/>
            <pc:sldMk cId="3818501483" sldId="285"/>
            <ac:spMk id="3" creationId="{B4FB015F-B068-84F2-F806-CABFE77AE8F0}"/>
          </ac:spMkLst>
        </pc:spChg>
      </pc:sldChg>
      <pc:sldChg chg="addSp delSp modSp add mod setBg">
        <pc:chgData name="Bycroft, Michael" userId="871e1bf2-e8fe-4ac0-b3eb-a6db1502fc47" providerId="ADAL" clId="{E3C58C19-AC4F-4CA3-B983-D16F71398F30}" dt="2026-10-05T11:26:55" v="5708" actId="1076"/>
        <pc:sldMkLst>
          <pc:docMk/>
          <pc:sldMk cId="321239645" sldId="564"/>
        </pc:sldMkLst>
        <pc:spChg chg="del">
          <ac:chgData name="Bycroft, Michael" userId="871e1bf2-e8fe-4ac0-b3eb-a6db1502fc47" providerId="ADAL" clId="{E3C58C19-AC4F-4CA3-B983-D16F71398F30}" dt="2026-10-05T11:25:57.842" v="5689" actId="478"/>
          <ac:spMkLst>
            <pc:docMk/>
            <pc:sldMk cId="321239645" sldId="564"/>
            <ac:spMk id="2" creationId="{B70BA050-9D88-E31F-460D-A3AC8B4F86BC}"/>
          </ac:spMkLst>
        </pc:spChg>
        <pc:spChg chg="del">
          <ac:chgData name="Bycroft, Michael" userId="871e1bf2-e8fe-4ac0-b3eb-a6db1502fc47" providerId="ADAL" clId="{E3C58C19-AC4F-4CA3-B983-D16F71398F30}" dt="2026-10-05T11:25:55.752" v="5688" actId="478"/>
          <ac:spMkLst>
            <pc:docMk/>
            <pc:sldMk cId="321239645" sldId="564"/>
            <ac:spMk id="3" creationId="{58F2FE51-2AE8-9F3D-9A5B-846D0B5502FC}"/>
          </ac:spMkLst>
        </pc:spChg>
        <pc:spChg chg="add mod">
          <ac:chgData name="Bycroft, Michael" userId="871e1bf2-e8fe-4ac0-b3eb-a6db1502fc47" providerId="ADAL" clId="{E3C58C19-AC4F-4CA3-B983-D16F71398F30}" dt="2026-10-05T11:26:55" v="5708" actId="1076"/>
          <ac:spMkLst>
            <pc:docMk/>
            <pc:sldMk cId="321239645" sldId="564"/>
            <ac:spMk id="4" creationId="{B8A52FEF-3F96-F12F-01EA-492B199A2B95}"/>
          </ac:spMkLst>
        </pc:spChg>
        <pc:picChg chg="mod">
          <ac:chgData name="Bycroft, Michael" userId="871e1bf2-e8fe-4ac0-b3eb-a6db1502fc47" providerId="ADAL" clId="{E3C58C19-AC4F-4CA3-B983-D16F71398F30}" dt="2026-10-05T11:26:41.481" v="5704" actId="1076"/>
          <ac:picMkLst>
            <pc:docMk/>
            <pc:sldMk cId="321239645" sldId="564"/>
            <ac:picMk id="6" creationId="{7F96D4BD-1699-B0F1-39F5-68B48B25D132}"/>
          </ac:picMkLst>
        </pc:picChg>
      </pc:sldChg>
      <pc:sldChg chg="addSp delSp modSp add mod setBg">
        <pc:chgData name="Bycroft, Michael" userId="871e1bf2-e8fe-4ac0-b3eb-a6db1502fc47" providerId="ADAL" clId="{E3C58C19-AC4F-4CA3-B983-D16F71398F30}" dt="2026-10-05T11:38:31.385" v="5849" actId="1076"/>
        <pc:sldMkLst>
          <pc:docMk/>
          <pc:sldMk cId="89079784" sldId="565"/>
        </pc:sldMkLst>
        <pc:spChg chg="add del mod">
          <ac:chgData name="Bycroft, Michael" userId="871e1bf2-e8fe-4ac0-b3eb-a6db1502fc47" providerId="ADAL" clId="{E3C58C19-AC4F-4CA3-B983-D16F71398F30}" dt="2026-10-05T11:35:29.222" v="5823"/>
          <ac:spMkLst>
            <pc:docMk/>
            <pc:sldMk cId="89079784" sldId="565"/>
            <ac:spMk id="3" creationId="{60346F84-D1B5-FB66-B305-7655105D75FB}"/>
          </ac:spMkLst>
        </pc:spChg>
        <pc:spChg chg="mod">
          <ac:chgData name="Bycroft, Michael" userId="871e1bf2-e8fe-4ac0-b3eb-a6db1502fc47" providerId="ADAL" clId="{E3C58C19-AC4F-4CA3-B983-D16F71398F30}" dt="2026-10-05T11:35:54.276" v="5841" actId="1076"/>
          <ac:spMkLst>
            <pc:docMk/>
            <pc:sldMk cId="89079784" sldId="565"/>
            <ac:spMk id="4" creationId="{A08A6E50-088F-1A88-AAC4-1184E4315ECA}"/>
          </ac:spMkLst>
        </pc:spChg>
        <pc:spChg chg="add mod">
          <ac:chgData name="Bycroft, Michael" userId="871e1bf2-e8fe-4ac0-b3eb-a6db1502fc47" providerId="ADAL" clId="{E3C58C19-AC4F-4CA3-B983-D16F71398F30}" dt="2026-10-05T11:38:31.385" v="5849" actId="1076"/>
          <ac:spMkLst>
            <pc:docMk/>
            <pc:sldMk cId="89079784" sldId="565"/>
            <ac:spMk id="7" creationId="{F9C60B3C-7B46-EA36-91F3-282070614BBD}"/>
          </ac:spMkLst>
        </pc:spChg>
        <pc:picChg chg="add mod">
          <ac:chgData name="Bycroft, Michael" userId="871e1bf2-e8fe-4ac0-b3eb-a6db1502fc47" providerId="ADAL" clId="{E3C58C19-AC4F-4CA3-B983-D16F71398F30}" dt="2026-10-05T11:35:34.233" v="5825" actId="14100"/>
          <ac:picMkLst>
            <pc:docMk/>
            <pc:sldMk cId="89079784" sldId="565"/>
            <ac:picMk id="5" creationId="{78EFEAAB-B627-C7CE-3855-3911D8CD499E}"/>
          </ac:picMkLst>
        </pc:picChg>
        <pc:picChg chg="del">
          <ac:chgData name="Bycroft, Michael" userId="871e1bf2-e8fe-4ac0-b3eb-a6db1502fc47" providerId="ADAL" clId="{E3C58C19-AC4F-4CA3-B983-D16F71398F30}" dt="2026-10-05T11:31:10.032" v="5822" actId="478"/>
          <ac:picMkLst>
            <pc:docMk/>
            <pc:sldMk cId="89079784" sldId="565"/>
            <ac:picMk id="6" creationId="{FF00BF41-F03D-4E3E-D617-1A2C3B63D1F7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1:44:26.408" v="5986" actId="1076"/>
        <pc:sldMkLst>
          <pc:docMk/>
          <pc:sldMk cId="3221476985" sldId="566"/>
        </pc:sldMkLst>
        <pc:spChg chg="del">
          <ac:chgData name="Bycroft, Michael" userId="871e1bf2-e8fe-4ac0-b3eb-a6db1502fc47" providerId="ADAL" clId="{E3C58C19-AC4F-4CA3-B983-D16F71398F30}" dt="2026-10-05T11:39:36.347" v="5851" actId="478"/>
          <ac:spMkLst>
            <pc:docMk/>
            <pc:sldMk cId="3221476985" sldId="566"/>
            <ac:spMk id="2" creationId="{922B565D-AD33-4F9C-A766-1292C319A950}"/>
          </ac:spMkLst>
        </pc:spChg>
        <pc:spChg chg="del">
          <ac:chgData name="Bycroft, Michael" userId="871e1bf2-e8fe-4ac0-b3eb-a6db1502fc47" providerId="ADAL" clId="{E3C58C19-AC4F-4CA3-B983-D16F71398F30}" dt="2026-10-05T11:39:36.347" v="5851" actId="478"/>
          <ac:spMkLst>
            <pc:docMk/>
            <pc:sldMk cId="3221476985" sldId="566"/>
            <ac:spMk id="3" creationId="{F576CDB5-B951-0284-6B12-4154CA2C390D}"/>
          </ac:spMkLst>
        </pc:spChg>
        <pc:spChg chg="del">
          <ac:chgData name="Bycroft, Michael" userId="871e1bf2-e8fe-4ac0-b3eb-a6db1502fc47" providerId="ADAL" clId="{E3C58C19-AC4F-4CA3-B983-D16F71398F30}" dt="2026-10-05T11:39:36.347" v="5851" actId="478"/>
          <ac:spMkLst>
            <pc:docMk/>
            <pc:sldMk cId="3221476985" sldId="566"/>
            <ac:spMk id="4" creationId="{9EB0C2F8-08E2-47A8-B74D-43FC34BC5722}"/>
          </ac:spMkLst>
        </pc:spChg>
        <pc:picChg chg="add mod">
          <ac:chgData name="Bycroft, Michael" userId="871e1bf2-e8fe-4ac0-b3eb-a6db1502fc47" providerId="ADAL" clId="{E3C58C19-AC4F-4CA3-B983-D16F71398F30}" dt="2026-10-05T11:44:26.408" v="5986" actId="1076"/>
          <ac:picMkLst>
            <pc:docMk/>
            <pc:sldMk cId="3221476985" sldId="566"/>
            <ac:picMk id="6" creationId="{9E4ED8D7-299A-1992-D77D-BB7B4C4C21BF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1:43:43.576" v="5982" actId="1582"/>
        <pc:sldMkLst>
          <pc:docMk/>
          <pc:sldMk cId="2590430913" sldId="567"/>
        </pc:sldMkLst>
        <pc:spChg chg="del">
          <ac:chgData name="Bycroft, Michael" userId="871e1bf2-e8fe-4ac0-b3eb-a6db1502fc47" providerId="ADAL" clId="{E3C58C19-AC4F-4CA3-B983-D16F71398F30}" dt="2026-10-05T11:40:40.999" v="5857" actId="478"/>
          <ac:spMkLst>
            <pc:docMk/>
            <pc:sldMk cId="2590430913" sldId="567"/>
            <ac:spMk id="2" creationId="{AF80A65F-827A-C31C-4E0B-6B3BE6B3C8EE}"/>
          </ac:spMkLst>
        </pc:spChg>
        <pc:spChg chg="del">
          <ac:chgData name="Bycroft, Michael" userId="871e1bf2-e8fe-4ac0-b3eb-a6db1502fc47" providerId="ADAL" clId="{E3C58C19-AC4F-4CA3-B983-D16F71398F30}" dt="2026-10-05T11:40:40.999" v="5857" actId="478"/>
          <ac:spMkLst>
            <pc:docMk/>
            <pc:sldMk cId="2590430913" sldId="567"/>
            <ac:spMk id="3" creationId="{540C3880-D935-A8CB-37A8-D1653B5D35D8}"/>
          </ac:spMkLst>
        </pc:spChg>
        <pc:spChg chg="del">
          <ac:chgData name="Bycroft, Michael" userId="871e1bf2-e8fe-4ac0-b3eb-a6db1502fc47" providerId="ADAL" clId="{E3C58C19-AC4F-4CA3-B983-D16F71398F30}" dt="2026-10-05T11:40:40.999" v="5857" actId="478"/>
          <ac:spMkLst>
            <pc:docMk/>
            <pc:sldMk cId="2590430913" sldId="567"/>
            <ac:spMk id="4" creationId="{05C1EDDD-A8FD-A4A5-FE59-1F53FA06F0B2}"/>
          </ac:spMkLst>
        </pc:spChg>
        <pc:spChg chg="add mod">
          <ac:chgData name="Bycroft, Michael" userId="871e1bf2-e8fe-4ac0-b3eb-a6db1502fc47" providerId="ADAL" clId="{E3C58C19-AC4F-4CA3-B983-D16F71398F30}" dt="2026-10-05T11:42:55.251" v="5972" actId="1076"/>
          <ac:spMkLst>
            <pc:docMk/>
            <pc:sldMk cId="2590430913" sldId="567"/>
            <ac:spMk id="7" creationId="{630294B1-EC54-ED9D-A1BF-CB2A17A86F2E}"/>
          </ac:spMkLst>
        </pc:spChg>
        <pc:spChg chg="add mod">
          <ac:chgData name="Bycroft, Michael" userId="871e1bf2-e8fe-4ac0-b3eb-a6db1502fc47" providerId="ADAL" clId="{E3C58C19-AC4F-4CA3-B983-D16F71398F30}" dt="2026-10-05T11:43:17.993" v="5979" actId="1035"/>
          <ac:spMkLst>
            <pc:docMk/>
            <pc:sldMk cId="2590430913" sldId="567"/>
            <ac:spMk id="10" creationId="{34559CD8-51AD-9334-9272-CF19611EA33A}"/>
          </ac:spMkLst>
        </pc:spChg>
        <pc:spChg chg="add mod">
          <ac:chgData name="Bycroft, Michael" userId="871e1bf2-e8fe-4ac0-b3eb-a6db1502fc47" providerId="ADAL" clId="{E3C58C19-AC4F-4CA3-B983-D16F71398F30}" dt="2026-10-05T11:43:43.576" v="5982" actId="1582"/>
          <ac:spMkLst>
            <pc:docMk/>
            <pc:sldMk cId="2590430913" sldId="567"/>
            <ac:spMk id="11" creationId="{CAB9F0FA-78E1-4F22-A7F9-056DDED872AC}"/>
          </ac:spMkLst>
        </pc:spChg>
        <pc:picChg chg="add mod">
          <ac:chgData name="Bycroft, Michael" userId="871e1bf2-e8fe-4ac0-b3eb-a6db1502fc47" providerId="ADAL" clId="{E3C58C19-AC4F-4CA3-B983-D16F71398F30}" dt="2026-10-05T11:42:46.952" v="5969" actId="1076"/>
          <ac:picMkLst>
            <pc:docMk/>
            <pc:sldMk cId="2590430913" sldId="567"/>
            <ac:picMk id="6" creationId="{CB71F504-4D04-AC38-2337-5DEAC1B7C21E}"/>
          </ac:picMkLst>
        </pc:picChg>
        <pc:picChg chg="add mod">
          <ac:chgData name="Bycroft, Michael" userId="871e1bf2-e8fe-4ac0-b3eb-a6db1502fc47" providerId="ADAL" clId="{E3C58C19-AC4F-4CA3-B983-D16F71398F30}" dt="2026-10-05T11:42:52.848" v="5971" actId="1076"/>
          <ac:picMkLst>
            <pc:docMk/>
            <pc:sldMk cId="2590430913" sldId="567"/>
            <ac:picMk id="9" creationId="{12B6ED84-664F-0FCF-F5FB-CC926DDCF955}"/>
          </ac:picMkLst>
        </pc:picChg>
      </pc:sldChg>
      <pc:sldChg chg="addSp delSp modSp new mod">
        <pc:chgData name="Bycroft, Michael" userId="871e1bf2-e8fe-4ac0-b3eb-a6db1502fc47" providerId="ADAL" clId="{E3C58C19-AC4F-4CA3-B983-D16F71398F30}" dt="2026-10-05T11:53:12.218" v="6103" actId="207"/>
        <pc:sldMkLst>
          <pc:docMk/>
          <pc:sldMk cId="330795070" sldId="568"/>
        </pc:sldMkLst>
        <pc:spChg chg="del">
          <ac:chgData name="Bycroft, Michael" userId="871e1bf2-e8fe-4ac0-b3eb-a6db1502fc47" providerId="ADAL" clId="{E3C58C19-AC4F-4CA3-B983-D16F71398F30}" dt="2026-10-05T11:44:05.443" v="5984" actId="478"/>
          <ac:spMkLst>
            <pc:docMk/>
            <pc:sldMk cId="330795070" sldId="568"/>
            <ac:spMk id="2" creationId="{8FAFD602-8BC8-9061-E14D-4D573760832F}"/>
          </ac:spMkLst>
        </pc:spChg>
        <pc:spChg chg="del">
          <ac:chgData name="Bycroft, Michael" userId="871e1bf2-e8fe-4ac0-b3eb-a6db1502fc47" providerId="ADAL" clId="{E3C58C19-AC4F-4CA3-B983-D16F71398F30}" dt="2026-10-05T11:44:05.443" v="5984" actId="478"/>
          <ac:spMkLst>
            <pc:docMk/>
            <pc:sldMk cId="330795070" sldId="568"/>
            <ac:spMk id="3" creationId="{52B9DCE9-3FBA-2C49-2F81-260904B2BEA5}"/>
          </ac:spMkLst>
        </pc:spChg>
        <pc:spChg chg="del">
          <ac:chgData name="Bycroft, Michael" userId="871e1bf2-e8fe-4ac0-b3eb-a6db1502fc47" providerId="ADAL" clId="{E3C58C19-AC4F-4CA3-B983-D16F71398F30}" dt="2026-10-05T11:44:05.443" v="5984" actId="478"/>
          <ac:spMkLst>
            <pc:docMk/>
            <pc:sldMk cId="330795070" sldId="568"/>
            <ac:spMk id="4" creationId="{D3E298C3-9B47-C232-DDC5-BB39139E04B1}"/>
          </ac:spMkLst>
        </pc:spChg>
        <pc:spChg chg="add mod">
          <ac:chgData name="Bycroft, Michael" userId="871e1bf2-e8fe-4ac0-b3eb-a6db1502fc47" providerId="ADAL" clId="{E3C58C19-AC4F-4CA3-B983-D16F71398F30}" dt="2026-10-05T11:53:12.218" v="6103" actId="207"/>
          <ac:spMkLst>
            <pc:docMk/>
            <pc:sldMk cId="330795070" sldId="568"/>
            <ac:spMk id="7" creationId="{7B39A866-7254-E0F0-C47F-0C30F64D0CB6}"/>
          </ac:spMkLst>
        </pc:spChg>
        <pc:spChg chg="add del mod">
          <ac:chgData name="Bycroft, Michael" userId="871e1bf2-e8fe-4ac0-b3eb-a6db1502fc47" providerId="ADAL" clId="{E3C58C19-AC4F-4CA3-B983-D16F71398F30}" dt="2026-10-05T11:52:10.621" v="6098" actId="478"/>
          <ac:spMkLst>
            <pc:docMk/>
            <pc:sldMk cId="330795070" sldId="568"/>
            <ac:spMk id="8" creationId="{DEDD9FCE-7936-241E-E93F-FDA6A5C6FCD8}"/>
          </ac:spMkLst>
        </pc:spChg>
        <pc:spChg chg="add mod">
          <ac:chgData name="Bycroft, Michael" userId="871e1bf2-e8fe-4ac0-b3eb-a6db1502fc47" providerId="ADAL" clId="{E3C58C19-AC4F-4CA3-B983-D16F71398F30}" dt="2026-10-05T11:52:43.636" v="6101" actId="1582"/>
          <ac:spMkLst>
            <pc:docMk/>
            <pc:sldMk cId="330795070" sldId="568"/>
            <ac:spMk id="9" creationId="{FCF28BA8-BC97-E286-2C68-5CAEA62E4CD8}"/>
          </ac:spMkLst>
        </pc:spChg>
        <pc:picChg chg="add mod">
          <ac:chgData name="Bycroft, Michael" userId="871e1bf2-e8fe-4ac0-b3eb-a6db1502fc47" providerId="ADAL" clId="{E3C58C19-AC4F-4CA3-B983-D16F71398F30}" dt="2026-10-05T11:51:10.971" v="6094" actId="1076"/>
          <ac:picMkLst>
            <pc:docMk/>
            <pc:sldMk cId="330795070" sldId="568"/>
            <ac:picMk id="6" creationId="{A080CB89-8643-0AC8-962A-670AB8BEFC46}"/>
          </ac:picMkLst>
        </pc:picChg>
      </pc:sldChg>
      <pc:sldChg chg="add del ord setBg">
        <pc:chgData name="Bycroft, Michael" userId="871e1bf2-e8fe-4ac0-b3eb-a6db1502fc47" providerId="ADAL" clId="{E3C58C19-AC4F-4CA3-B983-D16F71398F30}" dt="2026-10-05T11:49:09.516" v="6049" actId="47"/>
        <pc:sldMkLst>
          <pc:docMk/>
          <pc:sldMk cId="3209595354" sldId="569"/>
        </pc:sldMkLst>
      </pc:sldChg>
      <pc:sldChg chg="addSp delSp modSp new mod setBg modAnim">
        <pc:chgData name="Bycroft, Michael" userId="871e1bf2-e8fe-4ac0-b3eb-a6db1502fc47" providerId="ADAL" clId="{E3C58C19-AC4F-4CA3-B983-D16F71398F30}" dt="2026-10-05T11:49:05.298" v="6048"/>
        <pc:sldMkLst>
          <pc:docMk/>
          <pc:sldMk cId="1476730587" sldId="570"/>
        </pc:sldMkLst>
        <pc:spChg chg="del">
          <ac:chgData name="Bycroft, Michael" userId="871e1bf2-e8fe-4ac0-b3eb-a6db1502fc47" providerId="ADAL" clId="{E3C58C19-AC4F-4CA3-B983-D16F71398F30}" dt="2026-10-05T11:46:31.658" v="5992" actId="478"/>
          <ac:spMkLst>
            <pc:docMk/>
            <pc:sldMk cId="1476730587" sldId="570"/>
            <ac:spMk id="2" creationId="{76E51312-2C5D-0B86-15EE-B73B0DF216BA}"/>
          </ac:spMkLst>
        </pc:spChg>
        <pc:spChg chg="del">
          <ac:chgData name="Bycroft, Michael" userId="871e1bf2-e8fe-4ac0-b3eb-a6db1502fc47" providerId="ADAL" clId="{E3C58C19-AC4F-4CA3-B983-D16F71398F30}" dt="2026-10-05T11:46:31.658" v="5992" actId="478"/>
          <ac:spMkLst>
            <pc:docMk/>
            <pc:sldMk cId="1476730587" sldId="570"/>
            <ac:spMk id="3" creationId="{26FCB55A-BF84-AE36-24E1-1463EF2C16FB}"/>
          </ac:spMkLst>
        </pc:spChg>
        <pc:spChg chg="del">
          <ac:chgData name="Bycroft, Michael" userId="871e1bf2-e8fe-4ac0-b3eb-a6db1502fc47" providerId="ADAL" clId="{E3C58C19-AC4F-4CA3-B983-D16F71398F30}" dt="2026-10-05T11:46:31.658" v="5992" actId="478"/>
          <ac:spMkLst>
            <pc:docMk/>
            <pc:sldMk cId="1476730587" sldId="570"/>
            <ac:spMk id="4" creationId="{978C1EFB-35F5-6F26-1649-27ECF308B7EB}"/>
          </ac:spMkLst>
        </pc:spChg>
        <pc:spChg chg="add mod">
          <ac:chgData name="Bycroft, Michael" userId="871e1bf2-e8fe-4ac0-b3eb-a6db1502fc47" providerId="ADAL" clId="{E3C58C19-AC4F-4CA3-B983-D16F71398F30}" dt="2026-10-05T11:48:06.507" v="6014" actId="1076"/>
          <ac:spMkLst>
            <pc:docMk/>
            <pc:sldMk cId="1476730587" sldId="570"/>
            <ac:spMk id="8" creationId="{438EB748-CE20-3485-1F93-0407AB2FC2E7}"/>
          </ac:spMkLst>
        </pc:spChg>
        <pc:spChg chg="add mod">
          <ac:chgData name="Bycroft, Michael" userId="871e1bf2-e8fe-4ac0-b3eb-a6db1502fc47" providerId="ADAL" clId="{E3C58C19-AC4F-4CA3-B983-D16F71398F30}" dt="2026-10-05T11:48:50.963" v="6047" actId="1076"/>
          <ac:spMkLst>
            <pc:docMk/>
            <pc:sldMk cId="1476730587" sldId="570"/>
            <ac:spMk id="9" creationId="{5B74651E-A3E2-04E0-A744-51B8FFCA7B61}"/>
          </ac:spMkLst>
        </pc:spChg>
        <pc:picChg chg="add mod">
          <ac:chgData name="Bycroft, Michael" userId="871e1bf2-e8fe-4ac0-b3eb-a6db1502fc47" providerId="ADAL" clId="{E3C58C19-AC4F-4CA3-B983-D16F71398F30}" dt="2026-10-05T11:47:53.629" v="6008" actId="208"/>
          <ac:picMkLst>
            <pc:docMk/>
            <pc:sldMk cId="1476730587" sldId="570"/>
            <ac:picMk id="6" creationId="{25DADD11-B88E-AAEA-4D24-4B151E8CFA0D}"/>
          </ac:picMkLst>
        </pc:picChg>
      </pc:sldChg>
      <pc:sldChg chg="addSp delSp modSp new mod ord">
        <pc:chgData name="Bycroft, Michael" userId="871e1bf2-e8fe-4ac0-b3eb-a6db1502fc47" providerId="ADAL" clId="{E3C58C19-AC4F-4CA3-B983-D16F71398F30}" dt="2026-10-05T12:05:56.770" v="6836" actId="20577"/>
        <pc:sldMkLst>
          <pc:docMk/>
          <pc:sldMk cId="4080298336" sldId="571"/>
        </pc:sldMkLst>
        <pc:spChg chg="del">
          <ac:chgData name="Bycroft, Michael" userId="871e1bf2-e8fe-4ac0-b3eb-a6db1502fc47" providerId="ADAL" clId="{E3C58C19-AC4F-4CA3-B983-D16F71398F30}" dt="2026-10-05T11:53:40.903" v="6105" actId="478"/>
          <ac:spMkLst>
            <pc:docMk/>
            <pc:sldMk cId="4080298336" sldId="571"/>
            <ac:spMk id="2" creationId="{8592D86F-28B7-FF21-2558-41C846AB38E2}"/>
          </ac:spMkLst>
        </pc:spChg>
        <pc:spChg chg="del">
          <ac:chgData name="Bycroft, Michael" userId="871e1bf2-e8fe-4ac0-b3eb-a6db1502fc47" providerId="ADAL" clId="{E3C58C19-AC4F-4CA3-B983-D16F71398F30}" dt="2026-10-05T11:53:40.903" v="6105" actId="478"/>
          <ac:spMkLst>
            <pc:docMk/>
            <pc:sldMk cId="4080298336" sldId="571"/>
            <ac:spMk id="3" creationId="{AF56D737-6F0C-10C6-589C-54FB3583D6E1}"/>
          </ac:spMkLst>
        </pc:spChg>
        <pc:spChg chg="del">
          <ac:chgData name="Bycroft, Michael" userId="871e1bf2-e8fe-4ac0-b3eb-a6db1502fc47" providerId="ADAL" clId="{E3C58C19-AC4F-4CA3-B983-D16F71398F30}" dt="2026-10-05T11:53:40.903" v="6105" actId="478"/>
          <ac:spMkLst>
            <pc:docMk/>
            <pc:sldMk cId="4080298336" sldId="571"/>
            <ac:spMk id="4" creationId="{574A4E09-CAC2-3B0E-EDC5-232A64D480BA}"/>
          </ac:spMkLst>
        </pc:spChg>
        <pc:spChg chg="add mod">
          <ac:chgData name="Bycroft, Michael" userId="871e1bf2-e8fe-4ac0-b3eb-a6db1502fc47" providerId="ADAL" clId="{E3C58C19-AC4F-4CA3-B983-D16F71398F30}" dt="2026-10-05T12:05:56.770" v="6836" actId="20577"/>
          <ac:spMkLst>
            <pc:docMk/>
            <pc:sldMk cId="4080298336" sldId="571"/>
            <ac:spMk id="6" creationId="{9756B751-9C04-DD05-3AF7-2A61FE68B47B}"/>
          </ac:spMkLst>
        </pc:spChg>
      </pc:sldChg>
      <pc:sldChg chg="modSp add mod ord setBg">
        <pc:chgData name="Bycroft, Michael" userId="871e1bf2-e8fe-4ac0-b3eb-a6db1502fc47" providerId="ADAL" clId="{E3C58C19-AC4F-4CA3-B983-D16F71398F30}" dt="2026-10-05T12:02:08.116" v="6740" actId="20577"/>
        <pc:sldMkLst>
          <pc:docMk/>
          <pc:sldMk cId="2627628604" sldId="572"/>
        </pc:sldMkLst>
        <pc:spChg chg="mod">
          <ac:chgData name="Bycroft, Michael" userId="871e1bf2-e8fe-4ac0-b3eb-a6db1502fc47" providerId="ADAL" clId="{E3C58C19-AC4F-4CA3-B983-D16F71398F30}" dt="2026-10-05T11:54:24.184" v="6128" actId="1076"/>
          <ac:spMkLst>
            <pc:docMk/>
            <pc:sldMk cId="2627628604" sldId="572"/>
            <ac:spMk id="4" creationId="{940E6235-A043-AB42-FF10-D05DEF7A5006}"/>
          </ac:spMkLst>
        </pc:spChg>
        <pc:spChg chg="mod">
          <ac:chgData name="Bycroft, Michael" userId="871e1bf2-e8fe-4ac0-b3eb-a6db1502fc47" providerId="ADAL" clId="{E3C58C19-AC4F-4CA3-B983-D16F71398F30}" dt="2026-10-05T12:02:08.116" v="6740" actId="20577"/>
          <ac:spMkLst>
            <pc:docMk/>
            <pc:sldMk cId="2627628604" sldId="572"/>
            <ac:spMk id="7" creationId="{DC28C382-1FC0-F009-C448-257BC4AC0B3E}"/>
          </ac:spMkLst>
        </pc:spChg>
      </pc:sldChg>
      <pc:sldChg chg="addSp delSp modSp new mod setBg">
        <pc:chgData name="Bycroft, Michael" userId="871e1bf2-e8fe-4ac0-b3eb-a6db1502fc47" providerId="ADAL" clId="{E3C58C19-AC4F-4CA3-B983-D16F71398F30}" dt="2026-10-05T12:18:51.309" v="7155" actId="20577"/>
        <pc:sldMkLst>
          <pc:docMk/>
          <pc:sldMk cId="417112874" sldId="573"/>
        </pc:sldMkLst>
        <pc:spChg chg="del">
          <ac:chgData name="Bycroft, Michael" userId="871e1bf2-e8fe-4ac0-b3eb-a6db1502fc47" providerId="ADAL" clId="{E3C58C19-AC4F-4CA3-B983-D16F71398F30}" dt="2026-10-05T12:03:17.782" v="6741" actId="478"/>
          <ac:spMkLst>
            <pc:docMk/>
            <pc:sldMk cId="417112874" sldId="573"/>
            <ac:spMk id="2" creationId="{DCDB4665-ED91-97E0-F14F-E803BF86B033}"/>
          </ac:spMkLst>
        </pc:spChg>
        <pc:spChg chg="del">
          <ac:chgData name="Bycroft, Michael" userId="871e1bf2-e8fe-4ac0-b3eb-a6db1502fc47" providerId="ADAL" clId="{E3C58C19-AC4F-4CA3-B983-D16F71398F30}" dt="2026-10-05T12:03:17.782" v="6741" actId="478"/>
          <ac:spMkLst>
            <pc:docMk/>
            <pc:sldMk cId="417112874" sldId="573"/>
            <ac:spMk id="3" creationId="{FC320BB5-BE06-F5D8-6123-733A411FC383}"/>
          </ac:spMkLst>
        </pc:spChg>
        <pc:spChg chg="del">
          <ac:chgData name="Bycroft, Michael" userId="871e1bf2-e8fe-4ac0-b3eb-a6db1502fc47" providerId="ADAL" clId="{E3C58C19-AC4F-4CA3-B983-D16F71398F30}" dt="2026-10-05T12:03:17.782" v="6741" actId="478"/>
          <ac:spMkLst>
            <pc:docMk/>
            <pc:sldMk cId="417112874" sldId="573"/>
            <ac:spMk id="4" creationId="{BBD2A19E-2236-9F38-8EFF-0DCB5EA75AC2}"/>
          </ac:spMkLst>
        </pc:spChg>
        <pc:spChg chg="add mod">
          <ac:chgData name="Bycroft, Michael" userId="871e1bf2-e8fe-4ac0-b3eb-a6db1502fc47" providerId="ADAL" clId="{E3C58C19-AC4F-4CA3-B983-D16F71398F30}" dt="2026-10-05T12:18:51.309" v="7155" actId="20577"/>
          <ac:spMkLst>
            <pc:docMk/>
            <pc:sldMk cId="417112874" sldId="573"/>
            <ac:spMk id="8" creationId="{09DD513F-39B5-588B-9DED-AEFC70ABA59C}"/>
          </ac:spMkLst>
        </pc:spChg>
        <pc:picChg chg="add mod">
          <ac:chgData name="Bycroft, Michael" userId="871e1bf2-e8fe-4ac0-b3eb-a6db1502fc47" providerId="ADAL" clId="{E3C58C19-AC4F-4CA3-B983-D16F71398F30}" dt="2026-10-05T12:18:42.932" v="7137" actId="1076"/>
          <ac:picMkLst>
            <pc:docMk/>
            <pc:sldMk cId="417112874" sldId="573"/>
            <ac:picMk id="6" creationId="{0FBC2B52-1D03-0534-D192-46438B5BD8AF}"/>
          </ac:picMkLst>
        </pc:picChg>
      </pc:sldChg>
      <pc:sldChg chg="delSp modSp new mod ord setBg">
        <pc:chgData name="Bycroft, Michael" userId="871e1bf2-e8fe-4ac0-b3eb-a6db1502fc47" providerId="ADAL" clId="{E3C58C19-AC4F-4CA3-B983-D16F71398F30}" dt="2026-10-05T12:23:04.927" v="7409" actId="113"/>
        <pc:sldMkLst>
          <pc:docMk/>
          <pc:sldMk cId="1433347190" sldId="574"/>
        </pc:sldMkLst>
        <pc:spChg chg="del">
          <ac:chgData name="Bycroft, Michael" userId="871e1bf2-e8fe-4ac0-b3eb-a6db1502fc47" providerId="ADAL" clId="{E3C58C19-AC4F-4CA3-B983-D16F71398F30}" dt="2026-10-05T12:20:24.464" v="7159" actId="478"/>
          <ac:spMkLst>
            <pc:docMk/>
            <pc:sldMk cId="1433347190" sldId="574"/>
            <ac:spMk id="2" creationId="{D8A39C57-5F6C-729E-2B98-0DB2958F1B26}"/>
          </ac:spMkLst>
        </pc:spChg>
        <pc:spChg chg="mod">
          <ac:chgData name="Bycroft, Michael" userId="871e1bf2-e8fe-4ac0-b3eb-a6db1502fc47" providerId="ADAL" clId="{E3C58C19-AC4F-4CA3-B983-D16F71398F30}" dt="2026-10-05T12:23:04.927" v="7409" actId="113"/>
          <ac:spMkLst>
            <pc:docMk/>
            <pc:sldMk cId="1433347190" sldId="574"/>
            <ac:spMk id="3" creationId="{AB18D9CD-5B52-AF27-58BD-93F572AE625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2A02-7D5D-DCDB-0194-C377C1D01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D849FA-3F98-C5E1-3E4C-525D51CD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AAE90-3182-CF42-832C-699EA18EA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D6FB5-1CF9-A693-748C-16013C8C7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8D6F9-D16F-5BB3-CD6B-BCB2083F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36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8B4A4-E2D4-9F1F-9142-3A0BD016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1FEF4-BE3D-7522-A831-0D570FA91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8DF5A-74AD-0230-2DC4-375A0D2E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41101-3F8C-76EA-A7D4-4831FB95D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CF3C5-7433-CA87-D349-63290A4AD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994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03F45-E946-294B-5FCD-C278C83B1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2E3A0-7619-13CF-0E57-037E9DB6D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AF076-25FD-E689-6ED1-6D3E857C8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B5255-D85B-3D12-B09A-19F80F05D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A2B3C-BBD6-019B-FFD7-5CBBDADD2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656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11921-FDDD-2D6E-1949-8933E7E5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0DCE6-C776-88A5-1130-81A84C92C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A0F96-0341-655A-4DC4-76E9EE591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7783F-D434-9F2B-07D6-30D561158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8C24B-87B9-C8E2-D049-8D01AFE91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1C469-333B-C27D-B3FE-929AA738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397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FB692-51BD-6567-E1DF-BF43FB2EB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023E4-8C65-8DBA-7997-29FCD5BED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EB4EA6-6584-75A1-4B34-9925B5C96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330D7C-E161-F5CA-DBC4-291043B58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C58243-2292-2F64-3054-B9F684A7A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B4B90A-FFCB-FC95-BC91-2C007453B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1AB2CE-6109-91A6-B830-08849083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F68EAA-7CCF-7CCF-46A2-13A7AA393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60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8B1E-0252-398C-A8A0-ADB03F5CB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9363D-BA5F-E62B-268F-578F3034C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A8CD0D-084D-7706-328B-5718A23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B1C3DB-7EA4-0361-5F32-69E85376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62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8B453A-8707-440E-6AEC-3374D9DE2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359FC-1F23-511E-7126-D68A9520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AC5A1-D5FA-CDA9-F4C1-3FFE496C9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6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919F-FA86-705A-58AA-6A00F443A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B7DC1-CE1E-F807-C03C-8E6068278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DE324-DEEA-AC59-5E49-96C59A8A8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9D5D4-7C4E-83AD-FF71-B03EECEF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A8A174-240D-2A11-37F6-81529EA99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9362DA-3616-DEA8-2D0F-08801CE8D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1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56D93-82B9-91FE-F573-C2656965B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3CEAE8-3378-B9CB-68CA-AC27462EAE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4FCEB-C195-F02C-A4E0-76CEE1471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C0414-0C1E-C864-2563-8FCDA7405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2D651-71EB-E8AA-D0FE-C8F0A4C44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F3152-424F-50F8-391B-CAAC3009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96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2D44-6E26-B565-8A2D-BAA8BA32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2EDBFB-3767-08C3-3632-C9E9D1D23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D9959-B511-679A-C5B5-02EF9301D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561FB-5545-FED6-F842-4D03813B0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CAC3A-B0CE-072A-560E-6B1E44798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5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3CC669-C3F4-95F0-7B31-079491129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3D5B69-7FD8-A15B-72C3-A36285E6C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D829B-5046-571A-3412-2C9B354B6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7331D-32B9-E893-8564-DA1D23DC7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A7965-DCF2-AADC-FA82-BF5CD8F6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2359742"/>
            <a:ext cx="6541200" cy="3994708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600" b="0" i="0" kern="1800" spc="-10" baseline="0"/>
            </a:lvl1pPr>
            <a:lvl2pPr>
              <a:defRPr sz="667"/>
            </a:lvl2pPr>
            <a:lvl3pPr>
              <a:defRPr sz="667"/>
            </a:lvl3pPr>
            <a:lvl4pPr>
              <a:defRPr sz="667"/>
            </a:lvl4pPr>
            <a:lvl5pPr>
              <a:defRPr sz="667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415113"/>
            <a:ext cx="6542513" cy="150577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5999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 dirty="0"/>
              <a:t>Click here </a:t>
            </a:r>
            <a:br>
              <a:rPr lang="en-GB" dirty="0"/>
            </a:br>
            <a:r>
              <a:rPr lang="en-GB" dirty="0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9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400" b="0" i="0"/>
            </a:lvl1pPr>
          </a:lstStyle>
          <a:p>
            <a:r>
              <a:rPr lang="en-GB"/>
              <a:t>Click icon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51569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B04A5C-E9B3-1302-8C0E-FF49F266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EB225-19EC-0FE2-883F-EC5837CE5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80CE7-C9EF-D56E-C0A6-3BCA995B2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199965-4DEF-431A-9865-278136EFE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296DC-D639-A0C9-BE33-1B144CC42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ECA37-2C88-C952-0D0C-2B5CE3196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83D743-73F3-43DF-BFA0-F481A83EB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43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arwick.ac.uk/fac/arts/history/students/modules/hi113/syllabus/t1wk1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8D9CD-5B52-AF27-58BD-93F572AE6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8548" y="1612973"/>
            <a:ext cx="884628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7200" b="1" dirty="0">
                <a:latin typeface="Neue Haas Grotesk Text Pro" panose="020B0504020202020204" pitchFamily="34" charset="0"/>
              </a:rPr>
              <a:t>INTRODUCTION</a:t>
            </a:r>
          </a:p>
          <a:p>
            <a:pPr marL="0" indent="0" algn="ctr">
              <a:buNone/>
            </a:pPr>
            <a:endParaRPr lang="en-GB" sz="3200" dirty="0">
              <a:latin typeface="+mj-lt"/>
            </a:endParaRPr>
          </a:p>
          <a:p>
            <a:pPr marL="0" indent="0" algn="ctr">
              <a:buNone/>
            </a:pPr>
            <a:r>
              <a:rPr lang="en-GB" sz="3200" b="1" dirty="0">
                <a:latin typeface="+mj-lt"/>
              </a:rPr>
              <a:t>Europe in the Making, 1450-1800 (HI113)</a:t>
            </a:r>
          </a:p>
          <a:p>
            <a:pPr marL="0" indent="0" algn="ctr">
              <a:buNone/>
            </a:pPr>
            <a:r>
              <a:rPr lang="en-GB" sz="3200" b="1" dirty="0">
                <a:latin typeface="+mj-lt"/>
              </a:rPr>
              <a:t>Week 1, 5 Oct. 2026</a:t>
            </a:r>
          </a:p>
          <a:p>
            <a:pPr marL="0" indent="0" algn="ctr">
              <a:buNone/>
            </a:pPr>
            <a:r>
              <a:rPr lang="en-GB" sz="3200" b="1" dirty="0">
                <a:latin typeface="+mj-lt"/>
              </a:rPr>
              <a:t>Dr. Michael Bycroft</a:t>
            </a:r>
          </a:p>
          <a:p>
            <a:pPr marL="0" indent="0">
              <a:buNone/>
            </a:pPr>
            <a:endParaRPr lang="en-GB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347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1AD67C-537A-15DC-0FDF-0284312C1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2552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78FB2B-9042-7A88-3BFA-E557776CD3C5}"/>
              </a:ext>
            </a:extLst>
          </p:cNvPr>
          <p:cNvSpPr txBox="1"/>
          <p:nvPr/>
        </p:nvSpPr>
        <p:spPr>
          <a:xfrm>
            <a:off x="10410589" y="4774019"/>
            <a:ext cx="16586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Oculus building, October 2026</a:t>
            </a:r>
          </a:p>
          <a:p>
            <a:r>
              <a:rPr lang="en-GB" sz="2400" dirty="0">
                <a:solidFill>
                  <a:schemeClr val="bg1"/>
                </a:solidFill>
              </a:rPr>
              <a:t>Photo: MB</a:t>
            </a:r>
          </a:p>
        </p:txBody>
      </p:sp>
    </p:spTree>
    <p:extLst>
      <p:ext uri="{BB962C8B-B14F-4D97-AF65-F5344CB8AC3E}">
        <p14:creationId xmlns:p14="http://schemas.microsoft.com/office/powerpoint/2010/main" val="39202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BA6A30-ABE5-5914-E4AA-2738CCC98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19" y="374792"/>
            <a:ext cx="8243139" cy="61084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166420-4B68-09AF-A932-2B57BACD5D1C}"/>
              </a:ext>
            </a:extLst>
          </p:cNvPr>
          <p:cNvSpPr txBox="1"/>
          <p:nvPr/>
        </p:nvSpPr>
        <p:spPr>
          <a:xfrm>
            <a:off x="9649045" y="2328224"/>
            <a:ext cx="16586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Cross-bedding of red sandstone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Oculus building, October 2026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Photo: MB</a:t>
            </a:r>
          </a:p>
        </p:txBody>
      </p:sp>
    </p:spTree>
    <p:extLst>
      <p:ext uri="{BB962C8B-B14F-4D97-AF65-F5344CB8AC3E}">
        <p14:creationId xmlns:p14="http://schemas.microsoft.com/office/powerpoint/2010/main" val="2968005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C78D0D-C4D5-0653-C84E-11A8D1882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7953" y="0"/>
            <a:ext cx="1032552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E1E622-39A5-A351-6D0D-F8FD33BED2C7}"/>
              </a:ext>
            </a:extLst>
          </p:cNvPr>
          <p:cNvSpPr txBox="1"/>
          <p:nvPr/>
        </p:nvSpPr>
        <p:spPr>
          <a:xfrm>
            <a:off x="9813850" y="2179674"/>
            <a:ext cx="200955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‘Elizabeth’s tower’,</a:t>
            </a:r>
          </a:p>
          <a:p>
            <a:r>
              <a:rPr lang="en-GB" sz="2000" dirty="0">
                <a:solidFill>
                  <a:schemeClr val="bg1"/>
                </a:solidFill>
              </a:rPr>
              <a:t>Kenilworth Castle.</a:t>
            </a:r>
          </a:p>
          <a:p>
            <a:r>
              <a:rPr lang="en-GB" sz="2000" dirty="0">
                <a:solidFill>
                  <a:schemeClr val="bg1"/>
                </a:solidFill>
              </a:rPr>
              <a:t> </a:t>
            </a:r>
          </a:p>
          <a:p>
            <a:r>
              <a:rPr lang="en-GB" sz="2000" dirty="0">
                <a:solidFill>
                  <a:schemeClr val="bg1"/>
                </a:solidFill>
              </a:rPr>
              <a:t>Built by Sir Robert Dudley, favourite of Elizabeth I, as part of (unsuccessful) courtship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Image: MB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171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B1C3CD-8801-F830-906E-7D04E5D2A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09274" cy="69136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B256E3-7D4D-AF3C-CADC-0DECE3E0F580}"/>
              </a:ext>
            </a:extLst>
          </p:cNvPr>
          <p:cNvSpPr txBox="1"/>
          <p:nvPr/>
        </p:nvSpPr>
        <p:spPr>
          <a:xfrm>
            <a:off x="10504968" y="1467293"/>
            <a:ext cx="15629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Missing wall in the twelfth-century Norman keep at Kenilworth Castle.</a:t>
            </a:r>
          </a:p>
          <a:p>
            <a:endParaRPr lang="en-GB" dirty="0"/>
          </a:p>
          <a:p>
            <a:r>
              <a:rPr lang="en-GB" dirty="0"/>
              <a:t>The wall was destroyed or ‘slighted’ in 1649, by the victorious Parliamentary forces in the English Civil War. </a:t>
            </a:r>
          </a:p>
          <a:p>
            <a:endParaRPr lang="en-GB" dirty="0"/>
          </a:p>
          <a:p>
            <a:r>
              <a:rPr lang="en-GB" dirty="0"/>
              <a:t>Image: MB</a:t>
            </a:r>
          </a:p>
        </p:txBody>
      </p:sp>
    </p:spTree>
    <p:extLst>
      <p:ext uri="{BB962C8B-B14F-4D97-AF65-F5344CB8AC3E}">
        <p14:creationId xmlns:p14="http://schemas.microsoft.com/office/powerpoint/2010/main" val="276829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336A92-D077-CD77-68A9-DF14CA31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82" y="362612"/>
            <a:ext cx="3998569" cy="6132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6F5844-C300-6A30-5FAB-A3AEF6017B66}"/>
              </a:ext>
            </a:extLst>
          </p:cNvPr>
          <p:cNvSpPr txBox="1"/>
          <p:nvPr/>
        </p:nvSpPr>
        <p:spPr>
          <a:xfrm>
            <a:off x="5252483" y="5295058"/>
            <a:ext cx="5741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First published by Penguin, 2005</a:t>
            </a:r>
          </a:p>
          <a:p>
            <a:endParaRPr lang="en-GB" sz="2400" dirty="0"/>
          </a:p>
          <a:p>
            <a:r>
              <a:rPr lang="en-GB" sz="2400" dirty="0"/>
              <a:t>Image: Penguin</a:t>
            </a:r>
          </a:p>
        </p:txBody>
      </p:sp>
    </p:spTree>
    <p:extLst>
      <p:ext uri="{BB962C8B-B14F-4D97-AF65-F5344CB8AC3E}">
        <p14:creationId xmlns:p14="http://schemas.microsoft.com/office/powerpoint/2010/main" val="1672759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and water in the ocean&#10;&#10;Description automatically generated with medium confidence">
            <a:extLst>
              <a:ext uri="{FF2B5EF4-FFF2-40B4-BE49-F238E27FC236}">
                <a16:creationId xmlns:a16="http://schemas.microsoft.com/office/drawing/2014/main" id="{D977B52A-F746-304E-1E52-A8A5A58943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38" r="23183" b="-2"/>
          <a:stretch>
            <a:fillRect/>
          </a:stretch>
        </p:blipFill>
        <p:spPr>
          <a:xfrm>
            <a:off x="177911" y="166719"/>
            <a:ext cx="4014099" cy="635444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B94ED8-34DB-3048-3EDD-7A8F19612B63}"/>
              </a:ext>
            </a:extLst>
          </p:cNvPr>
          <p:cNvSpPr txBox="1"/>
          <p:nvPr/>
        </p:nvSpPr>
        <p:spPr>
          <a:xfrm>
            <a:off x="4407196" y="53165"/>
            <a:ext cx="760689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Cueta</a:t>
            </a:r>
            <a:r>
              <a:rPr lang="en-GB" sz="2400" dirty="0"/>
              <a:t>, Spanish enclave on the coast of North Africa, opposite Gibraltar, bordering Morocco</a:t>
            </a:r>
          </a:p>
          <a:p>
            <a:endParaRPr lang="en-GB" sz="2400" dirty="0"/>
          </a:p>
          <a:p>
            <a:r>
              <a:rPr lang="en-GB" sz="2400" dirty="0"/>
              <a:t>Migrant crisis, August 2026</a:t>
            </a:r>
          </a:p>
          <a:p>
            <a:endParaRPr lang="en-GB" sz="2400" dirty="0"/>
          </a:p>
          <a:p>
            <a:r>
              <a:rPr lang="en-GB" sz="2400" dirty="0"/>
              <a:t>Morocco/Algeria/Spain clash over control of Western Sahara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 err="1"/>
              <a:t>Cueta</a:t>
            </a:r>
            <a:r>
              <a:rPr lang="en-GB" sz="2400" dirty="0"/>
              <a:t> seized by Portugal 1416</a:t>
            </a:r>
          </a:p>
          <a:p>
            <a:endParaRPr lang="en-GB" sz="2400" dirty="0"/>
          </a:p>
          <a:p>
            <a:r>
              <a:rPr lang="en-GB" sz="2400" dirty="0"/>
              <a:t>Union of Spanish-Portuguese crowns 1580-1640</a:t>
            </a:r>
          </a:p>
          <a:p>
            <a:endParaRPr lang="en-GB" sz="2400" dirty="0"/>
          </a:p>
          <a:p>
            <a:r>
              <a:rPr lang="en-GB" sz="2400" dirty="0"/>
              <a:t>Retained by Spain 1640</a:t>
            </a:r>
          </a:p>
          <a:p>
            <a:endParaRPr lang="en-GB" sz="2400" dirty="0"/>
          </a:p>
          <a:p>
            <a:r>
              <a:rPr lang="en-GB" sz="2400" dirty="0"/>
              <a:t>Spain use Western Sahara coast as slave port from late 15</a:t>
            </a:r>
            <a:r>
              <a:rPr lang="en-GB" sz="2400" baseline="30000" dirty="0"/>
              <a:t>th</a:t>
            </a:r>
            <a:r>
              <a:rPr lang="en-GB" sz="2400" dirty="0"/>
              <a:t> century</a:t>
            </a:r>
          </a:p>
          <a:p>
            <a:endParaRPr lang="en-GB" sz="2400" dirty="0"/>
          </a:p>
          <a:p>
            <a:r>
              <a:rPr lang="en-GB" sz="2400" dirty="0"/>
              <a:t>Spanish claim Western Sahara as a colony 1884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92F82D-AE5A-3589-E4C7-5764BC585E30}"/>
              </a:ext>
            </a:extLst>
          </p:cNvPr>
          <p:cNvSpPr txBox="1"/>
          <p:nvPr/>
        </p:nvSpPr>
        <p:spPr>
          <a:xfrm>
            <a:off x="74428" y="6521159"/>
            <a:ext cx="3030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Image: Dr. Pierre Purseigle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34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A7DF1B6-9DE0-17E8-A0A5-04CB5EB29B01}"/>
              </a:ext>
            </a:extLst>
          </p:cNvPr>
          <p:cNvSpPr txBox="1"/>
          <p:nvPr/>
        </p:nvSpPr>
        <p:spPr>
          <a:xfrm>
            <a:off x="5314285" y="6250223"/>
            <a:ext cx="6636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Europe in the Making, module webpage, week 1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625744-A840-D0B5-B299-335005116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34" y="207667"/>
            <a:ext cx="10148132" cy="591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8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5D18-401B-7A54-E951-9F06AF99E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443" y="0"/>
            <a:ext cx="7689113" cy="1325563"/>
          </a:xfrm>
        </p:spPr>
        <p:txBody>
          <a:bodyPr/>
          <a:lstStyle/>
          <a:p>
            <a:r>
              <a:rPr lang="en-GB" dirty="0"/>
              <a:t>What is the name of the module?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1BA34-7E2E-5E0D-761D-4B8D4A298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6490" y="1591711"/>
            <a:ext cx="6679019" cy="517059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3400" dirty="0"/>
              <a:t>“Europe in the Making, 1450-1800 (HI113)”</a:t>
            </a:r>
          </a:p>
          <a:p>
            <a:pPr marL="0" indent="0" algn="ctr">
              <a:buNone/>
            </a:pPr>
            <a:endParaRPr lang="en-GB" sz="3400" dirty="0"/>
          </a:p>
          <a:p>
            <a:pPr marL="0" indent="0" algn="ctr">
              <a:buNone/>
            </a:pPr>
            <a:r>
              <a:rPr lang="en-GB" sz="3400" dirty="0"/>
              <a:t>“HI113”</a:t>
            </a:r>
          </a:p>
          <a:p>
            <a:pPr marL="0" indent="0" algn="ctr">
              <a:buNone/>
            </a:pPr>
            <a:endParaRPr lang="en-GB" sz="3400" dirty="0"/>
          </a:p>
          <a:p>
            <a:pPr marL="0" indent="0" algn="ctr">
              <a:buNone/>
            </a:pPr>
            <a:r>
              <a:rPr lang="en-GB" sz="3400" dirty="0"/>
              <a:t>“the Europe module”</a:t>
            </a:r>
          </a:p>
          <a:p>
            <a:pPr marL="0" indent="0" algn="ctr">
              <a:buNone/>
            </a:pPr>
            <a:endParaRPr lang="en-GB" sz="3400" dirty="0"/>
          </a:p>
          <a:p>
            <a:pPr marL="0" indent="0" algn="ctr">
              <a:buNone/>
            </a:pPr>
            <a:r>
              <a:rPr lang="en-GB" sz="3400" dirty="0"/>
              <a:t>“the early modern module”</a:t>
            </a:r>
          </a:p>
          <a:p>
            <a:pPr marL="0" indent="0" algn="ctr">
              <a:buNone/>
            </a:pPr>
            <a:endParaRPr lang="en-GB" sz="3400" dirty="0"/>
          </a:p>
          <a:p>
            <a:pPr marL="0" indent="0" algn="ctr">
              <a:buNone/>
            </a:pPr>
            <a:r>
              <a:rPr lang="en-GB" sz="3400" dirty="0"/>
              <a:t>“EITM”</a:t>
            </a:r>
          </a:p>
          <a:p>
            <a:pPr marL="0" indent="0" algn="ctr">
              <a:buNone/>
            </a:pPr>
            <a:endParaRPr lang="en-GB" sz="3400" dirty="0"/>
          </a:p>
          <a:p>
            <a:pPr marL="0" indent="0" algn="ctr">
              <a:buNone/>
            </a:pPr>
            <a:r>
              <a:rPr lang="en-GB" sz="3400" dirty="0">
                <a:highlight>
                  <a:srgbClr val="FFCCFF"/>
                </a:highlight>
              </a:rPr>
              <a:t>“ETM”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521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AAA3FD-4A74-C9D5-3772-5A089C0FA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3BDF0-2445-CAD6-A1A8-E2ED20A04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525" y="-226182"/>
            <a:ext cx="8252421" cy="1325563"/>
          </a:xfrm>
        </p:spPr>
        <p:txBody>
          <a:bodyPr/>
          <a:lstStyle/>
          <a:p>
            <a:r>
              <a:rPr lang="en-GB" dirty="0"/>
              <a:t>What is the module about?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410A86-CACE-4B53-ABB1-6D370AB70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3" y="889429"/>
            <a:ext cx="9766898" cy="59648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F223BB-C6ED-23DA-4B2F-174D72C77D7B}"/>
              </a:ext>
            </a:extLst>
          </p:cNvPr>
          <p:cNvSpPr txBox="1"/>
          <p:nvPr/>
        </p:nvSpPr>
        <p:spPr>
          <a:xfrm>
            <a:off x="2732794" y="6309145"/>
            <a:ext cx="7304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Publication dates, top to bottom: 2018, 2023, 2015, 2018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B02889-BFD3-2C23-1F64-C097A36F8D9C}"/>
              </a:ext>
            </a:extLst>
          </p:cNvPr>
          <p:cNvSpPr txBox="1"/>
          <p:nvPr/>
        </p:nvSpPr>
        <p:spPr>
          <a:xfrm>
            <a:off x="10139037" y="3286029"/>
            <a:ext cx="2142907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‘The Cambridge World History: </a:t>
            </a:r>
          </a:p>
          <a:p>
            <a:r>
              <a:rPr lang="en-GB" sz="2000" dirty="0"/>
              <a:t>The construction of a global world, 1400-1800 CE’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F8E8294-8BA1-CE14-2DBE-9F0DA9DFBD1D}"/>
              </a:ext>
            </a:extLst>
          </p:cNvPr>
          <p:cNvSpPr/>
          <p:nvPr/>
        </p:nvSpPr>
        <p:spPr>
          <a:xfrm rot="5400000">
            <a:off x="9611832" y="3713549"/>
            <a:ext cx="393404" cy="776177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33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E957C74-128A-6A09-CFA1-E26FF088C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983"/>
            <a:ext cx="8518958" cy="65090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91653A9-FF80-505E-90D0-2A31C1BF0F18}"/>
              </a:ext>
            </a:extLst>
          </p:cNvPr>
          <p:cNvSpPr txBox="1"/>
          <p:nvPr/>
        </p:nvSpPr>
        <p:spPr>
          <a:xfrm>
            <a:off x="8518958" y="4831283"/>
            <a:ext cx="3498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‘Top Trumps specials’</a:t>
            </a:r>
          </a:p>
          <a:p>
            <a:r>
              <a:rPr lang="en-GB" sz="2400" dirty="0"/>
              <a:t>Horrible Histories card game</a:t>
            </a:r>
          </a:p>
          <a:p>
            <a:r>
              <a:rPr lang="en-GB" sz="2400" dirty="0"/>
              <a:t>Date unknown (2010s?)</a:t>
            </a:r>
          </a:p>
        </p:txBody>
      </p:sp>
    </p:spTree>
    <p:extLst>
      <p:ext uri="{BB962C8B-B14F-4D97-AF65-F5344CB8AC3E}">
        <p14:creationId xmlns:p14="http://schemas.microsoft.com/office/powerpoint/2010/main" val="945729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A9357E-8D6C-7037-171B-3CA106380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34" y="-244551"/>
            <a:ext cx="11047228" cy="40584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2865E2-FE5E-FF3F-845E-6AF2BFA8F27D}"/>
              </a:ext>
            </a:extLst>
          </p:cNvPr>
          <p:cNvSpPr txBox="1"/>
          <p:nvPr/>
        </p:nvSpPr>
        <p:spPr>
          <a:xfrm>
            <a:off x="6549657" y="4049942"/>
            <a:ext cx="50610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7 = European weaving-together of the world, e.g. transatlantic slave trade</a:t>
            </a:r>
          </a:p>
          <a:p>
            <a:r>
              <a:rPr lang="en-GB" dirty="0">
                <a:solidFill>
                  <a:srgbClr val="FF0000"/>
                </a:solidFill>
              </a:rPr>
              <a:t>8 = Europe, 15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 to 18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 centuries</a:t>
            </a:r>
          </a:p>
          <a:p>
            <a:r>
              <a:rPr lang="en-GB" dirty="0"/>
              <a:t>9 = the world dominated by Europe (1789-1914), e.g. scramble for Africa</a:t>
            </a:r>
          </a:p>
          <a:p>
            <a:r>
              <a:rPr lang="en-GB" dirty="0"/>
              <a:t>10 = non-European powers, e.g. U.S.A, Ethiopia</a:t>
            </a:r>
          </a:p>
          <a:p>
            <a:r>
              <a:rPr lang="en-GB" dirty="0"/>
              <a:t>11 = Europe, 1789-1914</a:t>
            </a:r>
          </a:p>
          <a:p>
            <a:r>
              <a:rPr lang="en-GB" dirty="0"/>
              <a:t>12 = the world dominated by the West</a:t>
            </a:r>
          </a:p>
          <a:p>
            <a:r>
              <a:rPr lang="en-GB" dirty="0"/>
              <a:t>13 = the world since 1989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DEF616-63B8-9B70-F372-CFF270875818}"/>
              </a:ext>
            </a:extLst>
          </p:cNvPr>
          <p:cNvSpPr txBox="1"/>
          <p:nvPr/>
        </p:nvSpPr>
        <p:spPr>
          <a:xfrm>
            <a:off x="361510" y="4001016"/>
            <a:ext cx="5333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 = largely autonomous worlds e.g. Pacific, Americas</a:t>
            </a:r>
          </a:p>
          <a:p>
            <a:r>
              <a:rPr lang="en-GB" dirty="0"/>
              <a:t>3 = networks of the Old World, e.g. Silk Roads</a:t>
            </a:r>
          </a:p>
          <a:p>
            <a:r>
              <a:rPr lang="en-GB" dirty="0"/>
              <a:t>4 = Old World societies to the 7</a:t>
            </a:r>
            <a:r>
              <a:rPr lang="en-GB" baseline="30000" dirty="0"/>
              <a:t>th</a:t>
            </a:r>
            <a:r>
              <a:rPr lang="en-GB" dirty="0"/>
              <a:t> century, e.g. Roman empire</a:t>
            </a:r>
          </a:p>
          <a:p>
            <a:r>
              <a:rPr lang="en-GB" dirty="0"/>
              <a:t>5 = Old World societies, 7</a:t>
            </a:r>
            <a:r>
              <a:rPr lang="en-GB" baseline="30000" dirty="0"/>
              <a:t>th</a:t>
            </a:r>
            <a:r>
              <a:rPr lang="en-GB" dirty="0"/>
              <a:t> to the 15</a:t>
            </a:r>
            <a:r>
              <a:rPr lang="en-GB" baseline="30000" dirty="0"/>
              <a:t>th</a:t>
            </a:r>
            <a:r>
              <a:rPr lang="en-GB" dirty="0"/>
              <a:t> centuries, e.g. Mali empire</a:t>
            </a:r>
          </a:p>
          <a:p>
            <a:r>
              <a:rPr lang="en-GB" dirty="0">
                <a:solidFill>
                  <a:srgbClr val="FF0000"/>
                </a:solidFill>
              </a:rPr>
              <a:t>6 = the world in the 15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 century, e.g. Renaissance, Aztecs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B92FD-9A86-B575-5D81-B790B15AE04E}"/>
              </a:ext>
            </a:extLst>
          </p:cNvPr>
          <p:cNvSpPr txBox="1"/>
          <p:nvPr/>
        </p:nvSpPr>
        <p:spPr>
          <a:xfrm>
            <a:off x="350877" y="6102532"/>
            <a:ext cx="533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Christian </a:t>
            </a:r>
            <a:r>
              <a:rPr lang="en-GB" dirty="0" err="1">
                <a:solidFill>
                  <a:srgbClr val="0070C0"/>
                </a:solidFill>
              </a:rPr>
              <a:t>Grataloup</a:t>
            </a:r>
            <a:r>
              <a:rPr lang="en-GB" dirty="0">
                <a:solidFill>
                  <a:srgbClr val="0070C0"/>
                </a:solidFill>
              </a:rPr>
              <a:t>, with Patrick Boucheron, </a:t>
            </a:r>
            <a:r>
              <a:rPr lang="en-GB" i="1" dirty="0">
                <a:solidFill>
                  <a:srgbClr val="0070C0"/>
                </a:solidFill>
              </a:rPr>
              <a:t>Historical World Atlas [in French] </a:t>
            </a:r>
            <a:r>
              <a:rPr lang="en-GB" dirty="0">
                <a:solidFill>
                  <a:srgbClr val="0070C0"/>
                </a:solidFill>
              </a:rPr>
              <a:t>(2019), p. 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9A58EF-A660-A6C5-20DE-0463E758832E}"/>
              </a:ext>
            </a:extLst>
          </p:cNvPr>
          <p:cNvSpPr txBox="1"/>
          <p:nvPr/>
        </p:nvSpPr>
        <p:spPr>
          <a:xfrm>
            <a:off x="1233381" y="1594878"/>
            <a:ext cx="13184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Little worlds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3FE985-E6EB-012C-5735-2368668A547A}"/>
              </a:ext>
            </a:extLst>
          </p:cNvPr>
          <p:cNvSpPr txBox="1"/>
          <p:nvPr/>
        </p:nvSpPr>
        <p:spPr>
          <a:xfrm>
            <a:off x="1137684" y="2623177"/>
            <a:ext cx="15629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Subsets of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World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58E786-4115-FA4F-6A5C-59100B98779D}"/>
              </a:ext>
            </a:extLst>
          </p:cNvPr>
          <p:cNvSpPr txBox="1"/>
          <p:nvPr/>
        </p:nvSpPr>
        <p:spPr>
          <a:xfrm>
            <a:off x="634406" y="2091075"/>
            <a:ext cx="78326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1707A8-DB01-F49B-41D1-318857E45F4B}"/>
              </a:ext>
            </a:extLst>
          </p:cNvPr>
          <p:cNvSpPr txBox="1"/>
          <p:nvPr/>
        </p:nvSpPr>
        <p:spPr>
          <a:xfrm>
            <a:off x="2488020" y="-31904"/>
            <a:ext cx="31649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Periods</a:t>
            </a:r>
          </a:p>
        </p:txBody>
      </p:sp>
    </p:spTree>
    <p:extLst>
      <p:ext uri="{BB962C8B-B14F-4D97-AF65-F5344CB8AC3E}">
        <p14:creationId xmlns:p14="http://schemas.microsoft.com/office/powerpoint/2010/main" val="1751674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6DB293-FCD5-6E75-9FB5-9314BFF96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110174" cy="45826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EA03D6-126D-D40C-834B-245A6CAA39BD}"/>
              </a:ext>
            </a:extLst>
          </p:cNvPr>
          <p:cNvSpPr txBox="1"/>
          <p:nvPr/>
        </p:nvSpPr>
        <p:spPr>
          <a:xfrm>
            <a:off x="6032203" y="4722003"/>
            <a:ext cx="5816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Coventry Canal, completed 1769.</a:t>
            </a:r>
          </a:p>
          <a:p>
            <a:r>
              <a:rPr lang="en-GB" sz="2000" dirty="0"/>
              <a:t>View to the north from Cash's Lane Bridge, Coventry</a:t>
            </a:r>
          </a:p>
          <a:p>
            <a:r>
              <a:rPr lang="en-GB" sz="2000" dirty="0"/>
              <a:t>Image: Wikipedia / </a:t>
            </a:r>
            <a:r>
              <a:rPr lang="en-GB" sz="2000" dirty="0" err="1"/>
              <a:t>Snowmanradio</a:t>
            </a:r>
            <a:r>
              <a:rPr lang="en-GB" sz="2000" dirty="0"/>
              <a:t>, CC BY-SA 4.0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DEA838-553E-776B-29F0-F23392E36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80232" cy="60073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20A7CF-5850-139C-3B5A-FC2079172CCF}"/>
              </a:ext>
            </a:extLst>
          </p:cNvPr>
          <p:cNvSpPr txBox="1"/>
          <p:nvPr/>
        </p:nvSpPr>
        <p:spPr>
          <a:xfrm>
            <a:off x="93081" y="6100830"/>
            <a:ext cx="5816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St Mary’s Guildhall, Coventry, completed 1460</a:t>
            </a:r>
          </a:p>
          <a:p>
            <a:r>
              <a:rPr lang="en-GB" sz="2000" dirty="0"/>
              <a:t>Image: Wikipedia / Jo and Steve Turner, CC BY-SA 2.0</a:t>
            </a:r>
          </a:p>
        </p:txBody>
      </p:sp>
    </p:spTree>
    <p:extLst>
      <p:ext uri="{BB962C8B-B14F-4D97-AF65-F5344CB8AC3E}">
        <p14:creationId xmlns:p14="http://schemas.microsoft.com/office/powerpoint/2010/main" val="3054069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EC266-8F88-3146-E2D1-72BF66B5F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563" y="1166402"/>
            <a:ext cx="11265639" cy="5489574"/>
          </a:xfrm>
        </p:spPr>
        <p:txBody>
          <a:bodyPr>
            <a:normAutofit/>
          </a:bodyPr>
          <a:lstStyle/>
          <a:p>
            <a:r>
              <a:rPr lang="en-GB" sz="3200" dirty="0"/>
              <a:t>Renaissance to Enlightenment</a:t>
            </a:r>
          </a:p>
          <a:p>
            <a:r>
              <a:rPr lang="en-GB" sz="3200" dirty="0"/>
              <a:t>End of feudalism to start of industrial capitalism</a:t>
            </a:r>
          </a:p>
          <a:p>
            <a:r>
              <a:rPr lang="en-GB" sz="3200" dirty="0"/>
              <a:t>Martin Luther (b. 1483) to John Wesley (b. 1703)</a:t>
            </a:r>
          </a:p>
          <a:p>
            <a:r>
              <a:rPr lang="en-GB" sz="3200" dirty="0"/>
              <a:t>End of 100 Years’ War (1453) to end of Seven Years’ War (1763)</a:t>
            </a:r>
          </a:p>
          <a:p>
            <a:r>
              <a:rPr lang="en-GB" sz="3200" dirty="0"/>
              <a:t>Ottomans gain Constantinople (1453) and lose Crimea (1783)</a:t>
            </a:r>
          </a:p>
          <a:p>
            <a:r>
              <a:rPr lang="en-GB" sz="3200" dirty="0"/>
              <a:t>‘First Atlantic World’ – Columbus to Toussaint L’Ouverture</a:t>
            </a:r>
          </a:p>
          <a:p>
            <a:r>
              <a:rPr lang="en-GB" sz="3200" dirty="0"/>
              <a:t>Coffee invented in Yemen (15</a:t>
            </a:r>
            <a:r>
              <a:rPr lang="en-GB" sz="3200" baseline="30000" dirty="0"/>
              <a:t>th</a:t>
            </a:r>
            <a:r>
              <a:rPr lang="en-GB" sz="3200" dirty="0"/>
              <a:t> century) and institutionalised in France (18</a:t>
            </a:r>
            <a:r>
              <a:rPr lang="en-GB" sz="3200" baseline="30000" dirty="0"/>
              <a:t>th</a:t>
            </a:r>
            <a:r>
              <a:rPr lang="en-GB" sz="3200" dirty="0"/>
              <a:t> century)</a:t>
            </a:r>
          </a:p>
          <a:p>
            <a:r>
              <a:rPr lang="en-GB" sz="3200" dirty="0"/>
              <a:t>Heinrich Kramer's </a:t>
            </a:r>
            <a:r>
              <a:rPr lang="en-GB" sz="3200" i="1" dirty="0"/>
              <a:t>Malleus Maleficarum </a:t>
            </a:r>
            <a:r>
              <a:rPr lang="en-GB" sz="3200" dirty="0"/>
              <a:t>(1486) to the British Witchcraft Act (1735)</a:t>
            </a:r>
          </a:p>
          <a:p>
            <a:pPr marL="0" indent="0">
              <a:buNone/>
            </a:pPr>
            <a:endParaRPr lang="en-GB" sz="32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FC5F33-CEFA-2A9F-2E56-8DA0D133CA68}"/>
              </a:ext>
            </a:extLst>
          </p:cNvPr>
          <p:cNvSpPr txBox="1"/>
          <p:nvPr/>
        </p:nvSpPr>
        <p:spPr>
          <a:xfrm>
            <a:off x="3104706" y="138231"/>
            <a:ext cx="653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Some early modern landmarks</a:t>
            </a:r>
          </a:p>
        </p:txBody>
      </p:sp>
    </p:spTree>
    <p:extLst>
      <p:ext uri="{BB962C8B-B14F-4D97-AF65-F5344CB8AC3E}">
        <p14:creationId xmlns:p14="http://schemas.microsoft.com/office/powerpoint/2010/main" val="2296948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805319-CA00-8146-B731-0A1965C80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126" y="0"/>
            <a:ext cx="678987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1F97AF-969E-9FF4-A1E2-F253AB7066D6}"/>
              </a:ext>
            </a:extLst>
          </p:cNvPr>
          <p:cNvSpPr txBox="1"/>
          <p:nvPr/>
        </p:nvSpPr>
        <p:spPr>
          <a:xfrm>
            <a:off x="154170" y="148856"/>
            <a:ext cx="48484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Artist’s impression of gold mining in Central America c. 1600</a:t>
            </a:r>
          </a:p>
          <a:p>
            <a:endParaRPr lang="en-GB" sz="2400" dirty="0"/>
          </a:p>
          <a:p>
            <a:r>
              <a:rPr lang="en-GB" sz="2400" dirty="0"/>
              <a:t>From ‘Drake Manuscript,’ associated with Sir Francis Drake</a:t>
            </a:r>
          </a:p>
          <a:p>
            <a:endParaRPr lang="en-GB" sz="2400" dirty="0"/>
          </a:p>
          <a:p>
            <a:r>
              <a:rPr lang="en-GB" sz="2400" dirty="0"/>
              <a:t>Accompanying text in French</a:t>
            </a:r>
          </a:p>
          <a:p>
            <a:endParaRPr lang="en-GB" sz="2400" dirty="0"/>
          </a:p>
          <a:p>
            <a:r>
              <a:rPr lang="en-GB" sz="2400" dirty="0"/>
              <a:t>Overseer in image is Spanish</a:t>
            </a:r>
          </a:p>
          <a:p>
            <a:endParaRPr lang="en-GB" sz="2400" dirty="0"/>
          </a:p>
          <a:p>
            <a:r>
              <a:rPr lang="en-GB" sz="2400" dirty="0"/>
              <a:t>Working miners (probably) of African heritage</a:t>
            </a:r>
          </a:p>
          <a:p>
            <a:endParaRPr lang="en-GB" sz="2400" dirty="0"/>
          </a:p>
          <a:p>
            <a:r>
              <a:rPr lang="en-GB" sz="2400" dirty="0"/>
              <a:t>Location is present-day Panama, home of Cueva people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5A052-413E-EA43-F585-03F4F3DFBB49}"/>
              </a:ext>
            </a:extLst>
          </p:cNvPr>
          <p:cNvSpPr txBox="1"/>
          <p:nvPr/>
        </p:nvSpPr>
        <p:spPr>
          <a:xfrm>
            <a:off x="154170" y="6137241"/>
            <a:ext cx="524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accent6"/>
                </a:solidFill>
              </a:rPr>
              <a:t>Source: </a:t>
            </a:r>
            <a:r>
              <a:rPr lang="en-GB" i="1" dirty="0">
                <a:solidFill>
                  <a:schemeClr val="accent6"/>
                </a:solidFill>
              </a:rPr>
              <a:t>Histoire Naturelle des Indes </a:t>
            </a:r>
            <a:r>
              <a:rPr lang="en-GB" dirty="0">
                <a:solidFill>
                  <a:schemeClr val="accent6"/>
                </a:solidFill>
              </a:rPr>
              <a:t>(c. 1586), Morgan Library and Museum (New York), MA 3900, f. 100r.</a:t>
            </a:r>
          </a:p>
        </p:txBody>
      </p:sp>
    </p:spTree>
    <p:extLst>
      <p:ext uri="{BB962C8B-B14F-4D97-AF65-F5344CB8AC3E}">
        <p14:creationId xmlns:p14="http://schemas.microsoft.com/office/powerpoint/2010/main" val="159517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E4F16-366F-57E5-5805-C32BBB3D8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7297" y="740345"/>
            <a:ext cx="9709298" cy="5756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“Western Christendom was a great project about European unity, over a millennium in the making. Its destruction, by contrast [in the 16</a:t>
            </a:r>
            <a:r>
              <a:rPr lang="en-GB" baseline="30000" dirty="0"/>
              <a:t>th</a:t>
            </a:r>
            <a:r>
              <a:rPr lang="en-GB" dirty="0"/>
              <a:t> century] was </a:t>
            </a:r>
            <a:r>
              <a:rPr lang="en-GB" dirty="0">
                <a:highlight>
                  <a:srgbClr val="FFCCFF"/>
                </a:highlight>
              </a:rPr>
              <a:t>rapid and total</a:t>
            </a:r>
            <a:r>
              <a:rPr lang="en-GB" dirty="0"/>
              <a:t>.” </a:t>
            </a:r>
          </a:p>
          <a:p>
            <a:pPr marL="0" indent="0" algn="r">
              <a:buNone/>
            </a:pPr>
            <a:r>
              <a:rPr lang="en-GB" sz="2400" dirty="0"/>
              <a:t>Mark Greengrass, </a:t>
            </a:r>
            <a:r>
              <a:rPr lang="en-GB" sz="2400" i="1" dirty="0"/>
              <a:t>Christendom Destroyed: Europe, 1517-1648 </a:t>
            </a:r>
            <a:r>
              <a:rPr lang="en-GB" sz="2400" dirty="0"/>
              <a:t>(2014), p. xxix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“If it had not been for the discovery of America, </a:t>
            </a:r>
            <a:r>
              <a:rPr lang="en-GB" dirty="0">
                <a:highlight>
                  <a:srgbClr val="FFCCFF"/>
                </a:highlight>
              </a:rPr>
              <a:t>‘Europe’ would not have existed</a:t>
            </a:r>
            <a:r>
              <a:rPr lang="en-GB" dirty="0"/>
              <a:t>.”</a:t>
            </a:r>
          </a:p>
          <a:p>
            <a:pPr marL="0" indent="0" algn="r">
              <a:buNone/>
            </a:pPr>
            <a:r>
              <a:rPr lang="en-GB" sz="2400" dirty="0"/>
              <a:t>ibid., p. 27-28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“The deliberate </a:t>
            </a:r>
            <a:r>
              <a:rPr lang="en-GB" dirty="0">
                <a:highlight>
                  <a:srgbClr val="FFCCFF"/>
                </a:highlight>
              </a:rPr>
              <a:t>substitution of ‘the West’ for ‘Europe’ </a:t>
            </a:r>
            <a:r>
              <a:rPr lang="en-GB" dirty="0"/>
              <a:t>was then made for the first time explicitly and thoroughly in the voluminous writings of the French philosopher Auguste Comte (1798-1857).”</a:t>
            </a:r>
          </a:p>
          <a:p>
            <a:pPr marL="0" indent="0" algn="r">
              <a:buNone/>
            </a:pPr>
            <a:r>
              <a:rPr lang="en-GB" sz="2400" dirty="0"/>
              <a:t>Georgios </a:t>
            </a:r>
            <a:r>
              <a:rPr lang="en-GB" sz="2400" dirty="0" err="1"/>
              <a:t>Varouxakis</a:t>
            </a:r>
            <a:r>
              <a:rPr lang="en-GB" sz="2400" dirty="0"/>
              <a:t>, </a:t>
            </a:r>
            <a:r>
              <a:rPr lang="en-GB" sz="2400" i="1" dirty="0"/>
              <a:t>The West: The History of an Idea </a:t>
            </a:r>
            <a:r>
              <a:rPr lang="en-GB" sz="2400" dirty="0"/>
              <a:t>(2025), p. 8</a:t>
            </a:r>
          </a:p>
        </p:txBody>
      </p:sp>
    </p:spTree>
    <p:extLst>
      <p:ext uri="{BB962C8B-B14F-4D97-AF65-F5344CB8AC3E}">
        <p14:creationId xmlns:p14="http://schemas.microsoft.com/office/powerpoint/2010/main" val="96463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C41BB3-11AB-57A2-ADED-CAFDBB25CAF3}"/>
              </a:ext>
            </a:extLst>
          </p:cNvPr>
          <p:cNvSpPr txBox="1"/>
          <p:nvPr/>
        </p:nvSpPr>
        <p:spPr>
          <a:xfrm>
            <a:off x="223283" y="5783559"/>
            <a:ext cx="3976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From Kümin, </a:t>
            </a:r>
            <a:r>
              <a:rPr lang="en-GB" sz="2400" i="1" dirty="0"/>
              <a:t>The European World</a:t>
            </a:r>
            <a:r>
              <a:rPr lang="en-GB" sz="2400" dirty="0"/>
              <a:t>, 3</a:t>
            </a:r>
            <a:r>
              <a:rPr lang="en-GB" sz="2400" baseline="30000" dirty="0"/>
              <a:t>rd</a:t>
            </a:r>
            <a:r>
              <a:rPr lang="en-GB" sz="2400" dirty="0"/>
              <a:t> </a:t>
            </a:r>
            <a:r>
              <a:rPr lang="en-GB" sz="2400" dirty="0" err="1"/>
              <a:t>edn</a:t>
            </a:r>
            <a:r>
              <a:rPr lang="en-GB" sz="2400" dirty="0"/>
              <a:t>. (2018)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13D146-DEBE-0153-5F95-5DE1AB159C78}"/>
              </a:ext>
            </a:extLst>
          </p:cNvPr>
          <p:cNvSpPr txBox="1"/>
          <p:nvPr/>
        </p:nvSpPr>
        <p:spPr>
          <a:xfrm>
            <a:off x="223283" y="244549"/>
            <a:ext cx="4327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Europe, c. 1500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7EA9B2-D0CD-49C0-FC87-34777DFB7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707" y="0"/>
            <a:ext cx="7270403" cy="72407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0AA91E-392F-6686-2604-2909C3163216}"/>
              </a:ext>
            </a:extLst>
          </p:cNvPr>
          <p:cNvSpPr txBox="1"/>
          <p:nvPr/>
        </p:nvSpPr>
        <p:spPr>
          <a:xfrm>
            <a:off x="223283" y="1871330"/>
            <a:ext cx="38489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Familiar, e.g. Portugal, England, Swiss Confederation</a:t>
            </a:r>
          </a:p>
          <a:p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Unfamiliar, e.g. Holy Roman Empire, Ottoman Empire, Italian peninsula, no Great Britain</a:t>
            </a:r>
          </a:p>
        </p:txBody>
      </p:sp>
    </p:spTree>
    <p:extLst>
      <p:ext uri="{BB962C8B-B14F-4D97-AF65-F5344CB8AC3E}">
        <p14:creationId xmlns:p14="http://schemas.microsoft.com/office/powerpoint/2010/main" val="116470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835ECC-CA5D-7750-4407-68399F540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794" y="0"/>
            <a:ext cx="7047206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AC5362-614D-4E32-F7DE-A95F1AE05149}"/>
              </a:ext>
            </a:extLst>
          </p:cNvPr>
          <p:cNvSpPr txBox="1"/>
          <p:nvPr/>
        </p:nvSpPr>
        <p:spPr>
          <a:xfrm>
            <a:off x="223283" y="5783559"/>
            <a:ext cx="3976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From Kümin, </a:t>
            </a:r>
            <a:r>
              <a:rPr lang="en-GB" sz="2400" i="1" dirty="0"/>
              <a:t>The European World</a:t>
            </a:r>
            <a:r>
              <a:rPr lang="en-GB" sz="2400" dirty="0"/>
              <a:t>, 3</a:t>
            </a:r>
            <a:r>
              <a:rPr lang="en-GB" sz="2400" baseline="30000" dirty="0"/>
              <a:t>rd</a:t>
            </a:r>
            <a:r>
              <a:rPr lang="en-GB" sz="2400" dirty="0"/>
              <a:t> </a:t>
            </a:r>
            <a:r>
              <a:rPr lang="en-GB" sz="2400" dirty="0" err="1"/>
              <a:t>edn</a:t>
            </a:r>
            <a:r>
              <a:rPr lang="en-GB" sz="2400" dirty="0"/>
              <a:t>. (2018)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EDA0EB-1E34-24E9-2BDC-D610708985F6}"/>
              </a:ext>
            </a:extLst>
          </p:cNvPr>
          <p:cNvSpPr txBox="1"/>
          <p:nvPr/>
        </p:nvSpPr>
        <p:spPr>
          <a:xfrm>
            <a:off x="223283" y="244549"/>
            <a:ext cx="4327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Europe, c. 1800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0BA4D-CC21-1693-1C67-149275B30564}"/>
              </a:ext>
            </a:extLst>
          </p:cNvPr>
          <p:cNvSpPr txBox="1"/>
          <p:nvPr/>
        </p:nvSpPr>
        <p:spPr>
          <a:xfrm>
            <a:off x="223283" y="1839432"/>
            <a:ext cx="3848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Familiar, e.g. Great Britain, Russian Empire</a:t>
            </a:r>
          </a:p>
          <a:p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Unfamiliar, e.g. Holy Roman Empire, Italian peninsula, Ottoman Empire</a:t>
            </a:r>
          </a:p>
        </p:txBody>
      </p:sp>
    </p:spTree>
    <p:extLst>
      <p:ext uri="{BB962C8B-B14F-4D97-AF65-F5344CB8AC3E}">
        <p14:creationId xmlns:p14="http://schemas.microsoft.com/office/powerpoint/2010/main" val="3992047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4A0EE4-0E08-D0B8-0EE8-127A9F9FF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29" y="0"/>
            <a:ext cx="978327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0194B7-8B50-83E6-95D3-C65D7420BF7E}"/>
              </a:ext>
            </a:extLst>
          </p:cNvPr>
          <p:cNvSpPr txBox="1"/>
          <p:nvPr/>
        </p:nvSpPr>
        <p:spPr>
          <a:xfrm>
            <a:off x="188955" y="2030818"/>
            <a:ext cx="19375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“Europe is the </a:t>
            </a:r>
            <a:r>
              <a:rPr lang="en-GB" sz="2400" dirty="0">
                <a:highlight>
                  <a:srgbClr val="FFCCFF"/>
                </a:highlight>
              </a:rPr>
              <a:t>wrong space </a:t>
            </a:r>
            <a:r>
              <a:rPr lang="en-GB" sz="2400" dirty="0"/>
              <a:t>in which to understand a lot of its own history”</a:t>
            </a:r>
          </a:p>
          <a:p>
            <a:endParaRPr lang="en-GB" sz="2400" dirty="0"/>
          </a:p>
          <a:p>
            <a:r>
              <a:rPr lang="en-GB" sz="2000" dirty="0"/>
              <a:t>- James Belich, </a:t>
            </a:r>
            <a:r>
              <a:rPr lang="en-GB" sz="2000" i="1" dirty="0"/>
              <a:t>The World the Plague Made </a:t>
            </a:r>
            <a:r>
              <a:rPr lang="en-GB" sz="2000" dirty="0"/>
              <a:t>(2022), p. 19, and map. 1: The Four ‘Old Worlds’</a:t>
            </a:r>
          </a:p>
        </p:txBody>
      </p:sp>
    </p:spTree>
    <p:extLst>
      <p:ext uri="{BB962C8B-B14F-4D97-AF65-F5344CB8AC3E}">
        <p14:creationId xmlns:p14="http://schemas.microsoft.com/office/powerpoint/2010/main" val="1072255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11C791-26D9-1247-61A3-54A4455A7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40" y="1392865"/>
            <a:ext cx="6496460" cy="54651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41E958-0E82-87A8-901B-BEFB482C3D42}"/>
              </a:ext>
            </a:extLst>
          </p:cNvPr>
          <p:cNvSpPr txBox="1"/>
          <p:nvPr/>
        </p:nvSpPr>
        <p:spPr>
          <a:xfrm>
            <a:off x="1701209" y="244549"/>
            <a:ext cx="9505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What are the ideas or principles behind the module?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C81B80-5BF7-7329-AC64-E3B9ED70550C}"/>
              </a:ext>
            </a:extLst>
          </p:cNvPr>
          <p:cNvSpPr txBox="1"/>
          <p:nvPr/>
        </p:nvSpPr>
        <p:spPr>
          <a:xfrm>
            <a:off x="170121" y="5046030"/>
            <a:ext cx="52312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Alka Raman, “Before Arsenic: Recovering a Forgotten Indian Technique of Painting with Indigo and its Implications for Knowledge Transfer”, </a:t>
            </a:r>
            <a:r>
              <a:rPr lang="en-GB" sz="2000" i="1" dirty="0"/>
              <a:t>Technology and Culture</a:t>
            </a:r>
            <a:r>
              <a:rPr lang="en-GB" sz="2000" dirty="0"/>
              <a:t> 66, no. 2 (2025): 509-534, fig. 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4E6AFF-BA64-A187-84B0-624CFC62BDF0}"/>
              </a:ext>
            </a:extLst>
          </p:cNvPr>
          <p:cNvSpPr txBox="1"/>
          <p:nvPr/>
        </p:nvSpPr>
        <p:spPr>
          <a:xfrm>
            <a:off x="350875" y="2275957"/>
            <a:ext cx="45613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Primary sources call for </a:t>
            </a:r>
            <a:r>
              <a:rPr lang="en-GB" sz="2800" dirty="0">
                <a:highlight>
                  <a:srgbClr val="FFCCFF"/>
                </a:highlight>
              </a:rPr>
              <a:t>careful reading</a:t>
            </a:r>
            <a:r>
              <a:rPr lang="en-GB" sz="2800" dirty="0"/>
              <a:t> and awareness of the </a:t>
            </a:r>
            <a:r>
              <a:rPr lang="en-GB" sz="2800" dirty="0">
                <a:highlight>
                  <a:srgbClr val="FFCCFF"/>
                </a:highlight>
              </a:rPr>
              <a:t>bigger picture</a:t>
            </a:r>
          </a:p>
        </p:txBody>
      </p:sp>
    </p:spTree>
    <p:extLst>
      <p:ext uri="{BB962C8B-B14F-4D97-AF65-F5344CB8AC3E}">
        <p14:creationId xmlns:p14="http://schemas.microsoft.com/office/powerpoint/2010/main" val="4095262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0713BF-163F-35B3-E3FF-8D3077081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88" y="0"/>
            <a:ext cx="84534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80B8F7-C2E6-89F2-3537-1B23BA365EB8}"/>
              </a:ext>
            </a:extLst>
          </p:cNvPr>
          <p:cNvSpPr txBox="1"/>
          <p:nvPr/>
        </p:nvSpPr>
        <p:spPr>
          <a:xfrm>
            <a:off x="9036209" y="5422604"/>
            <a:ext cx="2711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Aims of the module, from module webpage</a:t>
            </a:r>
          </a:p>
        </p:txBody>
      </p:sp>
    </p:spTree>
    <p:extLst>
      <p:ext uri="{BB962C8B-B14F-4D97-AF65-F5344CB8AC3E}">
        <p14:creationId xmlns:p14="http://schemas.microsoft.com/office/powerpoint/2010/main" val="2319801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0FEE02-0B6D-1BA9-D0D1-A8D87AA41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FFE5E4-83FF-4B1B-897D-8D18098651F1}"/>
              </a:ext>
            </a:extLst>
          </p:cNvPr>
          <p:cNvSpPr txBox="1"/>
          <p:nvPr/>
        </p:nvSpPr>
        <p:spPr>
          <a:xfrm>
            <a:off x="5029201" y="6340439"/>
            <a:ext cx="7655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Europe in the Making, module webpage, week 1 seminar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421B66-EF01-0E96-05D4-AD8484EAF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34" y="207667"/>
            <a:ext cx="10148132" cy="591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54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3F7908-1B08-B9BF-928A-C24C98BF4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35" y="170134"/>
            <a:ext cx="9136802" cy="639671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F624BA-BAA2-15CA-138A-AFC4B8E5D941}"/>
              </a:ext>
            </a:extLst>
          </p:cNvPr>
          <p:cNvSpPr txBox="1"/>
          <p:nvPr/>
        </p:nvSpPr>
        <p:spPr>
          <a:xfrm>
            <a:off x="4189243" y="6105185"/>
            <a:ext cx="22328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Dr. Naomi Pullin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6C78BA-59F2-F596-84D5-8438265F76D5}"/>
              </a:ext>
            </a:extLst>
          </p:cNvPr>
          <p:cNvSpPr txBox="1"/>
          <p:nvPr/>
        </p:nvSpPr>
        <p:spPr>
          <a:xfrm>
            <a:off x="4050993" y="2210583"/>
            <a:ext cx="321106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Professor Beat Kümin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992A25-24E9-EDFC-2384-61D1CF12E2AE}"/>
              </a:ext>
            </a:extLst>
          </p:cNvPr>
          <p:cNvSpPr txBox="1"/>
          <p:nvPr/>
        </p:nvSpPr>
        <p:spPr>
          <a:xfrm>
            <a:off x="9243170" y="1748918"/>
            <a:ext cx="22328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Angus Crawford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D1BFF9-5E53-5A7B-494E-E488D0EDC9BF}"/>
              </a:ext>
            </a:extLst>
          </p:cNvPr>
          <p:cNvSpPr txBox="1"/>
          <p:nvPr/>
        </p:nvSpPr>
        <p:spPr>
          <a:xfrm>
            <a:off x="191386" y="170134"/>
            <a:ext cx="270067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Project team for…</a:t>
            </a:r>
          </a:p>
          <a:p>
            <a:endParaRPr lang="en-GB" sz="2400" dirty="0"/>
          </a:p>
          <a:p>
            <a:r>
              <a:rPr lang="en-GB" sz="2400" dirty="0">
                <a:highlight>
                  <a:srgbClr val="FFCCFF"/>
                </a:highlight>
              </a:rPr>
              <a:t>Brotherhood and Belonging at the Lord Leycester Hospital</a:t>
            </a:r>
          </a:p>
          <a:p>
            <a:r>
              <a:rPr lang="en-GB" sz="2400" dirty="0">
                <a:highlight>
                  <a:srgbClr val="FFCCFF"/>
                </a:highlight>
              </a:rPr>
              <a:t>1571-1700</a:t>
            </a:r>
          </a:p>
          <a:p>
            <a:endParaRPr lang="en-GB" sz="2400" dirty="0"/>
          </a:p>
          <a:p>
            <a:r>
              <a:rPr lang="en-GB" sz="2400" dirty="0"/>
              <a:t>Display in Warwick, June-July 2026</a:t>
            </a:r>
          </a:p>
          <a:p>
            <a:endParaRPr lang="en-GB" sz="2400" dirty="0"/>
          </a:p>
          <a:p>
            <a:endParaRPr lang="en-GB" dirty="0"/>
          </a:p>
          <a:p>
            <a:r>
              <a:rPr lang="en-GB" dirty="0"/>
              <a:t>Image: https://warwick.ac.uk/fac/arts/history/ecc/brethren/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853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9A5CD-FB5C-3CD9-B62C-3B4692B81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7" y="966772"/>
            <a:ext cx="10982325" cy="4210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B45FCB-1C52-2386-7A7E-E91D2C6E41C8}"/>
              </a:ext>
            </a:extLst>
          </p:cNvPr>
          <p:cNvSpPr txBox="1"/>
          <p:nvPr/>
        </p:nvSpPr>
        <p:spPr>
          <a:xfrm>
            <a:off x="4401879" y="5969330"/>
            <a:ext cx="7293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/>
              <a:t>From the module webpage, under ‘Programme’</a:t>
            </a:r>
          </a:p>
        </p:txBody>
      </p:sp>
    </p:spTree>
    <p:extLst>
      <p:ext uri="{BB962C8B-B14F-4D97-AF65-F5344CB8AC3E}">
        <p14:creationId xmlns:p14="http://schemas.microsoft.com/office/powerpoint/2010/main" val="3635848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C421FA-E38F-3499-BC98-C6FF0B9AD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13"/>
            <a:ext cx="12192000" cy="6370595"/>
          </a:xfrm>
          <a:prstGeom prst="rect">
            <a:avLst/>
          </a:prstGeom>
        </p:spPr>
      </p:pic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05D5026F-C73C-F129-7121-F03C22F7D0B0}"/>
              </a:ext>
            </a:extLst>
          </p:cNvPr>
          <p:cNvSpPr/>
          <p:nvPr/>
        </p:nvSpPr>
        <p:spPr>
          <a:xfrm>
            <a:off x="7666074" y="1924493"/>
            <a:ext cx="771755" cy="637954"/>
          </a:xfrm>
          <a:custGeom>
            <a:avLst/>
            <a:gdLst>
              <a:gd name="csX0" fmla="*/ 393405 w 771755"/>
              <a:gd name="csY0" fmla="*/ 637954 h 637954"/>
              <a:gd name="csX1" fmla="*/ 340242 w 771755"/>
              <a:gd name="csY1" fmla="*/ 616689 h 637954"/>
              <a:gd name="csX2" fmla="*/ 297712 w 771755"/>
              <a:gd name="csY2" fmla="*/ 606056 h 637954"/>
              <a:gd name="csX3" fmla="*/ 202019 w 771755"/>
              <a:gd name="csY3" fmla="*/ 552893 h 637954"/>
              <a:gd name="csX4" fmla="*/ 116959 w 771755"/>
              <a:gd name="csY4" fmla="*/ 489098 h 637954"/>
              <a:gd name="csX5" fmla="*/ 63796 w 771755"/>
              <a:gd name="csY5" fmla="*/ 446568 h 637954"/>
              <a:gd name="csX6" fmla="*/ 0 w 771755"/>
              <a:gd name="csY6" fmla="*/ 361507 h 637954"/>
              <a:gd name="csX7" fmla="*/ 10633 w 771755"/>
              <a:gd name="csY7" fmla="*/ 202019 h 637954"/>
              <a:gd name="csX8" fmla="*/ 53163 w 771755"/>
              <a:gd name="csY8" fmla="*/ 159489 h 637954"/>
              <a:gd name="csX9" fmla="*/ 95693 w 771755"/>
              <a:gd name="csY9" fmla="*/ 95693 h 637954"/>
              <a:gd name="csX10" fmla="*/ 159489 w 771755"/>
              <a:gd name="csY10" fmla="*/ 63796 h 637954"/>
              <a:gd name="csX11" fmla="*/ 318977 w 771755"/>
              <a:gd name="csY11" fmla="*/ 0 h 637954"/>
              <a:gd name="csX12" fmla="*/ 382773 w 771755"/>
              <a:gd name="csY12" fmla="*/ 10633 h 637954"/>
              <a:gd name="csX13" fmla="*/ 404038 w 771755"/>
              <a:gd name="csY13" fmla="*/ 53163 h 637954"/>
              <a:gd name="csX14" fmla="*/ 414670 w 771755"/>
              <a:gd name="csY14" fmla="*/ 159489 h 637954"/>
              <a:gd name="csX15" fmla="*/ 510363 w 771755"/>
              <a:gd name="csY15" fmla="*/ 53163 h 637954"/>
              <a:gd name="csX16" fmla="*/ 574159 w 771755"/>
              <a:gd name="csY16" fmla="*/ 42531 h 637954"/>
              <a:gd name="csX17" fmla="*/ 616689 w 771755"/>
              <a:gd name="csY17" fmla="*/ 31898 h 637954"/>
              <a:gd name="csX18" fmla="*/ 723014 w 771755"/>
              <a:gd name="csY18" fmla="*/ 53163 h 637954"/>
              <a:gd name="csX19" fmla="*/ 754912 w 771755"/>
              <a:gd name="csY19" fmla="*/ 74428 h 637954"/>
              <a:gd name="csX20" fmla="*/ 754912 w 771755"/>
              <a:gd name="csY20" fmla="*/ 244549 h 637954"/>
              <a:gd name="csX21" fmla="*/ 691117 w 771755"/>
              <a:gd name="csY21" fmla="*/ 382772 h 637954"/>
              <a:gd name="csX22" fmla="*/ 574159 w 771755"/>
              <a:gd name="csY22" fmla="*/ 510363 h 637954"/>
              <a:gd name="csX23" fmla="*/ 520996 w 771755"/>
              <a:gd name="csY23" fmla="*/ 552893 h 637954"/>
              <a:gd name="csX24" fmla="*/ 499731 w 771755"/>
              <a:gd name="csY24" fmla="*/ 584791 h 637954"/>
              <a:gd name="csX25" fmla="*/ 435935 w 771755"/>
              <a:gd name="csY25" fmla="*/ 616689 h 637954"/>
              <a:gd name="csX26" fmla="*/ 393405 w 771755"/>
              <a:gd name="csY26" fmla="*/ 637954 h 637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71755" h="637954">
                <a:moveTo>
                  <a:pt x="393405" y="637954"/>
                </a:moveTo>
                <a:cubicBezTo>
                  <a:pt x="377456" y="637954"/>
                  <a:pt x="358349" y="622725"/>
                  <a:pt x="340242" y="616689"/>
                </a:cubicBezTo>
                <a:cubicBezTo>
                  <a:pt x="326379" y="612068"/>
                  <a:pt x="310486" y="613153"/>
                  <a:pt x="297712" y="606056"/>
                </a:cubicBezTo>
                <a:cubicBezTo>
                  <a:pt x="181479" y="541482"/>
                  <a:pt x="299829" y="577347"/>
                  <a:pt x="202019" y="552893"/>
                </a:cubicBezTo>
                <a:lnTo>
                  <a:pt x="116959" y="489098"/>
                </a:lnTo>
                <a:cubicBezTo>
                  <a:pt x="98971" y="475261"/>
                  <a:pt x="77412" y="464723"/>
                  <a:pt x="63796" y="446568"/>
                </a:cubicBezTo>
                <a:lnTo>
                  <a:pt x="0" y="361507"/>
                </a:lnTo>
                <a:cubicBezTo>
                  <a:pt x="3544" y="308344"/>
                  <a:pt x="-2927" y="253545"/>
                  <a:pt x="10633" y="202019"/>
                </a:cubicBezTo>
                <a:cubicBezTo>
                  <a:pt x="15735" y="182630"/>
                  <a:pt x="40639" y="175145"/>
                  <a:pt x="53163" y="159489"/>
                </a:cubicBezTo>
                <a:cubicBezTo>
                  <a:pt x="69129" y="139532"/>
                  <a:pt x="76696" y="112790"/>
                  <a:pt x="95693" y="95693"/>
                </a:cubicBezTo>
                <a:cubicBezTo>
                  <a:pt x="113365" y="79788"/>
                  <a:pt x="138511" y="74984"/>
                  <a:pt x="159489" y="63796"/>
                </a:cubicBezTo>
                <a:cubicBezTo>
                  <a:pt x="280972" y="-994"/>
                  <a:pt x="215086" y="17316"/>
                  <a:pt x="318977" y="0"/>
                </a:cubicBezTo>
                <a:cubicBezTo>
                  <a:pt x="340242" y="3544"/>
                  <a:pt x="364491" y="-793"/>
                  <a:pt x="382773" y="10633"/>
                </a:cubicBezTo>
                <a:cubicBezTo>
                  <a:pt x="396214" y="19033"/>
                  <a:pt x="400717" y="37665"/>
                  <a:pt x="404038" y="53163"/>
                </a:cubicBezTo>
                <a:cubicBezTo>
                  <a:pt x="411501" y="87991"/>
                  <a:pt x="411126" y="124047"/>
                  <a:pt x="414670" y="159489"/>
                </a:cubicBezTo>
                <a:cubicBezTo>
                  <a:pt x="437834" y="127059"/>
                  <a:pt x="466866" y="70562"/>
                  <a:pt x="510363" y="53163"/>
                </a:cubicBezTo>
                <a:cubicBezTo>
                  <a:pt x="530380" y="45156"/>
                  <a:pt x="553019" y="46759"/>
                  <a:pt x="574159" y="42531"/>
                </a:cubicBezTo>
                <a:cubicBezTo>
                  <a:pt x="588488" y="39665"/>
                  <a:pt x="602512" y="35442"/>
                  <a:pt x="616689" y="31898"/>
                </a:cubicBezTo>
                <a:cubicBezTo>
                  <a:pt x="644113" y="35816"/>
                  <a:pt x="693324" y="38318"/>
                  <a:pt x="723014" y="53163"/>
                </a:cubicBezTo>
                <a:cubicBezTo>
                  <a:pt x="734444" y="58878"/>
                  <a:pt x="744279" y="67340"/>
                  <a:pt x="754912" y="74428"/>
                </a:cubicBezTo>
                <a:cubicBezTo>
                  <a:pt x="777540" y="142310"/>
                  <a:pt x="777200" y="127537"/>
                  <a:pt x="754912" y="244549"/>
                </a:cubicBezTo>
                <a:cubicBezTo>
                  <a:pt x="745823" y="292267"/>
                  <a:pt x="718076" y="342333"/>
                  <a:pt x="691117" y="382772"/>
                </a:cubicBezTo>
                <a:cubicBezTo>
                  <a:pt x="653813" y="438729"/>
                  <a:pt x="629546" y="454977"/>
                  <a:pt x="574159" y="510363"/>
                </a:cubicBezTo>
                <a:cubicBezTo>
                  <a:pt x="543860" y="540661"/>
                  <a:pt x="561230" y="526070"/>
                  <a:pt x="520996" y="552893"/>
                </a:cubicBezTo>
                <a:cubicBezTo>
                  <a:pt x="513908" y="563526"/>
                  <a:pt x="508767" y="575755"/>
                  <a:pt x="499731" y="584791"/>
                </a:cubicBezTo>
                <a:cubicBezTo>
                  <a:pt x="469261" y="615261"/>
                  <a:pt x="470525" y="599394"/>
                  <a:pt x="435935" y="616689"/>
                </a:cubicBezTo>
                <a:cubicBezTo>
                  <a:pt x="411893" y="628710"/>
                  <a:pt x="409354" y="637954"/>
                  <a:pt x="393405" y="637954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-form: Shape 14">
            <a:extLst>
              <a:ext uri="{FF2B5EF4-FFF2-40B4-BE49-F238E27FC236}">
                <a16:creationId xmlns:a16="http://schemas.microsoft.com/office/drawing/2014/main" id="{D92B9B7D-A477-97CA-FD73-C84F327DEA99}"/>
              </a:ext>
            </a:extLst>
          </p:cNvPr>
          <p:cNvSpPr/>
          <p:nvPr/>
        </p:nvSpPr>
        <p:spPr>
          <a:xfrm rot="1120196">
            <a:off x="9711949" y="1924493"/>
            <a:ext cx="771755" cy="637954"/>
          </a:xfrm>
          <a:custGeom>
            <a:avLst/>
            <a:gdLst>
              <a:gd name="csX0" fmla="*/ 393405 w 771755"/>
              <a:gd name="csY0" fmla="*/ 637954 h 637954"/>
              <a:gd name="csX1" fmla="*/ 340242 w 771755"/>
              <a:gd name="csY1" fmla="*/ 616689 h 637954"/>
              <a:gd name="csX2" fmla="*/ 297712 w 771755"/>
              <a:gd name="csY2" fmla="*/ 606056 h 637954"/>
              <a:gd name="csX3" fmla="*/ 202019 w 771755"/>
              <a:gd name="csY3" fmla="*/ 552893 h 637954"/>
              <a:gd name="csX4" fmla="*/ 116959 w 771755"/>
              <a:gd name="csY4" fmla="*/ 489098 h 637954"/>
              <a:gd name="csX5" fmla="*/ 63796 w 771755"/>
              <a:gd name="csY5" fmla="*/ 446568 h 637954"/>
              <a:gd name="csX6" fmla="*/ 0 w 771755"/>
              <a:gd name="csY6" fmla="*/ 361507 h 637954"/>
              <a:gd name="csX7" fmla="*/ 10633 w 771755"/>
              <a:gd name="csY7" fmla="*/ 202019 h 637954"/>
              <a:gd name="csX8" fmla="*/ 53163 w 771755"/>
              <a:gd name="csY8" fmla="*/ 159489 h 637954"/>
              <a:gd name="csX9" fmla="*/ 95693 w 771755"/>
              <a:gd name="csY9" fmla="*/ 95693 h 637954"/>
              <a:gd name="csX10" fmla="*/ 159489 w 771755"/>
              <a:gd name="csY10" fmla="*/ 63796 h 637954"/>
              <a:gd name="csX11" fmla="*/ 318977 w 771755"/>
              <a:gd name="csY11" fmla="*/ 0 h 637954"/>
              <a:gd name="csX12" fmla="*/ 382773 w 771755"/>
              <a:gd name="csY12" fmla="*/ 10633 h 637954"/>
              <a:gd name="csX13" fmla="*/ 404038 w 771755"/>
              <a:gd name="csY13" fmla="*/ 53163 h 637954"/>
              <a:gd name="csX14" fmla="*/ 414670 w 771755"/>
              <a:gd name="csY14" fmla="*/ 159489 h 637954"/>
              <a:gd name="csX15" fmla="*/ 510363 w 771755"/>
              <a:gd name="csY15" fmla="*/ 53163 h 637954"/>
              <a:gd name="csX16" fmla="*/ 574159 w 771755"/>
              <a:gd name="csY16" fmla="*/ 42531 h 637954"/>
              <a:gd name="csX17" fmla="*/ 616689 w 771755"/>
              <a:gd name="csY17" fmla="*/ 31898 h 637954"/>
              <a:gd name="csX18" fmla="*/ 723014 w 771755"/>
              <a:gd name="csY18" fmla="*/ 53163 h 637954"/>
              <a:gd name="csX19" fmla="*/ 754912 w 771755"/>
              <a:gd name="csY19" fmla="*/ 74428 h 637954"/>
              <a:gd name="csX20" fmla="*/ 754912 w 771755"/>
              <a:gd name="csY20" fmla="*/ 244549 h 637954"/>
              <a:gd name="csX21" fmla="*/ 691117 w 771755"/>
              <a:gd name="csY21" fmla="*/ 382772 h 637954"/>
              <a:gd name="csX22" fmla="*/ 574159 w 771755"/>
              <a:gd name="csY22" fmla="*/ 510363 h 637954"/>
              <a:gd name="csX23" fmla="*/ 520996 w 771755"/>
              <a:gd name="csY23" fmla="*/ 552893 h 637954"/>
              <a:gd name="csX24" fmla="*/ 499731 w 771755"/>
              <a:gd name="csY24" fmla="*/ 584791 h 637954"/>
              <a:gd name="csX25" fmla="*/ 435935 w 771755"/>
              <a:gd name="csY25" fmla="*/ 616689 h 637954"/>
              <a:gd name="csX26" fmla="*/ 393405 w 771755"/>
              <a:gd name="csY26" fmla="*/ 637954 h 637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71755" h="637954">
                <a:moveTo>
                  <a:pt x="393405" y="637954"/>
                </a:moveTo>
                <a:cubicBezTo>
                  <a:pt x="377456" y="637954"/>
                  <a:pt x="358349" y="622725"/>
                  <a:pt x="340242" y="616689"/>
                </a:cubicBezTo>
                <a:cubicBezTo>
                  <a:pt x="326379" y="612068"/>
                  <a:pt x="310486" y="613153"/>
                  <a:pt x="297712" y="606056"/>
                </a:cubicBezTo>
                <a:cubicBezTo>
                  <a:pt x="181479" y="541482"/>
                  <a:pt x="299829" y="577347"/>
                  <a:pt x="202019" y="552893"/>
                </a:cubicBezTo>
                <a:lnTo>
                  <a:pt x="116959" y="489098"/>
                </a:lnTo>
                <a:cubicBezTo>
                  <a:pt x="98971" y="475261"/>
                  <a:pt x="77412" y="464723"/>
                  <a:pt x="63796" y="446568"/>
                </a:cubicBezTo>
                <a:lnTo>
                  <a:pt x="0" y="361507"/>
                </a:lnTo>
                <a:cubicBezTo>
                  <a:pt x="3544" y="308344"/>
                  <a:pt x="-2927" y="253545"/>
                  <a:pt x="10633" y="202019"/>
                </a:cubicBezTo>
                <a:cubicBezTo>
                  <a:pt x="15735" y="182630"/>
                  <a:pt x="40639" y="175145"/>
                  <a:pt x="53163" y="159489"/>
                </a:cubicBezTo>
                <a:cubicBezTo>
                  <a:pt x="69129" y="139532"/>
                  <a:pt x="76696" y="112790"/>
                  <a:pt x="95693" y="95693"/>
                </a:cubicBezTo>
                <a:cubicBezTo>
                  <a:pt x="113365" y="79788"/>
                  <a:pt x="138511" y="74984"/>
                  <a:pt x="159489" y="63796"/>
                </a:cubicBezTo>
                <a:cubicBezTo>
                  <a:pt x="280972" y="-994"/>
                  <a:pt x="215086" y="17316"/>
                  <a:pt x="318977" y="0"/>
                </a:cubicBezTo>
                <a:cubicBezTo>
                  <a:pt x="340242" y="3544"/>
                  <a:pt x="364491" y="-793"/>
                  <a:pt x="382773" y="10633"/>
                </a:cubicBezTo>
                <a:cubicBezTo>
                  <a:pt x="396214" y="19033"/>
                  <a:pt x="400717" y="37665"/>
                  <a:pt x="404038" y="53163"/>
                </a:cubicBezTo>
                <a:cubicBezTo>
                  <a:pt x="411501" y="87991"/>
                  <a:pt x="411126" y="124047"/>
                  <a:pt x="414670" y="159489"/>
                </a:cubicBezTo>
                <a:cubicBezTo>
                  <a:pt x="437834" y="127059"/>
                  <a:pt x="466866" y="70562"/>
                  <a:pt x="510363" y="53163"/>
                </a:cubicBezTo>
                <a:cubicBezTo>
                  <a:pt x="530380" y="45156"/>
                  <a:pt x="553019" y="46759"/>
                  <a:pt x="574159" y="42531"/>
                </a:cubicBezTo>
                <a:cubicBezTo>
                  <a:pt x="588488" y="39665"/>
                  <a:pt x="602512" y="35442"/>
                  <a:pt x="616689" y="31898"/>
                </a:cubicBezTo>
                <a:cubicBezTo>
                  <a:pt x="644113" y="35816"/>
                  <a:pt x="693324" y="38318"/>
                  <a:pt x="723014" y="53163"/>
                </a:cubicBezTo>
                <a:cubicBezTo>
                  <a:pt x="734444" y="58878"/>
                  <a:pt x="744279" y="67340"/>
                  <a:pt x="754912" y="74428"/>
                </a:cubicBezTo>
                <a:cubicBezTo>
                  <a:pt x="777540" y="142310"/>
                  <a:pt x="777200" y="127537"/>
                  <a:pt x="754912" y="244549"/>
                </a:cubicBezTo>
                <a:cubicBezTo>
                  <a:pt x="745823" y="292267"/>
                  <a:pt x="718076" y="342333"/>
                  <a:pt x="691117" y="382772"/>
                </a:cubicBezTo>
                <a:cubicBezTo>
                  <a:pt x="653813" y="438729"/>
                  <a:pt x="629546" y="454977"/>
                  <a:pt x="574159" y="510363"/>
                </a:cubicBezTo>
                <a:cubicBezTo>
                  <a:pt x="543860" y="540661"/>
                  <a:pt x="561230" y="526070"/>
                  <a:pt x="520996" y="552893"/>
                </a:cubicBezTo>
                <a:cubicBezTo>
                  <a:pt x="513908" y="563526"/>
                  <a:pt x="508767" y="575755"/>
                  <a:pt x="499731" y="584791"/>
                </a:cubicBezTo>
                <a:cubicBezTo>
                  <a:pt x="469261" y="615261"/>
                  <a:pt x="470525" y="599394"/>
                  <a:pt x="435935" y="616689"/>
                </a:cubicBezTo>
                <a:cubicBezTo>
                  <a:pt x="411893" y="628710"/>
                  <a:pt x="409354" y="637954"/>
                  <a:pt x="393405" y="637954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-form: Shape 17">
            <a:extLst>
              <a:ext uri="{FF2B5EF4-FFF2-40B4-BE49-F238E27FC236}">
                <a16:creationId xmlns:a16="http://schemas.microsoft.com/office/drawing/2014/main" id="{CFB01BA1-7662-00E4-0FFB-0ED56961B34B}"/>
              </a:ext>
            </a:extLst>
          </p:cNvPr>
          <p:cNvSpPr/>
          <p:nvPr/>
        </p:nvSpPr>
        <p:spPr>
          <a:xfrm>
            <a:off x="8633638" y="1924493"/>
            <a:ext cx="882502" cy="765544"/>
          </a:xfrm>
          <a:custGeom>
            <a:avLst/>
            <a:gdLst>
              <a:gd name="csX0" fmla="*/ 318976 w 882502"/>
              <a:gd name="csY0" fmla="*/ 701749 h 765544"/>
              <a:gd name="csX1" fmla="*/ 223283 w 882502"/>
              <a:gd name="csY1" fmla="*/ 627321 h 765544"/>
              <a:gd name="csX2" fmla="*/ 170121 w 882502"/>
              <a:gd name="csY2" fmla="*/ 584791 h 765544"/>
              <a:gd name="csX3" fmla="*/ 116958 w 882502"/>
              <a:gd name="csY3" fmla="*/ 552893 h 765544"/>
              <a:gd name="csX4" fmla="*/ 42530 w 882502"/>
              <a:gd name="csY4" fmla="*/ 467833 h 765544"/>
              <a:gd name="csX5" fmla="*/ 21265 w 882502"/>
              <a:gd name="csY5" fmla="*/ 435935 h 765544"/>
              <a:gd name="csX6" fmla="*/ 0 w 882502"/>
              <a:gd name="csY6" fmla="*/ 372140 h 765544"/>
              <a:gd name="csX7" fmla="*/ 42530 w 882502"/>
              <a:gd name="csY7" fmla="*/ 202019 h 765544"/>
              <a:gd name="csX8" fmla="*/ 85060 w 882502"/>
              <a:gd name="csY8" fmla="*/ 159488 h 765544"/>
              <a:gd name="csX9" fmla="*/ 159488 w 882502"/>
              <a:gd name="csY9" fmla="*/ 95693 h 765544"/>
              <a:gd name="csX10" fmla="*/ 244548 w 882502"/>
              <a:gd name="csY10" fmla="*/ 106326 h 765544"/>
              <a:gd name="csX11" fmla="*/ 318976 w 882502"/>
              <a:gd name="csY11" fmla="*/ 148856 h 765544"/>
              <a:gd name="csX12" fmla="*/ 340241 w 882502"/>
              <a:gd name="csY12" fmla="*/ 180753 h 765544"/>
              <a:gd name="csX13" fmla="*/ 361507 w 882502"/>
              <a:gd name="csY13" fmla="*/ 276447 h 765544"/>
              <a:gd name="csX14" fmla="*/ 404037 w 882502"/>
              <a:gd name="csY14" fmla="*/ 180753 h 765544"/>
              <a:gd name="csX15" fmla="*/ 435934 w 882502"/>
              <a:gd name="csY15" fmla="*/ 127591 h 765544"/>
              <a:gd name="csX16" fmla="*/ 446567 w 882502"/>
              <a:gd name="csY16" fmla="*/ 95693 h 765544"/>
              <a:gd name="csX17" fmla="*/ 499730 w 882502"/>
              <a:gd name="csY17" fmla="*/ 74428 h 765544"/>
              <a:gd name="csX18" fmla="*/ 733646 w 882502"/>
              <a:gd name="csY18" fmla="*/ 0 h 765544"/>
              <a:gd name="csX19" fmla="*/ 797441 w 882502"/>
              <a:gd name="csY19" fmla="*/ 42530 h 765544"/>
              <a:gd name="csX20" fmla="*/ 839972 w 882502"/>
              <a:gd name="csY20" fmla="*/ 74428 h 765544"/>
              <a:gd name="csX21" fmla="*/ 861237 w 882502"/>
              <a:gd name="csY21" fmla="*/ 138223 h 765544"/>
              <a:gd name="csX22" fmla="*/ 882502 w 882502"/>
              <a:gd name="csY22" fmla="*/ 244549 h 765544"/>
              <a:gd name="csX23" fmla="*/ 871869 w 882502"/>
              <a:gd name="csY23" fmla="*/ 414670 h 765544"/>
              <a:gd name="csX24" fmla="*/ 829339 w 882502"/>
              <a:gd name="csY24" fmla="*/ 457200 h 765544"/>
              <a:gd name="csX25" fmla="*/ 733646 w 882502"/>
              <a:gd name="csY25" fmla="*/ 584791 h 765544"/>
              <a:gd name="csX26" fmla="*/ 680483 w 882502"/>
              <a:gd name="csY26" fmla="*/ 616688 h 765544"/>
              <a:gd name="csX27" fmla="*/ 627321 w 882502"/>
              <a:gd name="csY27" fmla="*/ 669851 h 765544"/>
              <a:gd name="csX28" fmla="*/ 563525 w 882502"/>
              <a:gd name="csY28" fmla="*/ 701749 h 765544"/>
              <a:gd name="csX29" fmla="*/ 531627 w 882502"/>
              <a:gd name="csY29" fmla="*/ 723014 h 765544"/>
              <a:gd name="csX30" fmla="*/ 489097 w 882502"/>
              <a:gd name="csY30" fmla="*/ 733647 h 765544"/>
              <a:gd name="csX31" fmla="*/ 425302 w 882502"/>
              <a:gd name="csY31" fmla="*/ 765544 h 765544"/>
              <a:gd name="csX32" fmla="*/ 318976 w 882502"/>
              <a:gd name="csY32" fmla="*/ 701749 h 765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882502" h="765544">
                <a:moveTo>
                  <a:pt x="318976" y="701749"/>
                </a:moveTo>
                <a:cubicBezTo>
                  <a:pt x="285306" y="678712"/>
                  <a:pt x="255058" y="652287"/>
                  <a:pt x="223283" y="627321"/>
                </a:cubicBezTo>
                <a:cubicBezTo>
                  <a:pt x="205439" y="613300"/>
                  <a:pt x="189581" y="596467"/>
                  <a:pt x="170121" y="584791"/>
                </a:cubicBezTo>
                <a:cubicBezTo>
                  <a:pt x="152400" y="574158"/>
                  <a:pt x="133271" y="565581"/>
                  <a:pt x="116958" y="552893"/>
                </a:cubicBezTo>
                <a:cubicBezTo>
                  <a:pt x="86884" y="529502"/>
                  <a:pt x="64371" y="498411"/>
                  <a:pt x="42530" y="467833"/>
                </a:cubicBezTo>
                <a:cubicBezTo>
                  <a:pt x="35103" y="457434"/>
                  <a:pt x="26455" y="447612"/>
                  <a:pt x="21265" y="435935"/>
                </a:cubicBezTo>
                <a:cubicBezTo>
                  <a:pt x="12161" y="415452"/>
                  <a:pt x="7088" y="393405"/>
                  <a:pt x="0" y="372140"/>
                </a:cubicBezTo>
                <a:cubicBezTo>
                  <a:pt x="14177" y="315433"/>
                  <a:pt x="20822" y="256291"/>
                  <a:pt x="42530" y="202019"/>
                </a:cubicBezTo>
                <a:cubicBezTo>
                  <a:pt x="49976" y="183404"/>
                  <a:pt x="70225" y="172975"/>
                  <a:pt x="85060" y="159488"/>
                </a:cubicBezTo>
                <a:cubicBezTo>
                  <a:pt x="109238" y="137508"/>
                  <a:pt x="134679" y="116958"/>
                  <a:pt x="159488" y="95693"/>
                </a:cubicBezTo>
                <a:cubicBezTo>
                  <a:pt x="187841" y="99237"/>
                  <a:pt x="216827" y="99396"/>
                  <a:pt x="244548" y="106326"/>
                </a:cubicBezTo>
                <a:cubicBezTo>
                  <a:pt x="266135" y="111723"/>
                  <a:pt x="299991" y="136199"/>
                  <a:pt x="318976" y="148856"/>
                </a:cubicBezTo>
                <a:cubicBezTo>
                  <a:pt x="326064" y="159488"/>
                  <a:pt x="334526" y="169324"/>
                  <a:pt x="340241" y="180753"/>
                </a:cubicBezTo>
                <a:cubicBezTo>
                  <a:pt x="353329" y="206929"/>
                  <a:pt x="357423" y="251943"/>
                  <a:pt x="361507" y="276447"/>
                </a:cubicBezTo>
                <a:cubicBezTo>
                  <a:pt x="375684" y="244549"/>
                  <a:pt x="388427" y="211974"/>
                  <a:pt x="404037" y="180753"/>
                </a:cubicBezTo>
                <a:cubicBezTo>
                  <a:pt x="413279" y="162269"/>
                  <a:pt x="426692" y="146075"/>
                  <a:pt x="435934" y="127591"/>
                </a:cubicBezTo>
                <a:cubicBezTo>
                  <a:pt x="440946" y="117566"/>
                  <a:pt x="437957" y="102868"/>
                  <a:pt x="446567" y="95693"/>
                </a:cubicBezTo>
                <a:cubicBezTo>
                  <a:pt x="461229" y="83474"/>
                  <a:pt x="481530" y="80175"/>
                  <a:pt x="499730" y="74428"/>
                </a:cubicBezTo>
                <a:cubicBezTo>
                  <a:pt x="768087" y="-10316"/>
                  <a:pt x="547230" y="69907"/>
                  <a:pt x="733646" y="0"/>
                </a:cubicBezTo>
                <a:cubicBezTo>
                  <a:pt x="754911" y="14177"/>
                  <a:pt x="776504" y="27874"/>
                  <a:pt x="797441" y="42530"/>
                </a:cubicBezTo>
                <a:cubicBezTo>
                  <a:pt x="811959" y="52692"/>
                  <a:pt x="830142" y="59683"/>
                  <a:pt x="839972" y="74428"/>
                </a:cubicBezTo>
                <a:cubicBezTo>
                  <a:pt x="852406" y="93079"/>
                  <a:pt x="855801" y="116477"/>
                  <a:pt x="861237" y="138223"/>
                </a:cubicBezTo>
                <a:cubicBezTo>
                  <a:pt x="870003" y="173288"/>
                  <a:pt x="882502" y="244549"/>
                  <a:pt x="882502" y="244549"/>
                </a:cubicBezTo>
                <a:cubicBezTo>
                  <a:pt x="878958" y="301256"/>
                  <a:pt x="885649" y="359549"/>
                  <a:pt x="871869" y="414670"/>
                </a:cubicBezTo>
                <a:cubicBezTo>
                  <a:pt x="867006" y="434120"/>
                  <a:pt x="842035" y="441683"/>
                  <a:pt x="829339" y="457200"/>
                </a:cubicBezTo>
                <a:cubicBezTo>
                  <a:pt x="817219" y="472013"/>
                  <a:pt x="754853" y="565940"/>
                  <a:pt x="733646" y="584791"/>
                </a:cubicBezTo>
                <a:cubicBezTo>
                  <a:pt x="718200" y="598521"/>
                  <a:pt x="696620" y="603778"/>
                  <a:pt x="680483" y="616688"/>
                </a:cubicBezTo>
                <a:cubicBezTo>
                  <a:pt x="660914" y="632344"/>
                  <a:pt x="647589" y="655111"/>
                  <a:pt x="627321" y="669851"/>
                </a:cubicBezTo>
                <a:cubicBezTo>
                  <a:pt x="608093" y="683835"/>
                  <a:pt x="584308" y="690203"/>
                  <a:pt x="563525" y="701749"/>
                </a:cubicBezTo>
                <a:cubicBezTo>
                  <a:pt x="552354" y="707955"/>
                  <a:pt x="543373" y="717980"/>
                  <a:pt x="531627" y="723014"/>
                </a:cubicBezTo>
                <a:cubicBezTo>
                  <a:pt x="518196" y="728770"/>
                  <a:pt x="502665" y="728220"/>
                  <a:pt x="489097" y="733647"/>
                </a:cubicBezTo>
                <a:cubicBezTo>
                  <a:pt x="467023" y="742477"/>
                  <a:pt x="446567" y="754912"/>
                  <a:pt x="425302" y="765544"/>
                </a:cubicBezTo>
                <a:cubicBezTo>
                  <a:pt x="336724" y="754472"/>
                  <a:pt x="352646" y="724786"/>
                  <a:pt x="318976" y="701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-form: Shape 19">
            <a:extLst>
              <a:ext uri="{FF2B5EF4-FFF2-40B4-BE49-F238E27FC236}">
                <a16:creationId xmlns:a16="http://schemas.microsoft.com/office/drawing/2014/main" id="{72A1EC34-75D5-6216-3A70-61F88A18E43A}"/>
              </a:ext>
            </a:extLst>
          </p:cNvPr>
          <p:cNvSpPr/>
          <p:nvPr/>
        </p:nvSpPr>
        <p:spPr>
          <a:xfrm>
            <a:off x="10679513" y="1636991"/>
            <a:ext cx="882502" cy="765544"/>
          </a:xfrm>
          <a:custGeom>
            <a:avLst/>
            <a:gdLst>
              <a:gd name="csX0" fmla="*/ 318976 w 882502"/>
              <a:gd name="csY0" fmla="*/ 701749 h 765544"/>
              <a:gd name="csX1" fmla="*/ 223283 w 882502"/>
              <a:gd name="csY1" fmla="*/ 627321 h 765544"/>
              <a:gd name="csX2" fmla="*/ 170121 w 882502"/>
              <a:gd name="csY2" fmla="*/ 584791 h 765544"/>
              <a:gd name="csX3" fmla="*/ 116958 w 882502"/>
              <a:gd name="csY3" fmla="*/ 552893 h 765544"/>
              <a:gd name="csX4" fmla="*/ 42530 w 882502"/>
              <a:gd name="csY4" fmla="*/ 467833 h 765544"/>
              <a:gd name="csX5" fmla="*/ 21265 w 882502"/>
              <a:gd name="csY5" fmla="*/ 435935 h 765544"/>
              <a:gd name="csX6" fmla="*/ 0 w 882502"/>
              <a:gd name="csY6" fmla="*/ 372140 h 765544"/>
              <a:gd name="csX7" fmla="*/ 42530 w 882502"/>
              <a:gd name="csY7" fmla="*/ 202019 h 765544"/>
              <a:gd name="csX8" fmla="*/ 85060 w 882502"/>
              <a:gd name="csY8" fmla="*/ 159488 h 765544"/>
              <a:gd name="csX9" fmla="*/ 159488 w 882502"/>
              <a:gd name="csY9" fmla="*/ 95693 h 765544"/>
              <a:gd name="csX10" fmla="*/ 244548 w 882502"/>
              <a:gd name="csY10" fmla="*/ 106326 h 765544"/>
              <a:gd name="csX11" fmla="*/ 318976 w 882502"/>
              <a:gd name="csY11" fmla="*/ 148856 h 765544"/>
              <a:gd name="csX12" fmla="*/ 340241 w 882502"/>
              <a:gd name="csY12" fmla="*/ 180753 h 765544"/>
              <a:gd name="csX13" fmla="*/ 361507 w 882502"/>
              <a:gd name="csY13" fmla="*/ 276447 h 765544"/>
              <a:gd name="csX14" fmla="*/ 404037 w 882502"/>
              <a:gd name="csY14" fmla="*/ 180753 h 765544"/>
              <a:gd name="csX15" fmla="*/ 435934 w 882502"/>
              <a:gd name="csY15" fmla="*/ 127591 h 765544"/>
              <a:gd name="csX16" fmla="*/ 446567 w 882502"/>
              <a:gd name="csY16" fmla="*/ 95693 h 765544"/>
              <a:gd name="csX17" fmla="*/ 499730 w 882502"/>
              <a:gd name="csY17" fmla="*/ 74428 h 765544"/>
              <a:gd name="csX18" fmla="*/ 733646 w 882502"/>
              <a:gd name="csY18" fmla="*/ 0 h 765544"/>
              <a:gd name="csX19" fmla="*/ 797441 w 882502"/>
              <a:gd name="csY19" fmla="*/ 42530 h 765544"/>
              <a:gd name="csX20" fmla="*/ 839972 w 882502"/>
              <a:gd name="csY20" fmla="*/ 74428 h 765544"/>
              <a:gd name="csX21" fmla="*/ 861237 w 882502"/>
              <a:gd name="csY21" fmla="*/ 138223 h 765544"/>
              <a:gd name="csX22" fmla="*/ 882502 w 882502"/>
              <a:gd name="csY22" fmla="*/ 244549 h 765544"/>
              <a:gd name="csX23" fmla="*/ 871869 w 882502"/>
              <a:gd name="csY23" fmla="*/ 414670 h 765544"/>
              <a:gd name="csX24" fmla="*/ 829339 w 882502"/>
              <a:gd name="csY24" fmla="*/ 457200 h 765544"/>
              <a:gd name="csX25" fmla="*/ 733646 w 882502"/>
              <a:gd name="csY25" fmla="*/ 584791 h 765544"/>
              <a:gd name="csX26" fmla="*/ 680483 w 882502"/>
              <a:gd name="csY26" fmla="*/ 616688 h 765544"/>
              <a:gd name="csX27" fmla="*/ 627321 w 882502"/>
              <a:gd name="csY27" fmla="*/ 669851 h 765544"/>
              <a:gd name="csX28" fmla="*/ 563525 w 882502"/>
              <a:gd name="csY28" fmla="*/ 701749 h 765544"/>
              <a:gd name="csX29" fmla="*/ 531627 w 882502"/>
              <a:gd name="csY29" fmla="*/ 723014 h 765544"/>
              <a:gd name="csX30" fmla="*/ 489097 w 882502"/>
              <a:gd name="csY30" fmla="*/ 733647 h 765544"/>
              <a:gd name="csX31" fmla="*/ 425302 w 882502"/>
              <a:gd name="csY31" fmla="*/ 765544 h 765544"/>
              <a:gd name="csX32" fmla="*/ 318976 w 882502"/>
              <a:gd name="csY32" fmla="*/ 701749 h 765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882502" h="765544">
                <a:moveTo>
                  <a:pt x="318976" y="701749"/>
                </a:moveTo>
                <a:cubicBezTo>
                  <a:pt x="285306" y="678712"/>
                  <a:pt x="255058" y="652287"/>
                  <a:pt x="223283" y="627321"/>
                </a:cubicBezTo>
                <a:cubicBezTo>
                  <a:pt x="205439" y="613300"/>
                  <a:pt x="189581" y="596467"/>
                  <a:pt x="170121" y="584791"/>
                </a:cubicBezTo>
                <a:cubicBezTo>
                  <a:pt x="152400" y="574158"/>
                  <a:pt x="133271" y="565581"/>
                  <a:pt x="116958" y="552893"/>
                </a:cubicBezTo>
                <a:cubicBezTo>
                  <a:pt x="86884" y="529502"/>
                  <a:pt x="64371" y="498411"/>
                  <a:pt x="42530" y="467833"/>
                </a:cubicBezTo>
                <a:cubicBezTo>
                  <a:pt x="35103" y="457434"/>
                  <a:pt x="26455" y="447612"/>
                  <a:pt x="21265" y="435935"/>
                </a:cubicBezTo>
                <a:cubicBezTo>
                  <a:pt x="12161" y="415452"/>
                  <a:pt x="7088" y="393405"/>
                  <a:pt x="0" y="372140"/>
                </a:cubicBezTo>
                <a:cubicBezTo>
                  <a:pt x="14177" y="315433"/>
                  <a:pt x="20822" y="256291"/>
                  <a:pt x="42530" y="202019"/>
                </a:cubicBezTo>
                <a:cubicBezTo>
                  <a:pt x="49976" y="183404"/>
                  <a:pt x="70225" y="172975"/>
                  <a:pt x="85060" y="159488"/>
                </a:cubicBezTo>
                <a:cubicBezTo>
                  <a:pt x="109238" y="137508"/>
                  <a:pt x="134679" y="116958"/>
                  <a:pt x="159488" y="95693"/>
                </a:cubicBezTo>
                <a:cubicBezTo>
                  <a:pt x="187841" y="99237"/>
                  <a:pt x="216827" y="99396"/>
                  <a:pt x="244548" y="106326"/>
                </a:cubicBezTo>
                <a:cubicBezTo>
                  <a:pt x="266135" y="111723"/>
                  <a:pt x="299991" y="136199"/>
                  <a:pt x="318976" y="148856"/>
                </a:cubicBezTo>
                <a:cubicBezTo>
                  <a:pt x="326064" y="159488"/>
                  <a:pt x="334526" y="169324"/>
                  <a:pt x="340241" y="180753"/>
                </a:cubicBezTo>
                <a:cubicBezTo>
                  <a:pt x="353329" y="206929"/>
                  <a:pt x="357423" y="251943"/>
                  <a:pt x="361507" y="276447"/>
                </a:cubicBezTo>
                <a:cubicBezTo>
                  <a:pt x="375684" y="244549"/>
                  <a:pt x="388427" y="211974"/>
                  <a:pt x="404037" y="180753"/>
                </a:cubicBezTo>
                <a:cubicBezTo>
                  <a:pt x="413279" y="162269"/>
                  <a:pt x="426692" y="146075"/>
                  <a:pt x="435934" y="127591"/>
                </a:cubicBezTo>
                <a:cubicBezTo>
                  <a:pt x="440946" y="117566"/>
                  <a:pt x="437957" y="102868"/>
                  <a:pt x="446567" y="95693"/>
                </a:cubicBezTo>
                <a:cubicBezTo>
                  <a:pt x="461229" y="83474"/>
                  <a:pt x="481530" y="80175"/>
                  <a:pt x="499730" y="74428"/>
                </a:cubicBezTo>
                <a:cubicBezTo>
                  <a:pt x="768087" y="-10316"/>
                  <a:pt x="547230" y="69907"/>
                  <a:pt x="733646" y="0"/>
                </a:cubicBezTo>
                <a:cubicBezTo>
                  <a:pt x="754911" y="14177"/>
                  <a:pt x="776504" y="27874"/>
                  <a:pt x="797441" y="42530"/>
                </a:cubicBezTo>
                <a:cubicBezTo>
                  <a:pt x="811959" y="52692"/>
                  <a:pt x="830142" y="59683"/>
                  <a:pt x="839972" y="74428"/>
                </a:cubicBezTo>
                <a:cubicBezTo>
                  <a:pt x="852406" y="93079"/>
                  <a:pt x="855801" y="116477"/>
                  <a:pt x="861237" y="138223"/>
                </a:cubicBezTo>
                <a:cubicBezTo>
                  <a:pt x="870003" y="173288"/>
                  <a:pt x="882502" y="244549"/>
                  <a:pt x="882502" y="244549"/>
                </a:cubicBezTo>
                <a:cubicBezTo>
                  <a:pt x="878958" y="301256"/>
                  <a:pt x="885649" y="359549"/>
                  <a:pt x="871869" y="414670"/>
                </a:cubicBezTo>
                <a:cubicBezTo>
                  <a:pt x="867006" y="434120"/>
                  <a:pt x="842035" y="441683"/>
                  <a:pt x="829339" y="457200"/>
                </a:cubicBezTo>
                <a:cubicBezTo>
                  <a:pt x="817219" y="472013"/>
                  <a:pt x="754853" y="565940"/>
                  <a:pt x="733646" y="584791"/>
                </a:cubicBezTo>
                <a:cubicBezTo>
                  <a:pt x="718200" y="598521"/>
                  <a:pt x="696620" y="603778"/>
                  <a:pt x="680483" y="616688"/>
                </a:cubicBezTo>
                <a:cubicBezTo>
                  <a:pt x="660914" y="632344"/>
                  <a:pt x="647589" y="655111"/>
                  <a:pt x="627321" y="669851"/>
                </a:cubicBezTo>
                <a:cubicBezTo>
                  <a:pt x="608093" y="683835"/>
                  <a:pt x="584308" y="690203"/>
                  <a:pt x="563525" y="701749"/>
                </a:cubicBezTo>
                <a:cubicBezTo>
                  <a:pt x="552354" y="707955"/>
                  <a:pt x="543373" y="717980"/>
                  <a:pt x="531627" y="723014"/>
                </a:cubicBezTo>
                <a:cubicBezTo>
                  <a:pt x="518196" y="728770"/>
                  <a:pt x="502665" y="728220"/>
                  <a:pt x="489097" y="733647"/>
                </a:cubicBezTo>
                <a:cubicBezTo>
                  <a:pt x="467023" y="742477"/>
                  <a:pt x="446567" y="754912"/>
                  <a:pt x="425302" y="765544"/>
                </a:cubicBezTo>
                <a:cubicBezTo>
                  <a:pt x="336724" y="754472"/>
                  <a:pt x="352646" y="724786"/>
                  <a:pt x="318976" y="701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14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8D89CB-B9DD-81DA-C32F-1D06D914A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183"/>
            <a:ext cx="12192000" cy="5373511"/>
          </a:xfrm>
          <a:prstGeom prst="rect">
            <a:avLst/>
          </a:prstGeom>
        </p:spPr>
      </p:pic>
      <p:sp>
        <p:nvSpPr>
          <p:cNvPr id="6" name="Free-form: Shape 5">
            <a:extLst>
              <a:ext uri="{FF2B5EF4-FFF2-40B4-BE49-F238E27FC236}">
                <a16:creationId xmlns:a16="http://schemas.microsoft.com/office/drawing/2014/main" id="{8A39985F-4043-0A97-ADDA-6DE55D05C5CF}"/>
              </a:ext>
            </a:extLst>
          </p:cNvPr>
          <p:cNvSpPr/>
          <p:nvPr/>
        </p:nvSpPr>
        <p:spPr>
          <a:xfrm>
            <a:off x="8994415" y="1148316"/>
            <a:ext cx="3956040" cy="2987749"/>
          </a:xfrm>
          <a:custGeom>
            <a:avLst/>
            <a:gdLst>
              <a:gd name="csX0" fmla="*/ 2371789 w 3956040"/>
              <a:gd name="csY0" fmla="*/ 116958 h 2987749"/>
              <a:gd name="csX1" fmla="*/ 1786998 w 3956040"/>
              <a:gd name="csY1" fmla="*/ 85061 h 2987749"/>
              <a:gd name="csX2" fmla="*/ 1404226 w 3956040"/>
              <a:gd name="csY2" fmla="*/ 63796 h 2987749"/>
              <a:gd name="csX3" fmla="*/ 574887 w 3956040"/>
              <a:gd name="csY3" fmla="*/ 116958 h 2987749"/>
              <a:gd name="csX4" fmla="*/ 500459 w 3956040"/>
              <a:gd name="csY4" fmla="*/ 148856 h 2987749"/>
              <a:gd name="csX5" fmla="*/ 415398 w 3956040"/>
              <a:gd name="csY5" fmla="*/ 223284 h 2987749"/>
              <a:gd name="csX6" fmla="*/ 107054 w 3956040"/>
              <a:gd name="csY6" fmla="*/ 765544 h 2987749"/>
              <a:gd name="csX7" fmla="*/ 43259 w 3956040"/>
              <a:gd name="csY7" fmla="*/ 925033 h 2987749"/>
              <a:gd name="csX8" fmla="*/ 11361 w 3956040"/>
              <a:gd name="csY8" fmla="*/ 1041991 h 2987749"/>
              <a:gd name="csX9" fmla="*/ 11361 w 3956040"/>
              <a:gd name="csY9" fmla="*/ 1435396 h 2987749"/>
              <a:gd name="csX10" fmla="*/ 457929 w 3956040"/>
              <a:gd name="csY10" fmla="*/ 2041451 h 2987749"/>
              <a:gd name="csX11" fmla="*/ 1202208 w 3956040"/>
              <a:gd name="csY11" fmla="*/ 2647507 h 2987749"/>
              <a:gd name="csX12" fmla="*/ 1744468 w 3956040"/>
              <a:gd name="csY12" fmla="*/ 2945219 h 2987749"/>
              <a:gd name="csX13" fmla="*/ 1978384 w 3956040"/>
              <a:gd name="csY13" fmla="*/ 2987749 h 2987749"/>
              <a:gd name="csX14" fmla="*/ 2754561 w 3956040"/>
              <a:gd name="csY14" fmla="*/ 2955851 h 2987749"/>
              <a:gd name="csX15" fmla="*/ 3020375 w 3956040"/>
              <a:gd name="csY15" fmla="*/ 2817628 h 2987749"/>
              <a:gd name="csX16" fmla="*/ 3679594 w 3956040"/>
              <a:gd name="csY16" fmla="*/ 2211572 h 2987749"/>
              <a:gd name="csX17" fmla="*/ 3934775 w 3956040"/>
              <a:gd name="csY17" fmla="*/ 1403498 h 2987749"/>
              <a:gd name="csX18" fmla="*/ 3956040 w 3956040"/>
              <a:gd name="csY18" fmla="*/ 1105786 h 2987749"/>
              <a:gd name="csX19" fmla="*/ 3934775 w 3956040"/>
              <a:gd name="csY19" fmla="*/ 882502 h 2987749"/>
              <a:gd name="csX20" fmla="*/ 3807184 w 3956040"/>
              <a:gd name="csY20" fmla="*/ 669851 h 2987749"/>
              <a:gd name="csX21" fmla="*/ 3722124 w 3956040"/>
              <a:gd name="csY21" fmla="*/ 552893 h 2987749"/>
              <a:gd name="csX22" fmla="*/ 3286189 w 3956040"/>
              <a:gd name="csY22" fmla="*/ 308344 h 2987749"/>
              <a:gd name="csX23" fmla="*/ 2807724 w 3956040"/>
              <a:gd name="csY23" fmla="*/ 138223 h 2987749"/>
              <a:gd name="csX24" fmla="*/ 2191036 w 3956040"/>
              <a:gd name="csY24" fmla="*/ 31898 h 2987749"/>
              <a:gd name="csX25" fmla="*/ 1861426 w 3956040"/>
              <a:gd name="csY25" fmla="*/ 0 h 2987749"/>
              <a:gd name="csX26" fmla="*/ 1266003 w 3956040"/>
              <a:gd name="csY26" fmla="*/ 116958 h 2987749"/>
              <a:gd name="csX27" fmla="*/ 1202208 w 3956040"/>
              <a:gd name="csY27" fmla="*/ 180754 h 2987749"/>
              <a:gd name="csX28" fmla="*/ 1063984 w 3956040"/>
              <a:gd name="csY28" fmla="*/ 265814 h 2987749"/>
              <a:gd name="csX29" fmla="*/ 925761 w 3956040"/>
              <a:gd name="csY29" fmla="*/ 361507 h 2987749"/>
              <a:gd name="csX30" fmla="*/ 776905 w 3956040"/>
              <a:gd name="csY30" fmla="*/ 446568 h 2987749"/>
              <a:gd name="csX31" fmla="*/ 734375 w 3956040"/>
              <a:gd name="csY31" fmla="*/ 510363 h 298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3956040" h="2987749">
                <a:moveTo>
                  <a:pt x="2371789" y="116958"/>
                </a:moveTo>
                <a:cubicBezTo>
                  <a:pt x="2133036" y="77168"/>
                  <a:pt x="2357852" y="111925"/>
                  <a:pt x="1786998" y="85061"/>
                </a:cubicBezTo>
                <a:lnTo>
                  <a:pt x="1404226" y="63796"/>
                </a:lnTo>
                <a:cubicBezTo>
                  <a:pt x="1165786" y="71614"/>
                  <a:pt x="835358" y="51840"/>
                  <a:pt x="574887" y="116958"/>
                </a:cubicBezTo>
                <a:cubicBezTo>
                  <a:pt x="548701" y="123504"/>
                  <a:pt x="525268" y="138223"/>
                  <a:pt x="500459" y="148856"/>
                </a:cubicBezTo>
                <a:cubicBezTo>
                  <a:pt x="472105" y="173665"/>
                  <a:pt x="437371" y="192679"/>
                  <a:pt x="415398" y="223284"/>
                </a:cubicBezTo>
                <a:cubicBezTo>
                  <a:pt x="271903" y="423152"/>
                  <a:pt x="199470" y="556066"/>
                  <a:pt x="107054" y="765544"/>
                </a:cubicBezTo>
                <a:cubicBezTo>
                  <a:pt x="83942" y="817931"/>
                  <a:pt x="61989" y="870925"/>
                  <a:pt x="43259" y="925033"/>
                </a:cubicBezTo>
                <a:cubicBezTo>
                  <a:pt x="30041" y="963220"/>
                  <a:pt x="21994" y="1003005"/>
                  <a:pt x="11361" y="1041991"/>
                </a:cubicBezTo>
                <a:cubicBezTo>
                  <a:pt x="8819" y="1092841"/>
                  <a:pt x="-12881" y="1372652"/>
                  <a:pt x="11361" y="1435396"/>
                </a:cubicBezTo>
                <a:cubicBezTo>
                  <a:pt x="90453" y="1640107"/>
                  <a:pt x="314506" y="1895715"/>
                  <a:pt x="457929" y="2041451"/>
                </a:cubicBezTo>
                <a:cubicBezTo>
                  <a:pt x="691179" y="2278463"/>
                  <a:pt x="919371" y="2474477"/>
                  <a:pt x="1202208" y="2647507"/>
                </a:cubicBezTo>
                <a:cubicBezTo>
                  <a:pt x="1378106" y="2755115"/>
                  <a:pt x="1555613" y="2862433"/>
                  <a:pt x="1744468" y="2945219"/>
                </a:cubicBezTo>
                <a:cubicBezTo>
                  <a:pt x="1817051" y="2977036"/>
                  <a:pt x="1900412" y="2973572"/>
                  <a:pt x="1978384" y="2987749"/>
                </a:cubicBezTo>
                <a:cubicBezTo>
                  <a:pt x="2237110" y="2977116"/>
                  <a:pt x="2499001" y="2997575"/>
                  <a:pt x="2754561" y="2955851"/>
                </a:cubicBezTo>
                <a:cubicBezTo>
                  <a:pt x="2853124" y="2939759"/>
                  <a:pt x="2937280" y="2873025"/>
                  <a:pt x="3020375" y="2817628"/>
                </a:cubicBezTo>
                <a:cubicBezTo>
                  <a:pt x="3391361" y="2570304"/>
                  <a:pt x="3392178" y="2530924"/>
                  <a:pt x="3679594" y="2211572"/>
                </a:cubicBezTo>
                <a:cubicBezTo>
                  <a:pt x="3754346" y="1994110"/>
                  <a:pt x="3891470" y="1611364"/>
                  <a:pt x="3934775" y="1403498"/>
                </a:cubicBezTo>
                <a:cubicBezTo>
                  <a:pt x="3955066" y="1306099"/>
                  <a:pt x="3948952" y="1205023"/>
                  <a:pt x="3956040" y="1105786"/>
                </a:cubicBezTo>
                <a:cubicBezTo>
                  <a:pt x="3948952" y="1031358"/>
                  <a:pt x="3958935" y="953256"/>
                  <a:pt x="3934775" y="882502"/>
                </a:cubicBezTo>
                <a:cubicBezTo>
                  <a:pt x="3908063" y="804273"/>
                  <a:pt x="3851998" y="739313"/>
                  <a:pt x="3807184" y="669851"/>
                </a:cubicBezTo>
                <a:cubicBezTo>
                  <a:pt x="3781050" y="629344"/>
                  <a:pt x="3756211" y="586980"/>
                  <a:pt x="3722124" y="552893"/>
                </a:cubicBezTo>
                <a:cubicBezTo>
                  <a:pt x="3604008" y="434777"/>
                  <a:pt x="3435547" y="367678"/>
                  <a:pt x="3286189" y="308344"/>
                </a:cubicBezTo>
                <a:cubicBezTo>
                  <a:pt x="3128878" y="245850"/>
                  <a:pt x="2973707" y="171419"/>
                  <a:pt x="2807724" y="138223"/>
                </a:cubicBezTo>
                <a:cubicBezTo>
                  <a:pt x="2544801" y="85639"/>
                  <a:pt x="2475611" y="67470"/>
                  <a:pt x="2191036" y="31898"/>
                </a:cubicBezTo>
                <a:cubicBezTo>
                  <a:pt x="2081505" y="18207"/>
                  <a:pt x="1971296" y="10633"/>
                  <a:pt x="1861426" y="0"/>
                </a:cubicBezTo>
                <a:cubicBezTo>
                  <a:pt x="1721190" y="21248"/>
                  <a:pt x="1415686" y="55020"/>
                  <a:pt x="1266003" y="116958"/>
                </a:cubicBezTo>
                <a:cubicBezTo>
                  <a:pt x="1238215" y="128457"/>
                  <a:pt x="1226419" y="162914"/>
                  <a:pt x="1202208" y="180754"/>
                </a:cubicBezTo>
                <a:cubicBezTo>
                  <a:pt x="1158655" y="212846"/>
                  <a:pt x="1109264" y="236208"/>
                  <a:pt x="1063984" y="265814"/>
                </a:cubicBezTo>
                <a:cubicBezTo>
                  <a:pt x="1017081" y="296481"/>
                  <a:pt x="973183" y="331649"/>
                  <a:pt x="925761" y="361507"/>
                </a:cubicBezTo>
                <a:cubicBezTo>
                  <a:pt x="877400" y="391957"/>
                  <a:pt x="776905" y="446568"/>
                  <a:pt x="776905" y="446568"/>
                </a:cubicBezTo>
                <a:lnTo>
                  <a:pt x="734375" y="510363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-form: Shape 7">
            <a:extLst>
              <a:ext uri="{FF2B5EF4-FFF2-40B4-BE49-F238E27FC236}">
                <a16:creationId xmlns:a16="http://schemas.microsoft.com/office/drawing/2014/main" id="{75507219-58BE-958F-B31D-E352BF6C5298}"/>
              </a:ext>
            </a:extLst>
          </p:cNvPr>
          <p:cNvSpPr/>
          <p:nvPr/>
        </p:nvSpPr>
        <p:spPr>
          <a:xfrm rot="18134615">
            <a:off x="523098" y="1218580"/>
            <a:ext cx="9526126" cy="4420841"/>
          </a:xfrm>
          <a:custGeom>
            <a:avLst/>
            <a:gdLst>
              <a:gd name="csX0" fmla="*/ 0 w 10823944"/>
              <a:gd name="csY0" fmla="*/ 0 h 5869173"/>
              <a:gd name="csX1" fmla="*/ 5433237 w 10823944"/>
              <a:gd name="csY1" fmla="*/ 1818168 h 5869173"/>
              <a:gd name="csX2" fmla="*/ 6177516 w 10823944"/>
              <a:gd name="csY2" fmla="*/ 2211573 h 5869173"/>
              <a:gd name="csX3" fmla="*/ 6422065 w 10823944"/>
              <a:gd name="csY3" fmla="*/ 2434856 h 5869173"/>
              <a:gd name="csX4" fmla="*/ 7091916 w 10823944"/>
              <a:gd name="csY4" fmla="*/ 3179135 h 5869173"/>
              <a:gd name="csX5" fmla="*/ 8006316 w 10823944"/>
              <a:gd name="csY5" fmla="*/ 3997842 h 5869173"/>
              <a:gd name="csX6" fmla="*/ 8825023 w 10823944"/>
              <a:gd name="csY6" fmla="*/ 4805917 h 5869173"/>
              <a:gd name="csX7" fmla="*/ 9548037 w 10823944"/>
              <a:gd name="csY7" fmla="*/ 5390707 h 5869173"/>
              <a:gd name="csX8" fmla="*/ 9973340 w 10823944"/>
              <a:gd name="csY8" fmla="*/ 5592726 h 5869173"/>
              <a:gd name="csX9" fmla="*/ 10441172 w 10823944"/>
              <a:gd name="csY9" fmla="*/ 5699052 h 5869173"/>
              <a:gd name="csX10" fmla="*/ 10760149 w 10823944"/>
              <a:gd name="csY10" fmla="*/ 5826642 h 5869173"/>
              <a:gd name="csX11" fmla="*/ 10823944 w 10823944"/>
              <a:gd name="csY11" fmla="*/ 5869173 h 58691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0823944" h="5869173">
                <a:moveTo>
                  <a:pt x="0" y="0"/>
                </a:moveTo>
                <a:cubicBezTo>
                  <a:pt x="2638000" y="786929"/>
                  <a:pt x="3083663" y="832332"/>
                  <a:pt x="5433237" y="1818168"/>
                </a:cubicBezTo>
                <a:cubicBezTo>
                  <a:pt x="5692001" y="1926740"/>
                  <a:pt x="5939409" y="2063076"/>
                  <a:pt x="6177516" y="2211573"/>
                </a:cubicBezTo>
                <a:cubicBezTo>
                  <a:pt x="6271177" y="2269985"/>
                  <a:pt x="6346248" y="2354631"/>
                  <a:pt x="6422065" y="2434856"/>
                </a:cubicBezTo>
                <a:cubicBezTo>
                  <a:pt x="6651321" y="2677441"/>
                  <a:pt x="6843249" y="2956491"/>
                  <a:pt x="7091916" y="3179135"/>
                </a:cubicBezTo>
                <a:cubicBezTo>
                  <a:pt x="7396716" y="3452037"/>
                  <a:pt x="7727166" y="3698753"/>
                  <a:pt x="8006316" y="3997842"/>
                </a:cubicBezTo>
                <a:cubicBezTo>
                  <a:pt x="8430533" y="4452360"/>
                  <a:pt x="8256988" y="4280485"/>
                  <a:pt x="8825023" y="4805917"/>
                </a:cubicBezTo>
                <a:cubicBezTo>
                  <a:pt x="9056201" y="5019757"/>
                  <a:pt x="9275063" y="5227632"/>
                  <a:pt x="9548037" y="5390707"/>
                </a:cubicBezTo>
                <a:cubicBezTo>
                  <a:pt x="9682773" y="5471199"/>
                  <a:pt x="9827458" y="5534836"/>
                  <a:pt x="9973340" y="5592726"/>
                </a:cubicBezTo>
                <a:cubicBezTo>
                  <a:pt x="10152917" y="5663987"/>
                  <a:pt x="10259499" y="5651243"/>
                  <a:pt x="10441172" y="5699052"/>
                </a:cubicBezTo>
                <a:cubicBezTo>
                  <a:pt x="10530962" y="5722681"/>
                  <a:pt x="10674161" y="5781385"/>
                  <a:pt x="10760149" y="5826642"/>
                </a:cubicBezTo>
                <a:cubicBezTo>
                  <a:pt x="10782765" y="5838545"/>
                  <a:pt x="10823944" y="5869173"/>
                  <a:pt x="10823944" y="5869173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3D542EB0-7422-BC06-4308-CC5C2F930B2A}"/>
              </a:ext>
            </a:extLst>
          </p:cNvPr>
          <p:cNvSpPr/>
          <p:nvPr/>
        </p:nvSpPr>
        <p:spPr>
          <a:xfrm>
            <a:off x="523098" y="977575"/>
            <a:ext cx="9526126" cy="4420841"/>
          </a:xfrm>
          <a:custGeom>
            <a:avLst/>
            <a:gdLst>
              <a:gd name="csX0" fmla="*/ 0 w 10823944"/>
              <a:gd name="csY0" fmla="*/ 0 h 5869173"/>
              <a:gd name="csX1" fmla="*/ 5433237 w 10823944"/>
              <a:gd name="csY1" fmla="*/ 1818168 h 5869173"/>
              <a:gd name="csX2" fmla="*/ 6177516 w 10823944"/>
              <a:gd name="csY2" fmla="*/ 2211573 h 5869173"/>
              <a:gd name="csX3" fmla="*/ 6422065 w 10823944"/>
              <a:gd name="csY3" fmla="*/ 2434856 h 5869173"/>
              <a:gd name="csX4" fmla="*/ 7091916 w 10823944"/>
              <a:gd name="csY4" fmla="*/ 3179135 h 5869173"/>
              <a:gd name="csX5" fmla="*/ 8006316 w 10823944"/>
              <a:gd name="csY5" fmla="*/ 3997842 h 5869173"/>
              <a:gd name="csX6" fmla="*/ 8825023 w 10823944"/>
              <a:gd name="csY6" fmla="*/ 4805917 h 5869173"/>
              <a:gd name="csX7" fmla="*/ 9548037 w 10823944"/>
              <a:gd name="csY7" fmla="*/ 5390707 h 5869173"/>
              <a:gd name="csX8" fmla="*/ 9973340 w 10823944"/>
              <a:gd name="csY8" fmla="*/ 5592726 h 5869173"/>
              <a:gd name="csX9" fmla="*/ 10441172 w 10823944"/>
              <a:gd name="csY9" fmla="*/ 5699052 h 5869173"/>
              <a:gd name="csX10" fmla="*/ 10760149 w 10823944"/>
              <a:gd name="csY10" fmla="*/ 5826642 h 5869173"/>
              <a:gd name="csX11" fmla="*/ 10823944 w 10823944"/>
              <a:gd name="csY11" fmla="*/ 5869173 h 58691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0823944" h="5869173">
                <a:moveTo>
                  <a:pt x="0" y="0"/>
                </a:moveTo>
                <a:cubicBezTo>
                  <a:pt x="2638000" y="786929"/>
                  <a:pt x="3083663" y="832332"/>
                  <a:pt x="5433237" y="1818168"/>
                </a:cubicBezTo>
                <a:cubicBezTo>
                  <a:pt x="5692001" y="1926740"/>
                  <a:pt x="5939409" y="2063076"/>
                  <a:pt x="6177516" y="2211573"/>
                </a:cubicBezTo>
                <a:cubicBezTo>
                  <a:pt x="6271177" y="2269985"/>
                  <a:pt x="6346248" y="2354631"/>
                  <a:pt x="6422065" y="2434856"/>
                </a:cubicBezTo>
                <a:cubicBezTo>
                  <a:pt x="6651321" y="2677441"/>
                  <a:pt x="6843249" y="2956491"/>
                  <a:pt x="7091916" y="3179135"/>
                </a:cubicBezTo>
                <a:cubicBezTo>
                  <a:pt x="7396716" y="3452037"/>
                  <a:pt x="7727166" y="3698753"/>
                  <a:pt x="8006316" y="3997842"/>
                </a:cubicBezTo>
                <a:cubicBezTo>
                  <a:pt x="8430533" y="4452360"/>
                  <a:pt x="8256988" y="4280485"/>
                  <a:pt x="8825023" y="4805917"/>
                </a:cubicBezTo>
                <a:cubicBezTo>
                  <a:pt x="9056201" y="5019757"/>
                  <a:pt x="9275063" y="5227632"/>
                  <a:pt x="9548037" y="5390707"/>
                </a:cubicBezTo>
                <a:cubicBezTo>
                  <a:pt x="9682773" y="5471199"/>
                  <a:pt x="9827458" y="5534836"/>
                  <a:pt x="9973340" y="5592726"/>
                </a:cubicBezTo>
                <a:cubicBezTo>
                  <a:pt x="10152917" y="5663987"/>
                  <a:pt x="10259499" y="5651243"/>
                  <a:pt x="10441172" y="5699052"/>
                </a:cubicBezTo>
                <a:cubicBezTo>
                  <a:pt x="10530962" y="5722681"/>
                  <a:pt x="10674161" y="5781385"/>
                  <a:pt x="10760149" y="5826642"/>
                </a:cubicBezTo>
                <a:cubicBezTo>
                  <a:pt x="10782765" y="5838545"/>
                  <a:pt x="10823944" y="5869173"/>
                  <a:pt x="10823944" y="5869173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044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225C57-406F-14BC-03C7-82995A4A7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7478"/>
            <a:ext cx="12192000" cy="5403044"/>
          </a:xfrm>
          <a:prstGeom prst="rect">
            <a:avLst/>
          </a:prstGeom>
        </p:spPr>
      </p:pic>
      <p:sp>
        <p:nvSpPr>
          <p:cNvPr id="6" name="Free-form: Shape 5">
            <a:extLst>
              <a:ext uri="{FF2B5EF4-FFF2-40B4-BE49-F238E27FC236}">
                <a16:creationId xmlns:a16="http://schemas.microsoft.com/office/drawing/2014/main" id="{39B968D1-0B1F-0F72-B91E-F2C20FEC5537}"/>
              </a:ext>
            </a:extLst>
          </p:cNvPr>
          <p:cNvSpPr/>
          <p:nvPr/>
        </p:nvSpPr>
        <p:spPr>
          <a:xfrm>
            <a:off x="574158" y="446567"/>
            <a:ext cx="10823944" cy="5869173"/>
          </a:xfrm>
          <a:custGeom>
            <a:avLst/>
            <a:gdLst>
              <a:gd name="csX0" fmla="*/ 0 w 10823944"/>
              <a:gd name="csY0" fmla="*/ 0 h 5869173"/>
              <a:gd name="csX1" fmla="*/ 5433237 w 10823944"/>
              <a:gd name="csY1" fmla="*/ 1818168 h 5869173"/>
              <a:gd name="csX2" fmla="*/ 6177516 w 10823944"/>
              <a:gd name="csY2" fmla="*/ 2211573 h 5869173"/>
              <a:gd name="csX3" fmla="*/ 6422065 w 10823944"/>
              <a:gd name="csY3" fmla="*/ 2434856 h 5869173"/>
              <a:gd name="csX4" fmla="*/ 7091916 w 10823944"/>
              <a:gd name="csY4" fmla="*/ 3179135 h 5869173"/>
              <a:gd name="csX5" fmla="*/ 8006316 w 10823944"/>
              <a:gd name="csY5" fmla="*/ 3997842 h 5869173"/>
              <a:gd name="csX6" fmla="*/ 8825023 w 10823944"/>
              <a:gd name="csY6" fmla="*/ 4805917 h 5869173"/>
              <a:gd name="csX7" fmla="*/ 9548037 w 10823944"/>
              <a:gd name="csY7" fmla="*/ 5390707 h 5869173"/>
              <a:gd name="csX8" fmla="*/ 9973340 w 10823944"/>
              <a:gd name="csY8" fmla="*/ 5592726 h 5869173"/>
              <a:gd name="csX9" fmla="*/ 10441172 w 10823944"/>
              <a:gd name="csY9" fmla="*/ 5699052 h 5869173"/>
              <a:gd name="csX10" fmla="*/ 10760149 w 10823944"/>
              <a:gd name="csY10" fmla="*/ 5826642 h 5869173"/>
              <a:gd name="csX11" fmla="*/ 10823944 w 10823944"/>
              <a:gd name="csY11" fmla="*/ 5869173 h 58691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0823944" h="5869173">
                <a:moveTo>
                  <a:pt x="0" y="0"/>
                </a:moveTo>
                <a:cubicBezTo>
                  <a:pt x="2638000" y="786929"/>
                  <a:pt x="3083663" y="832332"/>
                  <a:pt x="5433237" y="1818168"/>
                </a:cubicBezTo>
                <a:cubicBezTo>
                  <a:pt x="5692001" y="1926740"/>
                  <a:pt x="5939409" y="2063076"/>
                  <a:pt x="6177516" y="2211573"/>
                </a:cubicBezTo>
                <a:cubicBezTo>
                  <a:pt x="6271177" y="2269985"/>
                  <a:pt x="6346248" y="2354631"/>
                  <a:pt x="6422065" y="2434856"/>
                </a:cubicBezTo>
                <a:cubicBezTo>
                  <a:pt x="6651321" y="2677441"/>
                  <a:pt x="6843249" y="2956491"/>
                  <a:pt x="7091916" y="3179135"/>
                </a:cubicBezTo>
                <a:cubicBezTo>
                  <a:pt x="7396716" y="3452037"/>
                  <a:pt x="7727166" y="3698753"/>
                  <a:pt x="8006316" y="3997842"/>
                </a:cubicBezTo>
                <a:cubicBezTo>
                  <a:pt x="8430533" y="4452360"/>
                  <a:pt x="8256988" y="4280485"/>
                  <a:pt x="8825023" y="4805917"/>
                </a:cubicBezTo>
                <a:cubicBezTo>
                  <a:pt x="9056201" y="5019757"/>
                  <a:pt x="9275063" y="5227632"/>
                  <a:pt x="9548037" y="5390707"/>
                </a:cubicBezTo>
                <a:cubicBezTo>
                  <a:pt x="9682773" y="5471199"/>
                  <a:pt x="9827458" y="5534836"/>
                  <a:pt x="9973340" y="5592726"/>
                </a:cubicBezTo>
                <a:cubicBezTo>
                  <a:pt x="10152917" y="5663987"/>
                  <a:pt x="10259499" y="5651243"/>
                  <a:pt x="10441172" y="5699052"/>
                </a:cubicBezTo>
                <a:cubicBezTo>
                  <a:pt x="10530962" y="5722681"/>
                  <a:pt x="10674161" y="5781385"/>
                  <a:pt x="10760149" y="5826642"/>
                </a:cubicBezTo>
                <a:cubicBezTo>
                  <a:pt x="10782765" y="5838545"/>
                  <a:pt x="10823944" y="5869173"/>
                  <a:pt x="10823944" y="5869173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-form: Shape 7">
            <a:extLst>
              <a:ext uri="{FF2B5EF4-FFF2-40B4-BE49-F238E27FC236}">
                <a16:creationId xmlns:a16="http://schemas.microsoft.com/office/drawing/2014/main" id="{266D26AA-B2A8-1820-208D-A6869110CBFB}"/>
              </a:ext>
            </a:extLst>
          </p:cNvPr>
          <p:cNvSpPr/>
          <p:nvPr/>
        </p:nvSpPr>
        <p:spPr>
          <a:xfrm rot="18134615">
            <a:off x="726558" y="598967"/>
            <a:ext cx="10823944" cy="5869173"/>
          </a:xfrm>
          <a:custGeom>
            <a:avLst/>
            <a:gdLst>
              <a:gd name="csX0" fmla="*/ 0 w 10823944"/>
              <a:gd name="csY0" fmla="*/ 0 h 5869173"/>
              <a:gd name="csX1" fmla="*/ 5433237 w 10823944"/>
              <a:gd name="csY1" fmla="*/ 1818168 h 5869173"/>
              <a:gd name="csX2" fmla="*/ 6177516 w 10823944"/>
              <a:gd name="csY2" fmla="*/ 2211573 h 5869173"/>
              <a:gd name="csX3" fmla="*/ 6422065 w 10823944"/>
              <a:gd name="csY3" fmla="*/ 2434856 h 5869173"/>
              <a:gd name="csX4" fmla="*/ 7091916 w 10823944"/>
              <a:gd name="csY4" fmla="*/ 3179135 h 5869173"/>
              <a:gd name="csX5" fmla="*/ 8006316 w 10823944"/>
              <a:gd name="csY5" fmla="*/ 3997842 h 5869173"/>
              <a:gd name="csX6" fmla="*/ 8825023 w 10823944"/>
              <a:gd name="csY6" fmla="*/ 4805917 h 5869173"/>
              <a:gd name="csX7" fmla="*/ 9548037 w 10823944"/>
              <a:gd name="csY7" fmla="*/ 5390707 h 5869173"/>
              <a:gd name="csX8" fmla="*/ 9973340 w 10823944"/>
              <a:gd name="csY8" fmla="*/ 5592726 h 5869173"/>
              <a:gd name="csX9" fmla="*/ 10441172 w 10823944"/>
              <a:gd name="csY9" fmla="*/ 5699052 h 5869173"/>
              <a:gd name="csX10" fmla="*/ 10760149 w 10823944"/>
              <a:gd name="csY10" fmla="*/ 5826642 h 5869173"/>
              <a:gd name="csX11" fmla="*/ 10823944 w 10823944"/>
              <a:gd name="csY11" fmla="*/ 5869173 h 58691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0823944" h="5869173">
                <a:moveTo>
                  <a:pt x="0" y="0"/>
                </a:moveTo>
                <a:cubicBezTo>
                  <a:pt x="2638000" y="786929"/>
                  <a:pt x="3083663" y="832332"/>
                  <a:pt x="5433237" y="1818168"/>
                </a:cubicBezTo>
                <a:cubicBezTo>
                  <a:pt x="5692001" y="1926740"/>
                  <a:pt x="5939409" y="2063076"/>
                  <a:pt x="6177516" y="2211573"/>
                </a:cubicBezTo>
                <a:cubicBezTo>
                  <a:pt x="6271177" y="2269985"/>
                  <a:pt x="6346248" y="2354631"/>
                  <a:pt x="6422065" y="2434856"/>
                </a:cubicBezTo>
                <a:cubicBezTo>
                  <a:pt x="6651321" y="2677441"/>
                  <a:pt x="6843249" y="2956491"/>
                  <a:pt x="7091916" y="3179135"/>
                </a:cubicBezTo>
                <a:cubicBezTo>
                  <a:pt x="7396716" y="3452037"/>
                  <a:pt x="7727166" y="3698753"/>
                  <a:pt x="8006316" y="3997842"/>
                </a:cubicBezTo>
                <a:cubicBezTo>
                  <a:pt x="8430533" y="4452360"/>
                  <a:pt x="8256988" y="4280485"/>
                  <a:pt x="8825023" y="4805917"/>
                </a:cubicBezTo>
                <a:cubicBezTo>
                  <a:pt x="9056201" y="5019757"/>
                  <a:pt x="9275063" y="5227632"/>
                  <a:pt x="9548037" y="5390707"/>
                </a:cubicBezTo>
                <a:cubicBezTo>
                  <a:pt x="9682773" y="5471199"/>
                  <a:pt x="9827458" y="5534836"/>
                  <a:pt x="9973340" y="5592726"/>
                </a:cubicBezTo>
                <a:cubicBezTo>
                  <a:pt x="10152917" y="5663987"/>
                  <a:pt x="10259499" y="5651243"/>
                  <a:pt x="10441172" y="5699052"/>
                </a:cubicBezTo>
                <a:cubicBezTo>
                  <a:pt x="10530962" y="5722681"/>
                  <a:pt x="10674161" y="5781385"/>
                  <a:pt x="10760149" y="5826642"/>
                </a:cubicBezTo>
                <a:cubicBezTo>
                  <a:pt x="10782765" y="5838545"/>
                  <a:pt x="10823944" y="5869173"/>
                  <a:pt x="10823944" y="5869173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355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CC821-ACE9-CA48-7E62-9AA55C859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571"/>
            <a:ext cx="12192000" cy="4742203"/>
          </a:xfrm>
          <a:prstGeom prst="rect">
            <a:avLst/>
          </a:prstGeom>
        </p:spPr>
      </p:pic>
      <p:sp>
        <p:nvSpPr>
          <p:cNvPr id="6" name="Free-form: Shape 5">
            <a:extLst>
              <a:ext uri="{FF2B5EF4-FFF2-40B4-BE49-F238E27FC236}">
                <a16:creationId xmlns:a16="http://schemas.microsoft.com/office/drawing/2014/main" id="{E6201F55-3836-1DC9-4EE8-ABA56D1C4A64}"/>
              </a:ext>
            </a:extLst>
          </p:cNvPr>
          <p:cNvSpPr/>
          <p:nvPr/>
        </p:nvSpPr>
        <p:spPr>
          <a:xfrm>
            <a:off x="8261497" y="-542263"/>
            <a:ext cx="2286000" cy="2509284"/>
          </a:xfrm>
          <a:custGeom>
            <a:avLst/>
            <a:gdLst>
              <a:gd name="csX0" fmla="*/ 0 w 2286000"/>
              <a:gd name="csY0" fmla="*/ 0 h 2509284"/>
              <a:gd name="csX1" fmla="*/ 202019 w 2286000"/>
              <a:gd name="csY1" fmla="*/ 202019 h 2509284"/>
              <a:gd name="csX2" fmla="*/ 478465 w 2286000"/>
              <a:gd name="csY2" fmla="*/ 467833 h 2509284"/>
              <a:gd name="csX3" fmla="*/ 1148317 w 2286000"/>
              <a:gd name="csY3" fmla="*/ 1212112 h 2509284"/>
              <a:gd name="csX4" fmla="*/ 1329070 w 2286000"/>
              <a:gd name="csY4" fmla="*/ 1382233 h 2509284"/>
              <a:gd name="csX5" fmla="*/ 1711842 w 2286000"/>
              <a:gd name="csY5" fmla="*/ 1850065 h 2509284"/>
              <a:gd name="csX6" fmla="*/ 1796903 w 2286000"/>
              <a:gd name="csY6" fmla="*/ 1956391 h 2509284"/>
              <a:gd name="csX7" fmla="*/ 2062717 w 2286000"/>
              <a:gd name="csY7" fmla="*/ 2307265 h 2509284"/>
              <a:gd name="csX8" fmla="*/ 2190307 w 2286000"/>
              <a:gd name="csY8" fmla="*/ 2434856 h 2509284"/>
              <a:gd name="csX9" fmla="*/ 2243470 w 2286000"/>
              <a:gd name="csY9" fmla="*/ 2488019 h 2509284"/>
              <a:gd name="csX10" fmla="*/ 2286000 w 2286000"/>
              <a:gd name="csY10" fmla="*/ 2509284 h 25092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86000" h="2509284">
                <a:moveTo>
                  <a:pt x="0" y="0"/>
                </a:moveTo>
                <a:cubicBezTo>
                  <a:pt x="67340" y="67340"/>
                  <a:pt x="133927" y="135440"/>
                  <a:pt x="202019" y="202019"/>
                </a:cubicBezTo>
                <a:cubicBezTo>
                  <a:pt x="293423" y="291392"/>
                  <a:pt x="392947" y="372813"/>
                  <a:pt x="478465" y="467833"/>
                </a:cubicBezTo>
                <a:cubicBezTo>
                  <a:pt x="701749" y="715926"/>
                  <a:pt x="905262" y="983354"/>
                  <a:pt x="1148317" y="1212112"/>
                </a:cubicBezTo>
                <a:cubicBezTo>
                  <a:pt x="1208568" y="1268819"/>
                  <a:pt x="1273654" y="1320793"/>
                  <a:pt x="1329070" y="1382233"/>
                </a:cubicBezTo>
                <a:cubicBezTo>
                  <a:pt x="1538811" y="1614772"/>
                  <a:pt x="1569713" y="1670035"/>
                  <a:pt x="1711842" y="1850065"/>
                </a:cubicBezTo>
                <a:cubicBezTo>
                  <a:pt x="1739966" y="1885689"/>
                  <a:pt x="1773115" y="1917736"/>
                  <a:pt x="1796903" y="1956391"/>
                </a:cubicBezTo>
                <a:cubicBezTo>
                  <a:pt x="1998220" y="2283532"/>
                  <a:pt x="1730851" y="1864772"/>
                  <a:pt x="2062717" y="2307265"/>
                </a:cubicBezTo>
                <a:cubicBezTo>
                  <a:pt x="2141846" y="2412772"/>
                  <a:pt x="2097023" y="2372666"/>
                  <a:pt x="2190307" y="2434856"/>
                </a:cubicBezTo>
                <a:cubicBezTo>
                  <a:pt x="2211572" y="2466754"/>
                  <a:pt x="2208028" y="2470298"/>
                  <a:pt x="2243470" y="2488019"/>
                </a:cubicBezTo>
                <a:cubicBezTo>
                  <a:pt x="2292338" y="2512452"/>
                  <a:pt x="2261980" y="2485262"/>
                  <a:pt x="2286000" y="2509284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88846B-3CDF-5AC5-B200-396822E645E1}"/>
              </a:ext>
            </a:extLst>
          </p:cNvPr>
          <p:cNvCxnSpPr>
            <a:cxnSpLocks/>
            <a:stCxn id="6" idx="10"/>
          </p:cNvCxnSpPr>
          <p:nvPr/>
        </p:nvCxnSpPr>
        <p:spPr>
          <a:xfrm flipH="1" flipV="1">
            <a:off x="10356111" y="701746"/>
            <a:ext cx="191386" cy="126527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091B7102-75FA-C285-B57C-9E00618B1EA3}"/>
              </a:ext>
            </a:extLst>
          </p:cNvPr>
          <p:cNvSpPr/>
          <p:nvPr/>
        </p:nvSpPr>
        <p:spPr>
          <a:xfrm>
            <a:off x="8801986" y="1655744"/>
            <a:ext cx="1711842" cy="332540"/>
          </a:xfrm>
          <a:custGeom>
            <a:avLst/>
            <a:gdLst>
              <a:gd name="csX0" fmla="*/ 0 w 1679944"/>
              <a:gd name="csY0" fmla="*/ 42520 h 204939"/>
              <a:gd name="csX1" fmla="*/ 616688 w 1679944"/>
              <a:gd name="csY1" fmla="*/ 31888 h 204939"/>
              <a:gd name="csX2" fmla="*/ 797442 w 1679944"/>
              <a:gd name="csY2" fmla="*/ 42520 h 204939"/>
              <a:gd name="csX3" fmla="*/ 1180214 w 1679944"/>
              <a:gd name="csY3" fmla="*/ 53153 h 204939"/>
              <a:gd name="csX4" fmla="*/ 1339702 w 1679944"/>
              <a:gd name="csY4" fmla="*/ 95683 h 204939"/>
              <a:gd name="csX5" fmla="*/ 1435395 w 1679944"/>
              <a:gd name="csY5" fmla="*/ 148846 h 204939"/>
              <a:gd name="csX6" fmla="*/ 1477926 w 1679944"/>
              <a:gd name="csY6" fmla="*/ 180744 h 204939"/>
              <a:gd name="csX7" fmla="*/ 1679944 w 1679944"/>
              <a:gd name="csY7" fmla="*/ 202009 h 204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679944" h="204939">
                <a:moveTo>
                  <a:pt x="0" y="42520"/>
                </a:moveTo>
                <a:cubicBezTo>
                  <a:pt x="236784" y="-36408"/>
                  <a:pt x="56871" y="15662"/>
                  <a:pt x="616688" y="31888"/>
                </a:cubicBezTo>
                <a:cubicBezTo>
                  <a:pt x="677018" y="33637"/>
                  <a:pt x="737129" y="40244"/>
                  <a:pt x="797442" y="42520"/>
                </a:cubicBezTo>
                <a:lnTo>
                  <a:pt x="1180214" y="53153"/>
                </a:lnTo>
                <a:cubicBezTo>
                  <a:pt x="1223141" y="61738"/>
                  <a:pt x="1296341" y="69667"/>
                  <a:pt x="1339702" y="95683"/>
                </a:cubicBezTo>
                <a:cubicBezTo>
                  <a:pt x="1441177" y="156567"/>
                  <a:pt x="1347088" y="126768"/>
                  <a:pt x="1435395" y="148846"/>
                </a:cubicBezTo>
                <a:cubicBezTo>
                  <a:pt x="1449572" y="159479"/>
                  <a:pt x="1462076" y="172819"/>
                  <a:pt x="1477926" y="180744"/>
                </a:cubicBezTo>
                <a:cubicBezTo>
                  <a:pt x="1549596" y="216579"/>
                  <a:pt x="1592964" y="202009"/>
                  <a:pt x="1679944" y="20200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3183A5-21D2-73A9-1046-74FA57FAAD7D}"/>
              </a:ext>
            </a:extLst>
          </p:cNvPr>
          <p:cNvSpPr txBox="1"/>
          <p:nvPr/>
        </p:nvSpPr>
        <p:spPr>
          <a:xfrm>
            <a:off x="2264735" y="5279091"/>
            <a:ext cx="8963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Lecture space issue in term 1</a:t>
            </a:r>
          </a:p>
          <a:p>
            <a:r>
              <a:rPr lang="en-GB" sz="2400" dirty="0">
                <a:solidFill>
                  <a:srgbClr val="FF0000"/>
                </a:solidFill>
              </a:rPr>
              <a:t>Extra lecture (week 1), extra office hour, virtual lectures (Moodle)</a:t>
            </a:r>
          </a:p>
          <a:p>
            <a:r>
              <a:rPr lang="en-GB" sz="2400" dirty="0">
                <a:solidFill>
                  <a:srgbClr val="FF0000"/>
                </a:solidFill>
              </a:rPr>
              <a:t>Bigger room in term 2 and term 3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871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F96D4BD-1699-B0F1-39F5-68B48B25D1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66" b="66"/>
          <a:stretch>
            <a:fillRect/>
          </a:stretch>
        </p:blipFill>
        <p:spPr>
          <a:xfrm>
            <a:off x="7541718" y="-503550"/>
            <a:ext cx="4650282" cy="7361550"/>
          </a:xfr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A52FEF-3F96-F12F-01EA-492B199A2B95}"/>
              </a:ext>
            </a:extLst>
          </p:cNvPr>
          <p:cNvSpPr txBox="1">
            <a:spLocks/>
          </p:cNvSpPr>
          <p:nvPr/>
        </p:nvSpPr>
        <p:spPr>
          <a:xfrm>
            <a:off x="300945" y="1538546"/>
            <a:ext cx="7155712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6600" b="1" dirty="0">
                <a:latin typeface="Neue Haas Grotesk Text Pro" panose="020B0504020202020204" pitchFamily="34" charset="0"/>
              </a:rPr>
              <a:t>LECTURES GIVE BREADTH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6600" b="1" dirty="0">
              <a:latin typeface="Neue Haas Grotesk Text Pro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6600" b="1" dirty="0">
                <a:latin typeface="Neue Haas Grotesk Text Pro" panose="020B0504020202020204" pitchFamily="34" charset="0"/>
              </a:rPr>
              <a:t>SEMINARS GIVE DEPTH</a:t>
            </a:r>
          </a:p>
        </p:txBody>
      </p:sp>
    </p:spTree>
    <p:extLst>
      <p:ext uri="{BB962C8B-B14F-4D97-AF65-F5344CB8AC3E}">
        <p14:creationId xmlns:p14="http://schemas.microsoft.com/office/powerpoint/2010/main" val="321239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9490E-02E0-439A-86B7-9D702034A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340" y="218713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https://warwick.ac.uk/fac/arts/history/students/modules/hi113/syllabus/t1wk1/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3253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7AEF63-32F2-0E3D-A782-76E0BBB0F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8A6E50-088F-1A88-AAC4-1184E4315ECA}"/>
              </a:ext>
            </a:extLst>
          </p:cNvPr>
          <p:cNvSpPr txBox="1">
            <a:spLocks/>
          </p:cNvSpPr>
          <p:nvPr/>
        </p:nvSpPr>
        <p:spPr>
          <a:xfrm>
            <a:off x="282914" y="626665"/>
            <a:ext cx="7407660" cy="56046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000" b="1" dirty="0">
                <a:latin typeface="Neue Haas Grotesk Text Pro" panose="020B0504020202020204" pitchFamily="34" charset="0"/>
              </a:rPr>
              <a:t>1. APPRENTICESHIP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4000" b="1" dirty="0">
              <a:latin typeface="Neue Haas Grotesk Text Pro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000" b="1" dirty="0">
                <a:latin typeface="Neue Haas Grotesk Text Pro" panose="020B0504020202020204" pitchFamily="34" charset="0"/>
              </a:rPr>
              <a:t>2. JOURNEYMAN YEAR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4000" b="1" dirty="0">
              <a:latin typeface="Neue Haas Grotesk Text Pro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4000" b="1" dirty="0">
                <a:latin typeface="Neue Haas Grotesk Text Pro" panose="020B0504020202020204" pitchFamily="34" charset="0"/>
              </a:rPr>
              <a:t>3. CREATE MASTERPIECE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8EFEAAB-B627-C7CE-3855-3911D8CD49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732" r="3732"/>
          <a:stretch>
            <a:fillRect/>
          </a:stretch>
        </p:blipFill>
        <p:spPr>
          <a:xfrm>
            <a:off x="7859809" y="0"/>
            <a:ext cx="433219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C60B3C-7B46-EA36-91F3-282070614BBD}"/>
              </a:ext>
            </a:extLst>
          </p:cNvPr>
          <p:cNvSpPr txBox="1"/>
          <p:nvPr/>
        </p:nvSpPr>
        <p:spPr>
          <a:xfrm>
            <a:off x="2179674" y="4497572"/>
            <a:ext cx="5510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/>
              <a:t>Cup made 1580-1600, formerly belonging to the Nuremburg Goldsmiths Corporation. Known as 'Columbine Cup', commonly used as test of skill in this guild in the 16th century. </a:t>
            </a:r>
          </a:p>
          <a:p>
            <a:pPr algn="r"/>
            <a:endParaRPr lang="en-GB" sz="2000" dirty="0"/>
          </a:p>
          <a:p>
            <a:pPr algn="r"/>
            <a:r>
              <a:rPr lang="en-GB" sz="2000" dirty="0"/>
              <a:t>Image: Victoria and Albert Museum, Accession Number 150-1872</a:t>
            </a:r>
          </a:p>
        </p:txBody>
      </p:sp>
    </p:spTree>
    <p:extLst>
      <p:ext uri="{BB962C8B-B14F-4D97-AF65-F5344CB8AC3E}">
        <p14:creationId xmlns:p14="http://schemas.microsoft.com/office/powerpoint/2010/main" val="89079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4ED8D7-299A-1992-D77D-BB7B4C4C2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1726"/>
            <a:ext cx="13928651" cy="517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76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B71F504-4D04-AC38-2337-5DEAC1B7C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493" y="0"/>
            <a:ext cx="3588507" cy="70917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0294B1-EC54-ED9D-A1BF-CB2A17A86F2E}"/>
              </a:ext>
            </a:extLst>
          </p:cNvPr>
          <p:cNvSpPr txBox="1"/>
          <p:nvPr/>
        </p:nvSpPr>
        <p:spPr>
          <a:xfrm>
            <a:off x="3730256" y="5657671"/>
            <a:ext cx="4731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/>
              <a:t>Module convenor’s office door, Faculty of Arts Building (FAB), floor 3, cluster B, room 3.75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B6ED84-664F-0FCF-F5FB-CC926DDCF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3904" y="0"/>
            <a:ext cx="8737397" cy="4733132"/>
          </a:xfrm>
          <a:prstGeom prst="rect">
            <a:avLst/>
          </a:prstGeom>
        </p:spPr>
      </p:pic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34559CD8-51AD-9334-9272-CF19611EA33A}"/>
              </a:ext>
            </a:extLst>
          </p:cNvPr>
          <p:cNvSpPr/>
          <p:nvPr/>
        </p:nvSpPr>
        <p:spPr>
          <a:xfrm>
            <a:off x="6618514" y="774150"/>
            <a:ext cx="1894115" cy="468086"/>
          </a:xfrm>
          <a:custGeom>
            <a:avLst/>
            <a:gdLst>
              <a:gd name="csX0" fmla="*/ 0 w 1894115"/>
              <a:gd name="csY0" fmla="*/ 43543 h 468086"/>
              <a:gd name="csX1" fmla="*/ 642257 w 1894115"/>
              <a:gd name="csY1" fmla="*/ 76200 h 468086"/>
              <a:gd name="csX2" fmla="*/ 707572 w 1894115"/>
              <a:gd name="csY2" fmla="*/ 87086 h 468086"/>
              <a:gd name="csX3" fmla="*/ 1436915 w 1894115"/>
              <a:gd name="csY3" fmla="*/ 65315 h 468086"/>
              <a:gd name="csX4" fmla="*/ 1556657 w 1894115"/>
              <a:gd name="csY4" fmla="*/ 43543 h 468086"/>
              <a:gd name="csX5" fmla="*/ 1730829 w 1894115"/>
              <a:gd name="csY5" fmla="*/ 65315 h 468086"/>
              <a:gd name="csX6" fmla="*/ 1817915 w 1894115"/>
              <a:gd name="csY6" fmla="*/ 119743 h 468086"/>
              <a:gd name="csX7" fmla="*/ 1839686 w 1894115"/>
              <a:gd name="csY7" fmla="*/ 152400 h 468086"/>
              <a:gd name="csX8" fmla="*/ 1861457 w 1894115"/>
              <a:gd name="csY8" fmla="*/ 174172 h 468086"/>
              <a:gd name="csX9" fmla="*/ 1894115 w 1894115"/>
              <a:gd name="csY9" fmla="*/ 326572 h 468086"/>
              <a:gd name="csX10" fmla="*/ 1807029 w 1894115"/>
              <a:gd name="csY10" fmla="*/ 446315 h 468086"/>
              <a:gd name="csX11" fmla="*/ 1654629 w 1894115"/>
              <a:gd name="csY11" fmla="*/ 468086 h 468086"/>
              <a:gd name="csX12" fmla="*/ 1284515 w 1894115"/>
              <a:gd name="csY12" fmla="*/ 457200 h 468086"/>
              <a:gd name="csX13" fmla="*/ 1219200 w 1894115"/>
              <a:gd name="csY13" fmla="*/ 446315 h 468086"/>
              <a:gd name="csX14" fmla="*/ 990600 w 1894115"/>
              <a:gd name="csY14" fmla="*/ 424543 h 468086"/>
              <a:gd name="csX15" fmla="*/ 914400 w 1894115"/>
              <a:gd name="csY15" fmla="*/ 413657 h 468086"/>
              <a:gd name="csX16" fmla="*/ 185057 w 1894115"/>
              <a:gd name="csY16" fmla="*/ 381000 h 468086"/>
              <a:gd name="csX17" fmla="*/ 152400 w 1894115"/>
              <a:gd name="csY17" fmla="*/ 348343 h 468086"/>
              <a:gd name="csX18" fmla="*/ 108857 w 1894115"/>
              <a:gd name="csY18" fmla="*/ 337457 h 468086"/>
              <a:gd name="csX19" fmla="*/ 32657 w 1894115"/>
              <a:gd name="csY19" fmla="*/ 261257 h 468086"/>
              <a:gd name="csX20" fmla="*/ 21772 w 1894115"/>
              <a:gd name="csY20" fmla="*/ 108857 h 468086"/>
              <a:gd name="csX21" fmla="*/ 87086 w 1894115"/>
              <a:gd name="csY21" fmla="*/ 76200 h 468086"/>
              <a:gd name="csX22" fmla="*/ 97972 w 1894115"/>
              <a:gd name="csY22" fmla="*/ 43543 h 468086"/>
              <a:gd name="csX23" fmla="*/ 108857 w 1894115"/>
              <a:gd name="csY23" fmla="*/ 0 h 4680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894115" h="468086">
                <a:moveTo>
                  <a:pt x="0" y="43543"/>
                </a:moveTo>
                <a:cubicBezTo>
                  <a:pt x="336760" y="53165"/>
                  <a:pt x="344897" y="46464"/>
                  <a:pt x="642257" y="76200"/>
                </a:cubicBezTo>
                <a:cubicBezTo>
                  <a:pt x="664219" y="78396"/>
                  <a:pt x="685800" y="83457"/>
                  <a:pt x="707572" y="87086"/>
                </a:cubicBezTo>
                <a:lnTo>
                  <a:pt x="1436915" y="65315"/>
                </a:lnTo>
                <a:cubicBezTo>
                  <a:pt x="1506851" y="62518"/>
                  <a:pt x="1507439" y="59949"/>
                  <a:pt x="1556657" y="43543"/>
                </a:cubicBezTo>
                <a:cubicBezTo>
                  <a:pt x="1567062" y="44410"/>
                  <a:pt x="1691167" y="47687"/>
                  <a:pt x="1730829" y="65315"/>
                </a:cubicBezTo>
                <a:cubicBezTo>
                  <a:pt x="1750516" y="74065"/>
                  <a:pt x="1796072" y="105182"/>
                  <a:pt x="1817915" y="119743"/>
                </a:cubicBezTo>
                <a:cubicBezTo>
                  <a:pt x="1825172" y="130629"/>
                  <a:pt x="1831513" y="142184"/>
                  <a:pt x="1839686" y="152400"/>
                </a:cubicBezTo>
                <a:cubicBezTo>
                  <a:pt x="1846097" y="160414"/>
                  <a:pt x="1857289" y="164793"/>
                  <a:pt x="1861457" y="174172"/>
                </a:cubicBezTo>
                <a:cubicBezTo>
                  <a:pt x="1882694" y="221955"/>
                  <a:pt x="1886859" y="275784"/>
                  <a:pt x="1894115" y="326572"/>
                </a:cubicBezTo>
                <a:cubicBezTo>
                  <a:pt x="1875253" y="392587"/>
                  <a:pt x="1884320" y="423128"/>
                  <a:pt x="1807029" y="446315"/>
                </a:cubicBezTo>
                <a:cubicBezTo>
                  <a:pt x="1757877" y="461060"/>
                  <a:pt x="1654629" y="468086"/>
                  <a:pt x="1654629" y="468086"/>
                </a:cubicBezTo>
                <a:cubicBezTo>
                  <a:pt x="1531258" y="464457"/>
                  <a:pt x="1407786" y="463363"/>
                  <a:pt x="1284515" y="457200"/>
                </a:cubicBezTo>
                <a:cubicBezTo>
                  <a:pt x="1262471" y="456098"/>
                  <a:pt x="1241050" y="449436"/>
                  <a:pt x="1219200" y="446315"/>
                </a:cubicBezTo>
                <a:cubicBezTo>
                  <a:pt x="1084162" y="427024"/>
                  <a:pt x="1162912" y="441775"/>
                  <a:pt x="990600" y="424543"/>
                </a:cubicBezTo>
                <a:cubicBezTo>
                  <a:pt x="965069" y="421990"/>
                  <a:pt x="940020" y="415042"/>
                  <a:pt x="914400" y="413657"/>
                </a:cubicBezTo>
                <a:lnTo>
                  <a:pt x="185057" y="381000"/>
                </a:lnTo>
                <a:cubicBezTo>
                  <a:pt x="174171" y="370114"/>
                  <a:pt x="165766" y="355981"/>
                  <a:pt x="152400" y="348343"/>
                </a:cubicBezTo>
                <a:cubicBezTo>
                  <a:pt x="139410" y="340920"/>
                  <a:pt x="120957" y="346257"/>
                  <a:pt x="108857" y="337457"/>
                </a:cubicBezTo>
                <a:cubicBezTo>
                  <a:pt x="79806" y="316329"/>
                  <a:pt x="32657" y="261257"/>
                  <a:pt x="32657" y="261257"/>
                </a:cubicBezTo>
                <a:cubicBezTo>
                  <a:pt x="16273" y="203911"/>
                  <a:pt x="-4928" y="168932"/>
                  <a:pt x="21772" y="108857"/>
                </a:cubicBezTo>
                <a:cubicBezTo>
                  <a:pt x="29112" y="92343"/>
                  <a:pt x="72596" y="81030"/>
                  <a:pt x="87086" y="76200"/>
                </a:cubicBezTo>
                <a:cubicBezTo>
                  <a:pt x="90715" y="65314"/>
                  <a:pt x="94820" y="54576"/>
                  <a:pt x="97972" y="43543"/>
                </a:cubicBezTo>
                <a:cubicBezTo>
                  <a:pt x="102082" y="29158"/>
                  <a:pt x="108857" y="0"/>
                  <a:pt x="108857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CAB9F0FA-78E1-4F22-A7F9-056DDED872AC}"/>
              </a:ext>
            </a:extLst>
          </p:cNvPr>
          <p:cNvSpPr/>
          <p:nvPr/>
        </p:nvSpPr>
        <p:spPr>
          <a:xfrm>
            <a:off x="85021" y="1892595"/>
            <a:ext cx="8091416" cy="733647"/>
          </a:xfrm>
          <a:custGeom>
            <a:avLst/>
            <a:gdLst>
              <a:gd name="csX0" fmla="*/ 138263 w 8091416"/>
              <a:gd name="csY0" fmla="*/ 31898 h 733647"/>
              <a:gd name="csX1" fmla="*/ 7772439 w 8091416"/>
              <a:gd name="csY1" fmla="*/ 53163 h 733647"/>
              <a:gd name="csX2" fmla="*/ 7931928 w 8091416"/>
              <a:gd name="csY2" fmla="*/ 127591 h 733647"/>
              <a:gd name="csX3" fmla="*/ 8016988 w 8091416"/>
              <a:gd name="csY3" fmla="*/ 202019 h 733647"/>
              <a:gd name="csX4" fmla="*/ 8091416 w 8091416"/>
              <a:gd name="csY4" fmla="*/ 425303 h 733647"/>
              <a:gd name="csX5" fmla="*/ 8080784 w 8091416"/>
              <a:gd name="csY5" fmla="*/ 531628 h 733647"/>
              <a:gd name="csX6" fmla="*/ 8048886 w 8091416"/>
              <a:gd name="csY6" fmla="*/ 563526 h 733647"/>
              <a:gd name="csX7" fmla="*/ 7857500 w 8091416"/>
              <a:gd name="csY7" fmla="*/ 616689 h 733647"/>
              <a:gd name="csX8" fmla="*/ 7421565 w 8091416"/>
              <a:gd name="csY8" fmla="*/ 669852 h 733647"/>
              <a:gd name="csX9" fmla="*/ 6996263 w 8091416"/>
              <a:gd name="csY9" fmla="*/ 691117 h 733647"/>
              <a:gd name="csX10" fmla="*/ 5284421 w 8091416"/>
              <a:gd name="csY10" fmla="*/ 733647 h 733647"/>
              <a:gd name="csX11" fmla="*/ 1275946 w 8091416"/>
              <a:gd name="csY11" fmla="*/ 712382 h 733647"/>
              <a:gd name="csX12" fmla="*/ 808114 w 8091416"/>
              <a:gd name="csY12" fmla="*/ 701749 h 733647"/>
              <a:gd name="csX13" fmla="*/ 691156 w 8091416"/>
              <a:gd name="csY13" fmla="*/ 659219 h 733647"/>
              <a:gd name="csX14" fmla="*/ 499770 w 8091416"/>
              <a:gd name="csY14" fmla="*/ 648586 h 733647"/>
              <a:gd name="csX15" fmla="*/ 340281 w 8091416"/>
              <a:gd name="csY15" fmla="*/ 637954 h 733647"/>
              <a:gd name="csX16" fmla="*/ 233956 w 8091416"/>
              <a:gd name="csY16" fmla="*/ 606056 h 733647"/>
              <a:gd name="csX17" fmla="*/ 63835 w 8091416"/>
              <a:gd name="csY17" fmla="*/ 499731 h 733647"/>
              <a:gd name="csX18" fmla="*/ 21305 w 8091416"/>
              <a:gd name="csY18" fmla="*/ 446568 h 733647"/>
              <a:gd name="csX19" fmla="*/ 39 w 8091416"/>
              <a:gd name="csY19" fmla="*/ 308345 h 733647"/>
              <a:gd name="csX20" fmla="*/ 31937 w 8091416"/>
              <a:gd name="csY20" fmla="*/ 233917 h 733647"/>
              <a:gd name="csX21" fmla="*/ 63835 w 8091416"/>
              <a:gd name="csY21" fmla="*/ 170121 h 733647"/>
              <a:gd name="csX22" fmla="*/ 170160 w 8091416"/>
              <a:gd name="csY22" fmla="*/ 53163 h 733647"/>
              <a:gd name="csX23" fmla="*/ 265853 w 8091416"/>
              <a:gd name="csY23" fmla="*/ 0 h 733647"/>
              <a:gd name="csX24" fmla="*/ 308384 w 8091416"/>
              <a:gd name="csY24" fmla="*/ 10633 h 7336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8091416" h="733647">
                <a:moveTo>
                  <a:pt x="138263" y="31898"/>
                </a:moveTo>
                <a:lnTo>
                  <a:pt x="7772439" y="53163"/>
                </a:lnTo>
                <a:cubicBezTo>
                  <a:pt x="7882235" y="54065"/>
                  <a:pt x="7879083" y="79550"/>
                  <a:pt x="7931928" y="127591"/>
                </a:cubicBezTo>
                <a:cubicBezTo>
                  <a:pt x="7959805" y="152934"/>
                  <a:pt x="7988635" y="177210"/>
                  <a:pt x="8016988" y="202019"/>
                </a:cubicBezTo>
                <a:cubicBezTo>
                  <a:pt x="8082719" y="359772"/>
                  <a:pt x="8060156" y="284633"/>
                  <a:pt x="8091416" y="425303"/>
                </a:cubicBezTo>
                <a:cubicBezTo>
                  <a:pt x="8087872" y="460745"/>
                  <a:pt x="8091259" y="497585"/>
                  <a:pt x="8080784" y="531628"/>
                </a:cubicBezTo>
                <a:cubicBezTo>
                  <a:pt x="8076362" y="546000"/>
                  <a:pt x="8062938" y="558173"/>
                  <a:pt x="8048886" y="563526"/>
                </a:cubicBezTo>
                <a:cubicBezTo>
                  <a:pt x="7987013" y="587097"/>
                  <a:pt x="7922780" y="605625"/>
                  <a:pt x="7857500" y="616689"/>
                </a:cubicBezTo>
                <a:cubicBezTo>
                  <a:pt x="7713170" y="641152"/>
                  <a:pt x="7567410" y="657248"/>
                  <a:pt x="7421565" y="669852"/>
                </a:cubicBezTo>
                <a:cubicBezTo>
                  <a:pt x="7280148" y="682073"/>
                  <a:pt x="7138061" y="684672"/>
                  <a:pt x="6996263" y="691117"/>
                </a:cubicBezTo>
                <a:cubicBezTo>
                  <a:pt x="6209961" y="726858"/>
                  <a:pt x="6363799" y="714543"/>
                  <a:pt x="5284421" y="733647"/>
                </a:cubicBezTo>
                <a:lnTo>
                  <a:pt x="1275946" y="712382"/>
                </a:lnTo>
                <a:cubicBezTo>
                  <a:pt x="1119966" y="711270"/>
                  <a:pt x="963458" y="715871"/>
                  <a:pt x="808114" y="701749"/>
                </a:cubicBezTo>
                <a:cubicBezTo>
                  <a:pt x="766801" y="697993"/>
                  <a:pt x="732036" y="666267"/>
                  <a:pt x="691156" y="659219"/>
                </a:cubicBezTo>
                <a:cubicBezTo>
                  <a:pt x="628191" y="648363"/>
                  <a:pt x="563547" y="652451"/>
                  <a:pt x="499770" y="648586"/>
                </a:cubicBezTo>
                <a:lnTo>
                  <a:pt x="340281" y="637954"/>
                </a:lnTo>
                <a:cubicBezTo>
                  <a:pt x="304839" y="627321"/>
                  <a:pt x="267966" y="620632"/>
                  <a:pt x="233956" y="606056"/>
                </a:cubicBezTo>
                <a:cubicBezTo>
                  <a:pt x="185237" y="585176"/>
                  <a:pt x="106622" y="542518"/>
                  <a:pt x="63835" y="499731"/>
                </a:cubicBezTo>
                <a:cubicBezTo>
                  <a:pt x="47788" y="483684"/>
                  <a:pt x="35482" y="464289"/>
                  <a:pt x="21305" y="446568"/>
                </a:cubicBezTo>
                <a:cubicBezTo>
                  <a:pt x="19227" y="434101"/>
                  <a:pt x="-1013" y="315711"/>
                  <a:pt x="39" y="308345"/>
                </a:cubicBezTo>
                <a:cubicBezTo>
                  <a:pt x="3856" y="281624"/>
                  <a:pt x="20626" y="258424"/>
                  <a:pt x="31937" y="233917"/>
                </a:cubicBezTo>
                <a:cubicBezTo>
                  <a:pt x="41900" y="212330"/>
                  <a:pt x="51603" y="190508"/>
                  <a:pt x="63835" y="170121"/>
                </a:cubicBezTo>
                <a:cubicBezTo>
                  <a:pt x="87039" y="131448"/>
                  <a:pt x="142093" y="76912"/>
                  <a:pt x="170160" y="53163"/>
                </a:cubicBezTo>
                <a:cubicBezTo>
                  <a:pt x="177331" y="47095"/>
                  <a:pt x="238630" y="0"/>
                  <a:pt x="265853" y="0"/>
                </a:cubicBezTo>
                <a:cubicBezTo>
                  <a:pt x="280466" y="0"/>
                  <a:pt x="294207" y="7089"/>
                  <a:pt x="308384" y="106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430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DADD11-B88E-AAEA-4D24-4B151E8CF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75" y="0"/>
            <a:ext cx="8201025" cy="386715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8EB748-CE20-3485-1F93-0407AB2FC2E7}"/>
              </a:ext>
            </a:extLst>
          </p:cNvPr>
          <p:cNvSpPr txBox="1"/>
          <p:nvPr/>
        </p:nvSpPr>
        <p:spPr>
          <a:xfrm>
            <a:off x="276446" y="512385"/>
            <a:ext cx="327482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Should I use Generative Artificial Intelligence (AI for short) for the work on this module?</a:t>
            </a:r>
          </a:p>
          <a:p>
            <a:pPr algn="r"/>
            <a:endParaRPr lang="en-GB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74651E-A3E2-04E0-A744-51B8FFCA7B61}"/>
              </a:ext>
            </a:extLst>
          </p:cNvPr>
          <p:cNvSpPr txBox="1"/>
          <p:nvPr/>
        </p:nvSpPr>
        <p:spPr>
          <a:xfrm>
            <a:off x="1566530" y="4359348"/>
            <a:ext cx="90589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NO, BUT…</a:t>
            </a:r>
          </a:p>
        </p:txBody>
      </p:sp>
    </p:spTree>
    <p:extLst>
      <p:ext uri="{BB962C8B-B14F-4D97-AF65-F5344CB8AC3E}">
        <p14:creationId xmlns:p14="http://schemas.microsoft.com/office/powerpoint/2010/main" val="147673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80CB89-8643-0AC8-962A-670AB8BEF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6212"/>
            <a:ext cx="12192000" cy="4919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39A866-7254-E0F0-C47F-0C30F64D0CB6}"/>
              </a:ext>
            </a:extLst>
          </p:cNvPr>
          <p:cNvSpPr txBox="1"/>
          <p:nvPr/>
        </p:nvSpPr>
        <p:spPr>
          <a:xfrm>
            <a:off x="1031359" y="6244829"/>
            <a:ext cx="11451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From History Student Hub, https://warwick.ac.uk/fac/arts/history/studenthub/assessment/ai/#acceptable</a:t>
            </a:r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FCF28BA8-BC97-E286-2C68-5CAEA62E4CD8}"/>
              </a:ext>
            </a:extLst>
          </p:cNvPr>
          <p:cNvSpPr/>
          <p:nvPr/>
        </p:nvSpPr>
        <p:spPr>
          <a:xfrm>
            <a:off x="2431928" y="2360428"/>
            <a:ext cx="5046786" cy="457200"/>
          </a:xfrm>
          <a:custGeom>
            <a:avLst/>
            <a:gdLst>
              <a:gd name="csX0" fmla="*/ 34825 w 5046786"/>
              <a:gd name="csY0" fmla="*/ 0 h 457200"/>
              <a:gd name="csX1" fmla="*/ 2267663 w 5046786"/>
              <a:gd name="csY1" fmla="*/ 10632 h 457200"/>
              <a:gd name="csX2" fmla="*/ 2395253 w 5046786"/>
              <a:gd name="csY2" fmla="*/ 21265 h 457200"/>
              <a:gd name="csX3" fmla="*/ 2809923 w 5046786"/>
              <a:gd name="csY3" fmla="*/ 31898 h 457200"/>
              <a:gd name="csX4" fmla="*/ 3033207 w 5046786"/>
              <a:gd name="csY4" fmla="*/ 53163 h 457200"/>
              <a:gd name="csX5" fmla="*/ 4011402 w 5046786"/>
              <a:gd name="csY5" fmla="*/ 74428 h 457200"/>
              <a:gd name="csX6" fmla="*/ 4702519 w 5046786"/>
              <a:gd name="csY6" fmla="*/ 63795 h 457200"/>
              <a:gd name="csX7" fmla="*/ 4925802 w 5046786"/>
              <a:gd name="csY7" fmla="*/ 74428 h 457200"/>
              <a:gd name="csX8" fmla="*/ 4989598 w 5046786"/>
              <a:gd name="csY8" fmla="*/ 138223 h 457200"/>
              <a:gd name="csX9" fmla="*/ 5032128 w 5046786"/>
              <a:gd name="csY9" fmla="*/ 202019 h 457200"/>
              <a:gd name="csX10" fmla="*/ 5032128 w 5046786"/>
              <a:gd name="csY10" fmla="*/ 340242 h 457200"/>
              <a:gd name="csX11" fmla="*/ 4989598 w 5046786"/>
              <a:gd name="csY11" fmla="*/ 361507 h 457200"/>
              <a:gd name="csX12" fmla="*/ 4957700 w 5046786"/>
              <a:gd name="csY12" fmla="*/ 382772 h 457200"/>
              <a:gd name="csX13" fmla="*/ 4915170 w 5046786"/>
              <a:gd name="csY13" fmla="*/ 393405 h 457200"/>
              <a:gd name="csX14" fmla="*/ 4819477 w 5046786"/>
              <a:gd name="csY14" fmla="*/ 414670 h 457200"/>
              <a:gd name="csX15" fmla="*/ 4787579 w 5046786"/>
              <a:gd name="csY15" fmla="*/ 425302 h 457200"/>
              <a:gd name="csX16" fmla="*/ 4479235 w 5046786"/>
              <a:gd name="csY16" fmla="*/ 435935 h 457200"/>
              <a:gd name="csX17" fmla="*/ 2894984 w 5046786"/>
              <a:gd name="csY17" fmla="*/ 457200 h 457200"/>
              <a:gd name="csX18" fmla="*/ 1108714 w 5046786"/>
              <a:gd name="csY18" fmla="*/ 446567 h 457200"/>
              <a:gd name="csX19" fmla="*/ 747207 w 5046786"/>
              <a:gd name="csY19" fmla="*/ 425302 h 457200"/>
              <a:gd name="csX20" fmla="*/ 162416 w 5046786"/>
              <a:gd name="csY20" fmla="*/ 414670 h 457200"/>
              <a:gd name="csX21" fmla="*/ 45458 w 5046786"/>
              <a:gd name="csY21" fmla="*/ 404037 h 457200"/>
              <a:gd name="csX22" fmla="*/ 2928 w 5046786"/>
              <a:gd name="csY22" fmla="*/ 382772 h 457200"/>
              <a:gd name="csX23" fmla="*/ 24193 w 5046786"/>
              <a:gd name="csY23" fmla="*/ 159488 h 457200"/>
              <a:gd name="csX24" fmla="*/ 34825 w 5046786"/>
              <a:gd name="csY24" fmla="*/ 116958 h 457200"/>
              <a:gd name="csX25" fmla="*/ 56091 w 5046786"/>
              <a:gd name="csY25" fmla="*/ 63795 h 457200"/>
              <a:gd name="csX26" fmla="*/ 66723 w 5046786"/>
              <a:gd name="csY26" fmla="*/ 31898 h 457200"/>
              <a:gd name="csX27" fmla="*/ 141151 w 5046786"/>
              <a:gd name="csY27" fmla="*/ 0 h 457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046786" h="457200">
                <a:moveTo>
                  <a:pt x="34825" y="0"/>
                </a:moveTo>
                <a:lnTo>
                  <a:pt x="2267663" y="10632"/>
                </a:lnTo>
                <a:cubicBezTo>
                  <a:pt x="2310339" y="11016"/>
                  <a:pt x="2352608" y="19593"/>
                  <a:pt x="2395253" y="21265"/>
                </a:cubicBezTo>
                <a:cubicBezTo>
                  <a:pt x="2533416" y="26683"/>
                  <a:pt x="2671700" y="28354"/>
                  <a:pt x="2809923" y="31898"/>
                </a:cubicBezTo>
                <a:cubicBezTo>
                  <a:pt x="2884351" y="38986"/>
                  <a:pt x="2958571" y="48773"/>
                  <a:pt x="3033207" y="53163"/>
                </a:cubicBezTo>
                <a:cubicBezTo>
                  <a:pt x="3250231" y="65929"/>
                  <a:pt x="3910167" y="72795"/>
                  <a:pt x="4011402" y="74428"/>
                </a:cubicBezTo>
                <a:lnTo>
                  <a:pt x="4702519" y="63795"/>
                </a:lnTo>
                <a:cubicBezTo>
                  <a:pt x="4777031" y="63795"/>
                  <a:pt x="4853675" y="55728"/>
                  <a:pt x="4925802" y="74428"/>
                </a:cubicBezTo>
                <a:cubicBezTo>
                  <a:pt x="4954913" y="81975"/>
                  <a:pt x="4972916" y="113200"/>
                  <a:pt x="4989598" y="138223"/>
                </a:cubicBezTo>
                <a:lnTo>
                  <a:pt x="5032128" y="202019"/>
                </a:lnTo>
                <a:cubicBezTo>
                  <a:pt x="5044428" y="251222"/>
                  <a:pt x="5057805" y="283752"/>
                  <a:pt x="5032128" y="340242"/>
                </a:cubicBezTo>
                <a:cubicBezTo>
                  <a:pt x="5025569" y="354671"/>
                  <a:pt x="5003360" y="353643"/>
                  <a:pt x="4989598" y="361507"/>
                </a:cubicBezTo>
                <a:cubicBezTo>
                  <a:pt x="4978503" y="367847"/>
                  <a:pt x="4969446" y="377738"/>
                  <a:pt x="4957700" y="382772"/>
                </a:cubicBezTo>
                <a:cubicBezTo>
                  <a:pt x="4944269" y="388528"/>
                  <a:pt x="4929221" y="389391"/>
                  <a:pt x="4915170" y="393405"/>
                </a:cubicBezTo>
                <a:cubicBezTo>
                  <a:pt x="4789529" y="429302"/>
                  <a:pt x="5035305" y="366709"/>
                  <a:pt x="4819477" y="414670"/>
                </a:cubicBezTo>
                <a:cubicBezTo>
                  <a:pt x="4808536" y="417101"/>
                  <a:pt x="4798765" y="424603"/>
                  <a:pt x="4787579" y="425302"/>
                </a:cubicBezTo>
                <a:cubicBezTo>
                  <a:pt x="4684937" y="431717"/>
                  <a:pt x="4582063" y="434202"/>
                  <a:pt x="4479235" y="435935"/>
                </a:cubicBezTo>
                <a:lnTo>
                  <a:pt x="2894984" y="457200"/>
                </a:lnTo>
                <a:lnTo>
                  <a:pt x="1108714" y="446567"/>
                </a:lnTo>
                <a:cubicBezTo>
                  <a:pt x="34483" y="435319"/>
                  <a:pt x="1324723" y="442802"/>
                  <a:pt x="747207" y="425302"/>
                </a:cubicBezTo>
                <a:cubicBezTo>
                  <a:pt x="552334" y="419397"/>
                  <a:pt x="357346" y="418214"/>
                  <a:pt x="162416" y="414670"/>
                </a:cubicBezTo>
                <a:cubicBezTo>
                  <a:pt x="123430" y="411126"/>
                  <a:pt x="83845" y="411714"/>
                  <a:pt x="45458" y="404037"/>
                </a:cubicBezTo>
                <a:cubicBezTo>
                  <a:pt x="29916" y="400929"/>
                  <a:pt x="5534" y="398406"/>
                  <a:pt x="2928" y="382772"/>
                </a:cubicBezTo>
                <a:cubicBezTo>
                  <a:pt x="-6693" y="325045"/>
                  <a:pt x="9217" y="226879"/>
                  <a:pt x="24193" y="159488"/>
                </a:cubicBezTo>
                <a:cubicBezTo>
                  <a:pt x="27363" y="145223"/>
                  <a:pt x="30204" y="130821"/>
                  <a:pt x="34825" y="116958"/>
                </a:cubicBezTo>
                <a:cubicBezTo>
                  <a:pt x="40861" y="98851"/>
                  <a:pt x="49389" y="81666"/>
                  <a:pt x="56091" y="63795"/>
                </a:cubicBezTo>
                <a:cubicBezTo>
                  <a:pt x="60026" y="53301"/>
                  <a:pt x="56992" y="37458"/>
                  <a:pt x="66723" y="31898"/>
                </a:cubicBezTo>
                <a:cubicBezTo>
                  <a:pt x="158625" y="-20617"/>
                  <a:pt x="113420" y="55465"/>
                  <a:pt x="141151" y="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950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56B751-9C04-DD05-3AF7-2A61FE68B47B}"/>
              </a:ext>
            </a:extLst>
          </p:cNvPr>
          <p:cNvSpPr txBox="1"/>
          <p:nvPr/>
        </p:nvSpPr>
        <p:spPr>
          <a:xfrm>
            <a:off x="486439" y="710066"/>
            <a:ext cx="11588603" cy="5598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what is the name of the module?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Ee-tee-</a:t>
            </a:r>
            <a:r>
              <a:rPr lang="en-GB" sz="2400" b="0" i="0" dirty="0" err="1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em</a:t>
            </a:r>
            <a:endParaRPr lang="en-GB" sz="2400" b="0" i="0" dirty="0">
              <a:solidFill>
                <a:schemeClr val="tx1"/>
              </a:solidFill>
              <a:effectLst/>
              <a:highlight>
                <a:srgbClr val="FFCCFF"/>
              </a:highlight>
              <a:latin typeface="+mn-lt"/>
            </a:endParaRP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what is the module about?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C. 1400-1800 from vantage point of Europe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what are the ideas or principles behind the module?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Historical thinking as well as events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who is teaching the module?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Early modern specialists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what are the e-platform(s) for the module?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Module webpage (plus Moodle for </a:t>
            </a:r>
            <a:r>
              <a:rPr lang="en-GB" sz="2400" b="0" i="0" dirty="0" err="1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virtuals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)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where and when are the lectures?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Term 1 this room/time, with one virtual lecture p/p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what are the lectures for?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Breadth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what are the seminars for?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Depth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how should I prepare for seminars?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Gray box, 3-4 hours, strategic reading if needed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what are the assessments and when are they due?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Working towards your masterpiece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how can I give feedback on the module?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In person, email, anonymous forms</a:t>
            </a:r>
          </a:p>
          <a:p>
            <a:pPr marL="342900" lvl="0" indent="-342900" algn="l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tx1"/>
                </a:solidFill>
                <a:effectLst/>
                <a:latin typeface="+mn-lt"/>
              </a:rPr>
              <a:t>should I use Generative Artificial Intelligence (AI for short) for the work on this module? </a:t>
            </a:r>
            <a:r>
              <a:rPr lang="en-GB" sz="2400" b="0" i="0" dirty="0">
                <a:solidFill>
                  <a:schemeClr val="tx1"/>
                </a:solidFill>
                <a:effectLst/>
                <a:highlight>
                  <a:srgbClr val="FFCCFF"/>
                </a:highlight>
                <a:latin typeface="+mn-lt"/>
              </a:rPr>
              <a:t>No (but)</a:t>
            </a:r>
            <a:endParaRPr lang="en-GB" sz="1600" b="0" i="0" dirty="0">
              <a:solidFill>
                <a:srgbClr val="0C0C0C"/>
              </a:solidFill>
              <a:effectLst/>
              <a:highlight>
                <a:srgbClr val="FFCCFF"/>
              </a:highlight>
              <a:latin typeface="neue-haas-grotesk-text"/>
            </a:endParaRPr>
          </a:p>
        </p:txBody>
      </p:sp>
    </p:spTree>
    <p:extLst>
      <p:ext uri="{BB962C8B-B14F-4D97-AF65-F5344CB8AC3E}">
        <p14:creationId xmlns:p14="http://schemas.microsoft.com/office/powerpoint/2010/main" val="4080298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C1E99-0E4B-C9FD-22CD-C9DEC686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40E6235-A043-AB42-FF10-D05DEF7A5006}"/>
              </a:ext>
            </a:extLst>
          </p:cNvPr>
          <p:cNvSpPr txBox="1">
            <a:spLocks/>
          </p:cNvSpPr>
          <p:nvPr/>
        </p:nvSpPr>
        <p:spPr>
          <a:xfrm>
            <a:off x="282914" y="1190191"/>
            <a:ext cx="7407660" cy="20421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8000" b="1" dirty="0">
                <a:latin typeface="Neue Haas Grotesk Text Pro" panose="020B0504020202020204" pitchFamily="34" charset="0"/>
              </a:rPr>
              <a:t>QUESTIONS?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989EC88-D71A-2C33-C6D0-983894564D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732" r="3732"/>
          <a:stretch>
            <a:fillRect/>
          </a:stretch>
        </p:blipFill>
        <p:spPr>
          <a:xfrm>
            <a:off x="7859809" y="0"/>
            <a:ext cx="433219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28C382-1FC0-F009-C448-257BC4AC0B3E}"/>
              </a:ext>
            </a:extLst>
          </p:cNvPr>
          <p:cNvSpPr txBox="1"/>
          <p:nvPr/>
        </p:nvSpPr>
        <p:spPr>
          <a:xfrm>
            <a:off x="2179674" y="4497572"/>
            <a:ext cx="5510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/>
              <a:t>Cup made 1580-1600, formerly belonging to the Nuremburg Goldsmiths Corporation. Known as a 'Columbine Cup', commonly made as ‘masterpiece’ object in this guild in the 16th century. </a:t>
            </a:r>
          </a:p>
          <a:p>
            <a:pPr algn="r"/>
            <a:endParaRPr lang="en-GB" sz="2000" dirty="0"/>
          </a:p>
          <a:p>
            <a:pPr algn="r"/>
            <a:r>
              <a:rPr lang="en-GB" sz="2000" dirty="0"/>
              <a:t>Image: Victoria and Albert Museum, Accession Number 150-1872</a:t>
            </a:r>
          </a:p>
        </p:txBody>
      </p:sp>
    </p:spTree>
    <p:extLst>
      <p:ext uri="{BB962C8B-B14F-4D97-AF65-F5344CB8AC3E}">
        <p14:creationId xmlns:p14="http://schemas.microsoft.com/office/powerpoint/2010/main" val="2627628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BC2B52-1D03-0534-D192-46438B5BD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2552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DD513F-39B5-588B-9DED-AEFC70ABA59C}"/>
              </a:ext>
            </a:extLst>
          </p:cNvPr>
          <p:cNvSpPr txBox="1"/>
          <p:nvPr/>
        </p:nvSpPr>
        <p:spPr>
          <a:xfrm>
            <a:off x="10410589" y="4774019"/>
            <a:ext cx="16586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chemeClr val="bg1"/>
                </a:solidFill>
              </a:rPr>
              <a:t>Oculus and FAB, </a:t>
            </a:r>
            <a:r>
              <a:rPr lang="en-GB" sz="2400" dirty="0">
                <a:solidFill>
                  <a:schemeClr val="bg1"/>
                </a:solidFill>
              </a:rPr>
              <a:t>October 2026</a:t>
            </a:r>
          </a:p>
          <a:p>
            <a:r>
              <a:rPr lang="en-GB" sz="2400" dirty="0">
                <a:solidFill>
                  <a:schemeClr val="bg1"/>
                </a:solidFill>
              </a:rPr>
              <a:t>Photo: MB</a:t>
            </a:r>
          </a:p>
        </p:txBody>
      </p:sp>
    </p:spTree>
    <p:extLst>
      <p:ext uri="{BB962C8B-B14F-4D97-AF65-F5344CB8AC3E}">
        <p14:creationId xmlns:p14="http://schemas.microsoft.com/office/powerpoint/2010/main" val="417112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546</TotalTime>
  <Words>1491</Words>
  <Application>Microsoft Office PowerPoint</Application>
  <PresentationFormat>Widescreen</PresentationFormat>
  <Paragraphs>184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Arial</vt:lpstr>
      <vt:lpstr>Garamond</vt:lpstr>
      <vt:lpstr>Neue Haas Grotesk Text Pro</vt:lpstr>
      <vt:lpstr>neue-haas-grotesk-text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name of the module?</vt:lpstr>
      <vt:lpstr>What is the module about?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Bycroft, Michael</dc:creator>
  <cp:lastModifiedBy>Bycroft, Michael</cp:lastModifiedBy>
  <cp:revision>1</cp:revision>
  <dcterms:created xsi:type="dcterms:W3CDTF">2026-10-02T11:52:29Z</dcterms:created>
  <dcterms:modified xsi:type="dcterms:W3CDTF">2026-10-05T12:23:14Z</dcterms:modified>
</cp:coreProperties>
</file>