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5" r:id="rId3"/>
    <p:sldId id="263" r:id="rId4"/>
    <p:sldId id="268" r:id="rId5"/>
    <p:sldId id="269" r:id="rId6"/>
    <p:sldId id="256" r:id="rId7"/>
    <p:sldId id="274" r:id="rId8"/>
    <p:sldId id="257" r:id="rId9"/>
    <p:sldId id="267" r:id="rId10"/>
    <p:sldId id="264" r:id="rId11"/>
    <p:sldId id="260" r:id="rId12"/>
    <p:sldId id="265" r:id="rId13"/>
    <p:sldId id="266" r:id="rId14"/>
    <p:sldId id="259" r:id="rId15"/>
    <p:sldId id="261" r:id="rId16"/>
    <p:sldId id="262" r:id="rId17"/>
    <p:sldId id="271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D37ED5-A78F-4637-B8D7-249B61157615}" v="2" dt="2026-10-19T13:24:16.2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64" d="100"/>
          <a:sy n="64" d="100"/>
        </p:scale>
        <p:origin x="53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erts, Penny" userId="ae04f916-d83e-4603-b28a-186fc90f4048" providerId="ADAL" clId="{6613460C-C6E5-4CF4-AE96-E04981F71DB7}"/>
    <pc:docChg chg="undo custSel addSld modSld sldOrd modMainMaster">
      <pc:chgData name="Roberts, Penny" userId="ae04f916-d83e-4603-b28a-186fc90f4048" providerId="ADAL" clId="{6613460C-C6E5-4CF4-AE96-E04981F71DB7}" dt="2026-10-18T17:00:17.438" v="451" actId="1076"/>
      <pc:docMkLst>
        <pc:docMk/>
      </pc:docMkLst>
      <pc:sldChg chg="modSp mod">
        <pc:chgData name="Roberts, Penny" userId="ae04f916-d83e-4603-b28a-186fc90f4048" providerId="ADAL" clId="{6613460C-C6E5-4CF4-AE96-E04981F71DB7}" dt="2026-10-06T15:53:50.857" v="145" actId="1076"/>
        <pc:sldMkLst>
          <pc:docMk/>
          <pc:sldMk cId="386576081" sldId="256"/>
        </pc:sldMkLst>
        <pc:spChg chg="mod">
          <ac:chgData name="Roberts, Penny" userId="ae04f916-d83e-4603-b28a-186fc90f4048" providerId="ADAL" clId="{6613460C-C6E5-4CF4-AE96-E04981F71DB7}" dt="2026-10-06T15:53:44.414" v="144" actId="1076"/>
          <ac:spMkLst>
            <pc:docMk/>
            <pc:sldMk cId="386576081" sldId="256"/>
            <ac:spMk id="11" creationId="{00000000-0000-0000-0000-000000000000}"/>
          </ac:spMkLst>
        </pc:spChg>
        <pc:picChg chg="mod">
          <ac:chgData name="Roberts, Penny" userId="ae04f916-d83e-4603-b28a-186fc90f4048" providerId="ADAL" clId="{6613460C-C6E5-4CF4-AE96-E04981F71DB7}" dt="2026-10-06T15:53:50.857" v="145" actId="1076"/>
          <ac:picMkLst>
            <pc:docMk/>
            <pc:sldMk cId="386576081" sldId="256"/>
            <ac:picMk id="7" creationId="{00000000-0000-0000-0000-000000000000}"/>
          </ac:picMkLst>
        </pc:picChg>
      </pc:sldChg>
      <pc:sldChg chg="modSp mod">
        <pc:chgData name="Roberts, Penny" userId="ae04f916-d83e-4603-b28a-186fc90f4048" providerId="ADAL" clId="{6613460C-C6E5-4CF4-AE96-E04981F71DB7}" dt="2026-10-18T17:00:17.438" v="451" actId="1076"/>
        <pc:sldMkLst>
          <pc:docMk/>
          <pc:sldMk cId="3365888415" sldId="257"/>
        </pc:sldMkLst>
        <pc:spChg chg="mod">
          <ac:chgData name="Roberts, Penny" userId="ae04f916-d83e-4603-b28a-186fc90f4048" providerId="ADAL" clId="{6613460C-C6E5-4CF4-AE96-E04981F71DB7}" dt="2026-10-18T17:00:17.438" v="451" actId="1076"/>
          <ac:spMkLst>
            <pc:docMk/>
            <pc:sldMk cId="3365888415" sldId="257"/>
            <ac:spMk id="2" creationId="{00000000-0000-0000-0000-000000000000}"/>
          </ac:spMkLst>
        </pc:spChg>
        <pc:spChg chg="mod">
          <ac:chgData name="Roberts, Penny" userId="ae04f916-d83e-4603-b28a-186fc90f4048" providerId="ADAL" clId="{6613460C-C6E5-4CF4-AE96-E04981F71DB7}" dt="2026-10-06T15:54:53.638" v="157" actId="12"/>
          <ac:spMkLst>
            <pc:docMk/>
            <pc:sldMk cId="3365888415" sldId="257"/>
            <ac:spMk id="7" creationId="{00000000-0000-0000-0000-000000000000}"/>
          </ac:spMkLst>
        </pc:spChg>
      </pc:sldChg>
      <pc:sldChg chg="modSp mod">
        <pc:chgData name="Roberts, Penny" userId="ae04f916-d83e-4603-b28a-186fc90f4048" providerId="ADAL" clId="{6613460C-C6E5-4CF4-AE96-E04981F71DB7}" dt="2026-10-07T10:59:52.164" v="295" actId="255"/>
        <pc:sldMkLst>
          <pc:docMk/>
          <pc:sldMk cId="3588931027" sldId="259"/>
        </pc:sldMkLst>
        <pc:spChg chg="mod">
          <ac:chgData name="Roberts, Penny" userId="ae04f916-d83e-4603-b28a-186fc90f4048" providerId="ADAL" clId="{6613460C-C6E5-4CF4-AE96-E04981F71DB7}" dt="2026-10-07T10:59:52.164" v="295" actId="255"/>
          <ac:spMkLst>
            <pc:docMk/>
            <pc:sldMk cId="3588931027" sldId="259"/>
            <ac:spMk id="2" creationId="{00000000-0000-0000-0000-000000000000}"/>
          </ac:spMkLst>
        </pc:spChg>
      </pc:sldChg>
      <pc:sldChg chg="addSp delSp modSp mod">
        <pc:chgData name="Roberts, Penny" userId="ae04f916-d83e-4603-b28a-186fc90f4048" providerId="ADAL" clId="{6613460C-C6E5-4CF4-AE96-E04981F71DB7}" dt="2026-10-13T21:28:40.710" v="450" actId="27636"/>
        <pc:sldMkLst>
          <pc:docMk/>
          <pc:sldMk cId="635373783" sldId="260"/>
        </pc:sldMkLst>
        <pc:spChg chg="mod">
          <ac:chgData name="Roberts, Penny" userId="ae04f916-d83e-4603-b28a-186fc90f4048" providerId="ADAL" clId="{6613460C-C6E5-4CF4-AE96-E04981F71DB7}" dt="2026-10-06T15:45:49.679" v="41" actId="1076"/>
          <ac:spMkLst>
            <pc:docMk/>
            <pc:sldMk cId="635373783" sldId="260"/>
            <ac:spMk id="2" creationId="{00000000-0000-0000-0000-000000000000}"/>
          </ac:spMkLst>
        </pc:spChg>
        <pc:spChg chg="mod">
          <ac:chgData name="Roberts, Penny" userId="ae04f916-d83e-4603-b28a-186fc90f4048" providerId="ADAL" clId="{6613460C-C6E5-4CF4-AE96-E04981F71DB7}" dt="2026-10-13T21:28:40.710" v="450" actId="27636"/>
          <ac:spMkLst>
            <pc:docMk/>
            <pc:sldMk cId="635373783" sldId="260"/>
            <ac:spMk id="4" creationId="{00000000-0000-0000-0000-000000000000}"/>
          </ac:spMkLst>
        </pc:spChg>
        <pc:picChg chg="add mod">
          <ac:chgData name="Roberts, Penny" userId="ae04f916-d83e-4603-b28a-186fc90f4048" providerId="ADAL" clId="{6613460C-C6E5-4CF4-AE96-E04981F71DB7}" dt="2026-10-06T15:48:25.158" v="83" actId="1076"/>
          <ac:picMkLst>
            <pc:docMk/>
            <pc:sldMk cId="635373783" sldId="260"/>
            <ac:picMk id="3" creationId="{6419677C-4D87-B5F5-9F80-25615B452403}"/>
          </ac:picMkLst>
        </pc:picChg>
      </pc:sldChg>
      <pc:sldChg chg="modSp mod">
        <pc:chgData name="Roberts, Penny" userId="ae04f916-d83e-4603-b28a-186fc90f4048" providerId="ADAL" clId="{6613460C-C6E5-4CF4-AE96-E04981F71DB7}" dt="2026-10-13T11:13:22.585" v="429" actId="20577"/>
        <pc:sldMkLst>
          <pc:docMk/>
          <pc:sldMk cId="2902004854" sldId="261"/>
        </pc:sldMkLst>
        <pc:spChg chg="mod">
          <ac:chgData name="Roberts, Penny" userId="ae04f916-d83e-4603-b28a-186fc90f4048" providerId="ADAL" clId="{6613460C-C6E5-4CF4-AE96-E04981F71DB7}" dt="2026-10-13T11:13:22.585" v="429" actId="20577"/>
          <ac:spMkLst>
            <pc:docMk/>
            <pc:sldMk cId="2902004854" sldId="261"/>
            <ac:spMk id="7" creationId="{00000000-0000-0000-0000-000000000000}"/>
          </ac:spMkLst>
        </pc:spChg>
      </pc:sldChg>
      <pc:sldChg chg="modSp mod">
        <pc:chgData name="Roberts, Penny" userId="ae04f916-d83e-4603-b28a-186fc90f4048" providerId="ADAL" clId="{6613460C-C6E5-4CF4-AE96-E04981F71DB7}" dt="2026-10-07T11:01:51.579" v="345" actId="255"/>
        <pc:sldMkLst>
          <pc:docMk/>
          <pc:sldMk cId="3066515930" sldId="262"/>
        </pc:sldMkLst>
        <pc:spChg chg="mod">
          <ac:chgData name="Roberts, Penny" userId="ae04f916-d83e-4603-b28a-186fc90f4048" providerId="ADAL" clId="{6613460C-C6E5-4CF4-AE96-E04981F71DB7}" dt="2026-10-07T11:01:51.579" v="345" actId="255"/>
          <ac:spMkLst>
            <pc:docMk/>
            <pc:sldMk cId="3066515930" sldId="262"/>
            <ac:spMk id="4" creationId="{00000000-0000-0000-0000-000000000000}"/>
          </ac:spMkLst>
        </pc:spChg>
        <pc:picChg chg="mod">
          <ac:chgData name="Roberts, Penny" userId="ae04f916-d83e-4603-b28a-186fc90f4048" providerId="ADAL" clId="{6613460C-C6E5-4CF4-AE96-E04981F71DB7}" dt="2026-10-06T15:58:06.684" v="192" actId="1076"/>
          <ac:picMkLst>
            <pc:docMk/>
            <pc:sldMk cId="3066515930" sldId="262"/>
            <ac:picMk id="7" creationId="{00000000-0000-0000-0000-000000000000}"/>
          </ac:picMkLst>
        </pc:picChg>
      </pc:sldChg>
      <pc:sldChg chg="modSp mod">
        <pc:chgData name="Roberts, Penny" userId="ae04f916-d83e-4603-b28a-186fc90f4048" providerId="ADAL" clId="{6613460C-C6E5-4CF4-AE96-E04981F71DB7}" dt="2026-10-13T11:14:39.982" v="431" actId="20577"/>
        <pc:sldMkLst>
          <pc:docMk/>
          <pc:sldMk cId="1680760282" sldId="263"/>
        </pc:sldMkLst>
        <pc:spChg chg="mod">
          <ac:chgData name="Roberts, Penny" userId="ae04f916-d83e-4603-b28a-186fc90f4048" providerId="ADAL" clId="{6613460C-C6E5-4CF4-AE96-E04981F71DB7}" dt="2026-10-13T11:14:30.877" v="430" actId="255"/>
          <ac:spMkLst>
            <pc:docMk/>
            <pc:sldMk cId="1680760282" sldId="263"/>
            <ac:spMk id="2" creationId="{00000000-0000-0000-0000-000000000000}"/>
          </ac:spMkLst>
        </pc:spChg>
        <pc:spChg chg="mod">
          <ac:chgData name="Roberts, Penny" userId="ae04f916-d83e-4603-b28a-186fc90f4048" providerId="ADAL" clId="{6613460C-C6E5-4CF4-AE96-E04981F71DB7}" dt="2026-10-13T11:14:39.982" v="431" actId="20577"/>
          <ac:spMkLst>
            <pc:docMk/>
            <pc:sldMk cId="1680760282" sldId="263"/>
            <ac:spMk id="7" creationId="{00000000-0000-0000-0000-000000000000}"/>
          </ac:spMkLst>
        </pc:spChg>
      </pc:sldChg>
      <pc:sldChg chg="modSp mod">
        <pc:chgData name="Roberts, Penny" userId="ae04f916-d83e-4603-b28a-186fc90f4048" providerId="ADAL" clId="{6613460C-C6E5-4CF4-AE96-E04981F71DB7}" dt="2026-10-13T21:26:55.476" v="448" actId="114"/>
        <pc:sldMkLst>
          <pc:docMk/>
          <pc:sldMk cId="1416071466" sldId="264"/>
        </pc:sldMkLst>
        <pc:spChg chg="mod">
          <ac:chgData name="Roberts, Penny" userId="ae04f916-d83e-4603-b28a-186fc90f4048" providerId="ADAL" clId="{6613460C-C6E5-4CF4-AE96-E04981F71DB7}" dt="2026-10-06T15:56:32.571" v="177" actId="1076"/>
          <ac:spMkLst>
            <pc:docMk/>
            <pc:sldMk cId="1416071466" sldId="264"/>
            <ac:spMk id="2" creationId="{00000000-0000-0000-0000-000000000000}"/>
          </ac:spMkLst>
        </pc:spChg>
        <pc:spChg chg="mod">
          <ac:chgData name="Roberts, Penny" userId="ae04f916-d83e-4603-b28a-186fc90f4048" providerId="ADAL" clId="{6613460C-C6E5-4CF4-AE96-E04981F71DB7}" dt="2026-10-13T21:26:55.476" v="448" actId="114"/>
          <ac:spMkLst>
            <pc:docMk/>
            <pc:sldMk cId="1416071466" sldId="264"/>
            <ac:spMk id="4" creationId="{00000000-0000-0000-0000-000000000000}"/>
          </ac:spMkLst>
        </pc:spChg>
      </pc:sldChg>
      <pc:sldChg chg="modSp mod">
        <pc:chgData name="Roberts, Penny" userId="ae04f916-d83e-4603-b28a-186fc90f4048" providerId="ADAL" clId="{6613460C-C6E5-4CF4-AE96-E04981F71DB7}" dt="2026-10-07T10:58:34.205" v="287" actId="27636"/>
        <pc:sldMkLst>
          <pc:docMk/>
          <pc:sldMk cId="1510467470" sldId="265"/>
        </pc:sldMkLst>
        <pc:spChg chg="mod">
          <ac:chgData name="Roberts, Penny" userId="ae04f916-d83e-4603-b28a-186fc90f4048" providerId="ADAL" clId="{6613460C-C6E5-4CF4-AE96-E04981F71DB7}" dt="2026-10-07T10:58:34.205" v="287" actId="27636"/>
          <ac:spMkLst>
            <pc:docMk/>
            <pc:sldMk cId="1510467470" sldId="265"/>
            <ac:spMk id="4" creationId="{00000000-0000-0000-0000-000000000000}"/>
          </ac:spMkLst>
        </pc:spChg>
      </pc:sldChg>
      <pc:sldChg chg="modSp mod">
        <pc:chgData name="Roberts, Penny" userId="ae04f916-d83e-4603-b28a-186fc90f4048" providerId="ADAL" clId="{6613460C-C6E5-4CF4-AE96-E04981F71DB7}" dt="2026-10-07T10:59:33.044" v="294" actId="1076"/>
        <pc:sldMkLst>
          <pc:docMk/>
          <pc:sldMk cId="2800923431" sldId="266"/>
        </pc:sldMkLst>
        <pc:spChg chg="mod">
          <ac:chgData name="Roberts, Penny" userId="ae04f916-d83e-4603-b28a-186fc90f4048" providerId="ADAL" clId="{6613460C-C6E5-4CF4-AE96-E04981F71DB7}" dt="2026-10-07T10:59:33.044" v="294" actId="1076"/>
          <ac:spMkLst>
            <pc:docMk/>
            <pc:sldMk cId="2800923431" sldId="266"/>
            <ac:spMk id="2" creationId="{00000000-0000-0000-0000-000000000000}"/>
          </ac:spMkLst>
        </pc:spChg>
        <pc:spChg chg="mod">
          <ac:chgData name="Roberts, Penny" userId="ae04f916-d83e-4603-b28a-186fc90f4048" providerId="ADAL" clId="{6613460C-C6E5-4CF4-AE96-E04981F71DB7}" dt="2026-10-07T10:59:13.660" v="291" actId="14100"/>
          <ac:spMkLst>
            <pc:docMk/>
            <pc:sldMk cId="2800923431" sldId="266"/>
            <ac:spMk id="3" creationId="{00000000-0000-0000-0000-000000000000}"/>
          </ac:spMkLst>
        </pc:spChg>
        <pc:spChg chg="mod">
          <ac:chgData name="Roberts, Penny" userId="ae04f916-d83e-4603-b28a-186fc90f4048" providerId="ADAL" clId="{6613460C-C6E5-4CF4-AE96-E04981F71DB7}" dt="2026-10-07T10:59:28.392" v="293" actId="1076"/>
          <ac:spMkLst>
            <pc:docMk/>
            <pc:sldMk cId="2800923431" sldId="266"/>
            <ac:spMk id="7" creationId="{00000000-0000-0000-0000-000000000000}"/>
          </ac:spMkLst>
        </pc:spChg>
        <pc:picChg chg="mod">
          <ac:chgData name="Roberts, Penny" userId="ae04f916-d83e-4603-b28a-186fc90f4048" providerId="ADAL" clId="{6613460C-C6E5-4CF4-AE96-E04981F71DB7}" dt="2026-10-07T10:59:22.375" v="292" actId="14100"/>
          <ac:picMkLst>
            <pc:docMk/>
            <pc:sldMk cId="2800923431" sldId="266"/>
            <ac:picMk id="5" creationId="{00000000-0000-0000-0000-000000000000}"/>
          </ac:picMkLst>
        </pc:picChg>
      </pc:sldChg>
      <pc:sldChg chg="modSp mod">
        <pc:chgData name="Roberts, Penny" userId="ae04f916-d83e-4603-b28a-186fc90f4048" providerId="ADAL" clId="{6613460C-C6E5-4CF4-AE96-E04981F71DB7}" dt="2026-10-06T15:55:45.562" v="169" actId="20577"/>
        <pc:sldMkLst>
          <pc:docMk/>
          <pc:sldMk cId="393955000" sldId="267"/>
        </pc:sldMkLst>
        <pc:spChg chg="mod">
          <ac:chgData name="Roberts, Penny" userId="ae04f916-d83e-4603-b28a-186fc90f4048" providerId="ADAL" clId="{6613460C-C6E5-4CF4-AE96-E04981F71DB7}" dt="2026-10-06T15:55:45.562" v="169" actId="20577"/>
          <ac:spMkLst>
            <pc:docMk/>
            <pc:sldMk cId="393955000" sldId="267"/>
            <ac:spMk id="4" creationId="{00000000-0000-0000-0000-000000000000}"/>
          </ac:spMkLst>
        </pc:spChg>
      </pc:sldChg>
      <pc:sldChg chg="modSp mod">
        <pc:chgData name="Roberts, Penny" userId="ae04f916-d83e-4603-b28a-186fc90f4048" providerId="ADAL" clId="{6613460C-C6E5-4CF4-AE96-E04981F71DB7}" dt="2026-10-13T11:15:10.660" v="433" actId="1076"/>
        <pc:sldMkLst>
          <pc:docMk/>
          <pc:sldMk cId="2179808819" sldId="268"/>
        </pc:sldMkLst>
        <pc:spChg chg="mod">
          <ac:chgData name="Roberts, Penny" userId="ae04f916-d83e-4603-b28a-186fc90f4048" providerId="ADAL" clId="{6613460C-C6E5-4CF4-AE96-E04981F71DB7}" dt="2026-10-06T15:51:56.950" v="121" actId="1076"/>
          <ac:spMkLst>
            <pc:docMk/>
            <pc:sldMk cId="2179808819" sldId="268"/>
            <ac:spMk id="2" creationId="{00000000-0000-0000-0000-000000000000}"/>
          </ac:spMkLst>
        </pc:spChg>
        <pc:spChg chg="mod">
          <ac:chgData name="Roberts, Penny" userId="ae04f916-d83e-4603-b28a-186fc90f4048" providerId="ADAL" clId="{6613460C-C6E5-4CF4-AE96-E04981F71DB7}" dt="2026-10-06T15:51:46.688" v="120" actId="20577"/>
          <ac:spMkLst>
            <pc:docMk/>
            <pc:sldMk cId="2179808819" sldId="268"/>
            <ac:spMk id="4" creationId="{00000000-0000-0000-0000-000000000000}"/>
          </ac:spMkLst>
        </pc:spChg>
        <pc:picChg chg="mod">
          <ac:chgData name="Roberts, Penny" userId="ae04f916-d83e-4603-b28a-186fc90f4048" providerId="ADAL" clId="{6613460C-C6E5-4CF4-AE96-E04981F71DB7}" dt="2026-10-13T11:15:10.660" v="433" actId="1076"/>
          <ac:picMkLst>
            <pc:docMk/>
            <pc:sldMk cId="2179808819" sldId="268"/>
            <ac:picMk id="5" creationId="{00000000-0000-0000-0000-000000000000}"/>
          </ac:picMkLst>
        </pc:picChg>
      </pc:sldChg>
      <pc:sldChg chg="modSp mod">
        <pc:chgData name="Roberts, Penny" userId="ae04f916-d83e-4603-b28a-186fc90f4048" providerId="ADAL" clId="{6613460C-C6E5-4CF4-AE96-E04981F71DB7}" dt="2026-10-07T10:55:56.603" v="243" actId="20577"/>
        <pc:sldMkLst>
          <pc:docMk/>
          <pc:sldMk cId="1884282269" sldId="269"/>
        </pc:sldMkLst>
        <pc:spChg chg="mod">
          <ac:chgData name="Roberts, Penny" userId="ae04f916-d83e-4603-b28a-186fc90f4048" providerId="ADAL" clId="{6613460C-C6E5-4CF4-AE96-E04981F71DB7}" dt="2026-10-06T15:52:57.378" v="137" actId="1076"/>
          <ac:spMkLst>
            <pc:docMk/>
            <pc:sldMk cId="1884282269" sldId="269"/>
            <ac:spMk id="2" creationId="{00000000-0000-0000-0000-000000000000}"/>
          </ac:spMkLst>
        </pc:spChg>
        <pc:spChg chg="mod">
          <ac:chgData name="Roberts, Penny" userId="ae04f916-d83e-4603-b28a-186fc90f4048" providerId="ADAL" clId="{6613460C-C6E5-4CF4-AE96-E04981F71DB7}" dt="2026-10-07T10:55:56.603" v="243" actId="20577"/>
          <ac:spMkLst>
            <pc:docMk/>
            <pc:sldMk cId="1884282269" sldId="269"/>
            <ac:spMk id="4" creationId="{00000000-0000-0000-0000-000000000000}"/>
          </ac:spMkLst>
        </pc:spChg>
        <pc:picChg chg="mod">
          <ac:chgData name="Roberts, Penny" userId="ae04f916-d83e-4603-b28a-186fc90f4048" providerId="ADAL" clId="{6613460C-C6E5-4CF4-AE96-E04981F71DB7}" dt="2026-10-06T15:53:02.114" v="138" actId="1076"/>
          <ac:picMkLst>
            <pc:docMk/>
            <pc:sldMk cId="1884282269" sldId="269"/>
            <ac:picMk id="5" creationId="{00000000-0000-0000-0000-000000000000}"/>
          </ac:picMkLst>
        </pc:picChg>
      </pc:sldChg>
      <pc:sldChg chg="modSp mod">
        <pc:chgData name="Roberts, Penny" userId="ae04f916-d83e-4603-b28a-186fc90f4048" providerId="ADAL" clId="{6613460C-C6E5-4CF4-AE96-E04981F71DB7}" dt="2026-10-07T11:02:05.537" v="348" actId="20577"/>
        <pc:sldMkLst>
          <pc:docMk/>
          <pc:sldMk cId="944729667" sldId="271"/>
        </pc:sldMkLst>
        <pc:spChg chg="mod">
          <ac:chgData name="Roberts, Penny" userId="ae04f916-d83e-4603-b28a-186fc90f4048" providerId="ADAL" clId="{6613460C-C6E5-4CF4-AE96-E04981F71DB7}" dt="2026-10-07T11:02:05.537" v="348" actId="20577"/>
          <ac:spMkLst>
            <pc:docMk/>
            <pc:sldMk cId="944729667" sldId="271"/>
            <ac:spMk id="7" creationId="{00000000-0000-0000-0000-000000000000}"/>
          </ac:spMkLst>
        </pc:spChg>
      </pc:sldChg>
      <pc:sldChg chg="modSp mod">
        <pc:chgData name="Roberts, Penny" userId="ae04f916-d83e-4603-b28a-186fc90f4048" providerId="ADAL" clId="{6613460C-C6E5-4CF4-AE96-E04981F71DB7}" dt="2026-10-07T11:02:38.986" v="350" actId="20577"/>
        <pc:sldMkLst>
          <pc:docMk/>
          <pc:sldMk cId="2844500058" sldId="272"/>
        </pc:sldMkLst>
        <pc:spChg chg="mod">
          <ac:chgData name="Roberts, Penny" userId="ae04f916-d83e-4603-b28a-186fc90f4048" providerId="ADAL" clId="{6613460C-C6E5-4CF4-AE96-E04981F71DB7}" dt="2026-10-06T15:50:36.068" v="103" actId="14100"/>
          <ac:spMkLst>
            <pc:docMk/>
            <pc:sldMk cId="2844500058" sldId="272"/>
            <ac:spMk id="3" creationId="{00000000-0000-0000-0000-000000000000}"/>
          </ac:spMkLst>
        </pc:spChg>
        <pc:spChg chg="mod">
          <ac:chgData name="Roberts, Penny" userId="ae04f916-d83e-4603-b28a-186fc90f4048" providerId="ADAL" clId="{6613460C-C6E5-4CF4-AE96-E04981F71DB7}" dt="2026-10-07T11:02:38.986" v="350" actId="20577"/>
          <ac:spMkLst>
            <pc:docMk/>
            <pc:sldMk cId="2844500058" sldId="272"/>
            <ac:spMk id="4" creationId="{00000000-0000-0000-0000-000000000000}"/>
          </ac:spMkLst>
        </pc:spChg>
        <pc:picChg chg="mod">
          <ac:chgData name="Roberts, Penny" userId="ae04f916-d83e-4603-b28a-186fc90f4048" providerId="ADAL" clId="{6613460C-C6E5-4CF4-AE96-E04981F71DB7}" dt="2026-10-06T15:50:12.824" v="100" actId="1076"/>
          <ac:picMkLst>
            <pc:docMk/>
            <pc:sldMk cId="2844500058" sldId="272"/>
            <ac:picMk id="5" creationId="{00000000-0000-0000-0000-000000000000}"/>
          </ac:picMkLst>
        </pc:picChg>
      </pc:sldChg>
      <pc:sldChg chg="modSp mod">
        <pc:chgData name="Roberts, Penny" userId="ae04f916-d83e-4603-b28a-186fc90f4048" providerId="ADAL" clId="{6613460C-C6E5-4CF4-AE96-E04981F71DB7}" dt="2026-10-07T10:56:29.917" v="251" actId="20577"/>
        <pc:sldMkLst>
          <pc:docMk/>
          <pc:sldMk cId="3144070190" sldId="274"/>
        </pc:sldMkLst>
        <pc:spChg chg="mod">
          <ac:chgData name="Roberts, Penny" userId="ae04f916-d83e-4603-b28a-186fc90f4048" providerId="ADAL" clId="{6613460C-C6E5-4CF4-AE96-E04981F71DB7}" dt="2026-10-07T10:56:29.917" v="251" actId="20577"/>
          <ac:spMkLst>
            <pc:docMk/>
            <pc:sldMk cId="3144070190" sldId="274"/>
            <ac:spMk id="2" creationId="{00000000-0000-0000-0000-000000000000}"/>
          </ac:spMkLst>
        </pc:spChg>
      </pc:sldChg>
      <pc:sldChg chg="addSp delSp modSp new mod ord modClrScheme chgLayout">
        <pc:chgData name="Roberts, Penny" userId="ae04f916-d83e-4603-b28a-186fc90f4048" providerId="ADAL" clId="{6613460C-C6E5-4CF4-AE96-E04981F71DB7}" dt="2026-10-06T16:02:16.367" v="240" actId="1076"/>
        <pc:sldMkLst>
          <pc:docMk/>
          <pc:sldMk cId="2705018236" sldId="275"/>
        </pc:sldMkLst>
        <pc:spChg chg="mod ord">
          <ac:chgData name="Roberts, Penny" userId="ae04f916-d83e-4603-b28a-186fc90f4048" providerId="ADAL" clId="{6613460C-C6E5-4CF4-AE96-E04981F71DB7}" dt="2026-10-06T16:00:21.783" v="237" actId="700"/>
          <ac:spMkLst>
            <pc:docMk/>
            <pc:sldMk cId="2705018236" sldId="275"/>
            <ac:spMk id="2" creationId="{3BB46C09-F079-E845-0D3D-8130F2E55E2B}"/>
          </ac:spMkLst>
        </pc:spChg>
        <pc:picChg chg="add mod">
          <ac:chgData name="Roberts, Penny" userId="ae04f916-d83e-4603-b28a-186fc90f4048" providerId="ADAL" clId="{6613460C-C6E5-4CF4-AE96-E04981F71DB7}" dt="2026-10-06T16:02:16.367" v="240" actId="1076"/>
          <ac:picMkLst>
            <pc:docMk/>
            <pc:sldMk cId="2705018236" sldId="275"/>
            <ac:picMk id="5" creationId="{E12FAA39-9D2C-B619-6E93-579E1C5DE5D4}"/>
          </ac:picMkLst>
        </pc:picChg>
      </pc:sldChg>
      <pc:sldMasterChg chg="setBg modSldLayout">
        <pc:chgData name="Roberts, Penny" userId="ae04f916-d83e-4603-b28a-186fc90f4048" providerId="ADAL" clId="{6613460C-C6E5-4CF4-AE96-E04981F71DB7}" dt="2026-10-06T15:40:01.032" v="2"/>
        <pc:sldMasterMkLst>
          <pc:docMk/>
          <pc:sldMasterMk cId="0" sldId="2147483660"/>
        </pc:sldMasterMkLst>
        <pc:sldLayoutChg chg="setBg">
          <pc:chgData name="Roberts, Penny" userId="ae04f916-d83e-4603-b28a-186fc90f4048" providerId="ADAL" clId="{6613460C-C6E5-4CF4-AE96-E04981F71DB7}" dt="2026-10-06T15:39:53.835" v="0"/>
          <pc:sldLayoutMkLst>
            <pc:docMk/>
            <pc:sldMasterMk cId="0" sldId="2147483660"/>
            <pc:sldLayoutMk cId="0" sldId="2147483663"/>
          </pc:sldLayoutMkLst>
        </pc:sldLayoutChg>
      </pc:sldMasterChg>
    </pc:docChg>
  </pc:docChgLst>
  <pc:docChgLst>
    <pc:chgData name="Bycroft, Michael" userId="871e1bf2-e8fe-4ac0-b3eb-a6db1502fc47" providerId="ADAL" clId="{E3C58C19-AC4F-4CA3-B983-D16F71398F30}"/>
    <pc:docChg chg="custSel addSld modSld sldOrd">
      <pc:chgData name="Bycroft, Michael" userId="871e1bf2-e8fe-4ac0-b3eb-a6db1502fc47" providerId="ADAL" clId="{E3C58C19-AC4F-4CA3-B983-D16F71398F30}" dt="2026-10-19T13:24:16.271" v="7"/>
      <pc:docMkLst>
        <pc:docMk/>
      </pc:docMkLst>
      <pc:sldChg chg="addSp delSp modSp new mod ord setBg">
        <pc:chgData name="Bycroft, Michael" userId="871e1bf2-e8fe-4ac0-b3eb-a6db1502fc47" providerId="ADAL" clId="{E3C58C19-AC4F-4CA3-B983-D16F71398F30}" dt="2026-10-19T13:24:16.271" v="7"/>
        <pc:sldMkLst>
          <pc:docMk/>
          <pc:sldMk cId="2401673128" sldId="276"/>
        </pc:sldMkLst>
        <pc:spChg chg="del">
          <ac:chgData name="Bycroft, Michael" userId="871e1bf2-e8fe-4ac0-b3eb-a6db1502fc47" providerId="ADAL" clId="{E3C58C19-AC4F-4CA3-B983-D16F71398F30}" dt="2026-10-19T13:23:50.736" v="4" actId="478"/>
          <ac:spMkLst>
            <pc:docMk/>
            <pc:sldMk cId="2401673128" sldId="276"/>
            <ac:spMk id="2" creationId="{32BCD713-78A6-2D21-61A1-91A10C4E2623}"/>
          </ac:spMkLst>
        </pc:spChg>
        <pc:picChg chg="add mod">
          <ac:chgData name="Bycroft, Michael" userId="871e1bf2-e8fe-4ac0-b3eb-a6db1502fc47" providerId="ADAL" clId="{E3C58C19-AC4F-4CA3-B983-D16F71398F30}" dt="2026-10-19T13:24:01.614" v="6"/>
          <ac:picMkLst>
            <pc:docMk/>
            <pc:sldMk cId="2401673128" sldId="276"/>
            <ac:picMk id="4" creationId="{5E345F93-F632-B117-9058-28950709E0B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943ADC-D727-48F1-96AC-FC3FAA4B4E0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844EBE5-6837-4DF9-AE0C-BF143E9B398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E345F93-F632-B117-9058-28950709E0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6729"/>
            <a:ext cx="9144000" cy="514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673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46C09-F079-E845-0D3D-8130F2E5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5400" dirty="0">
                <a:solidFill>
                  <a:srgbClr val="FF0000"/>
                </a:solidFill>
                <a:latin typeface="Algerian" panose="04020705040A02060702" pitchFamily="82" charset="0"/>
              </a:rPr>
              <a:t>Popular culture and witchcraft</a:t>
            </a:r>
          </a:p>
        </p:txBody>
      </p:sp>
      <p:pic>
        <p:nvPicPr>
          <p:cNvPr id="5" name="Picture 4" descr="witchburning">
            <a:extLst>
              <a:ext uri="{FF2B5EF4-FFF2-40B4-BE49-F238E27FC236}">
                <a16:creationId xmlns:a16="http://schemas.microsoft.com/office/drawing/2014/main" id="{E12FAA39-9D2C-B619-6E93-579E1C5DE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2" y="1901825"/>
            <a:ext cx="5184775" cy="468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5018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106"/>
            <a:ext cx="8229600" cy="114300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Algerian" panose="04020705040A02060702" pitchFamily="82" charset="0"/>
              </a:rPr>
              <a:t>WITCHCRAFT</a:t>
            </a:r>
          </a:p>
        </p:txBody>
      </p:sp>
      <p:pic>
        <p:nvPicPr>
          <p:cNvPr id="6" name="Picture 4" descr="Vaudoise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556791"/>
            <a:ext cx="3600400" cy="490461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4283968" y="1522310"/>
            <a:ext cx="4680520" cy="5256584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Recovering a mental world shared by elite &amp; popular culture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‘</a:t>
            </a:r>
            <a:r>
              <a:rPr lang="en-GB" sz="2800" dirty="0" err="1"/>
              <a:t>Witchcraze</a:t>
            </a:r>
            <a:r>
              <a:rPr lang="en-GB" sz="2800" dirty="0"/>
              <a:t>’ c. 1560-1660 &gt; many theories re contributory factors: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Patriarchy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Religious change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Socio-economic change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Climate change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Instability &amp; uncertainty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0760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863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A world of spirits and magic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5328592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Anthropology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Role of good &amp; evil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Presence of good &amp; bad spirits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Supernatural forces &amp; their agents: priest, wisewoman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Official &amp; popular religion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Everyday use of magic</a:t>
            </a:r>
          </a:p>
        </p:txBody>
      </p:sp>
      <p:pic>
        <p:nvPicPr>
          <p:cNvPr id="5" name="Content Placeholder 4" descr="witchcraft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28" y="1261863"/>
            <a:ext cx="4279372" cy="542031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9808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80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Rationalising popular belief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38328" y="1340768"/>
            <a:ext cx="4454152" cy="5256584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How to explain when misfortune struck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Falling out with neighbours &amp; others, dealing with guilt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Problem-solving: taking control, agency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E.g. impotence: supernatural powers at work, need to lift ‘spell’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Rational in own terms because successful?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err="1"/>
              <a:t>Cf</a:t>
            </a:r>
            <a:r>
              <a:rPr lang="en-GB" dirty="0"/>
              <a:t> good and bad luck</a:t>
            </a:r>
          </a:p>
        </p:txBody>
      </p:sp>
      <p:pic>
        <p:nvPicPr>
          <p:cNvPr id="5" name="Content Placeholder 4" descr="hbg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51980"/>
            <a:ext cx="3384376" cy="553909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4282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0"/>
            <a:ext cx="3008313" cy="1916832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srgbClr val="FF0000"/>
                </a:solidFill>
                <a:latin typeface="Algerian" panose="04020705040A02060702" pitchFamily="82" charset="0"/>
              </a:rPr>
              <a:t>How to recognise a witch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idx="2"/>
          </p:nvPr>
        </p:nvSpPr>
        <p:spPr>
          <a:xfrm>
            <a:off x="323528" y="2248068"/>
            <a:ext cx="3008313" cy="4608512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/>
              <a:t>Old? Ugly? Female?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/>
              <a:t>Neighbour, stranger, opponent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/>
              <a:t>The banality of evil vs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/>
              <a:t>The power of supernatural agency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dirty="0"/>
              <a:t>Some believed in own guilt!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2800" dirty="0"/>
          </a:p>
          <a:p>
            <a:endParaRPr lang="en-GB" dirty="0"/>
          </a:p>
        </p:txBody>
      </p:sp>
      <p:pic>
        <p:nvPicPr>
          <p:cNvPr id="7" name="Picture 4" descr="wicked witch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78" y="166184"/>
            <a:ext cx="5111750" cy="387296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4" descr="witches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365104"/>
            <a:ext cx="3724275" cy="2352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576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0000"/>
                </a:solidFill>
                <a:latin typeface="Algerian" panose="04020705040A02060702" pitchFamily="82" charset="0"/>
              </a:rPr>
              <a:t>Male witches</a:t>
            </a:r>
            <a:endParaRPr lang="en-US" altLang="en-US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pic>
        <p:nvPicPr>
          <p:cNvPr id="9219" name="Picture 4" descr="witches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7" y="1600200"/>
            <a:ext cx="4796047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874524" y="1600200"/>
            <a:ext cx="4089964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20% of accused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Geographical variance e.g. Eastern Europe, Normandy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Often related to female witches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If prosecuted more likely to be executed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err="1"/>
              <a:t>Cf</a:t>
            </a:r>
            <a:r>
              <a:rPr lang="en-GB" dirty="0"/>
              <a:t> werewolves, possession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4070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7648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Witches as ‘perfect deviants’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100264" cy="4896544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Immoral and irreligious (sexual satanic pact)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Unnatural practices vs fertility &amp; nurture (vs babies &amp; crops), weather &amp; ‘sympathetic’ magic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Destructive &amp; secretive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Anti-social &gt; threat to society (</a:t>
            </a:r>
            <a:r>
              <a:rPr lang="en-GB" dirty="0" err="1"/>
              <a:t>sabbats</a:t>
            </a:r>
            <a:r>
              <a:rPr lang="en-GB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‘Terrorists’ of their age (Dillinger)? (vs usual legal process)</a:t>
            </a:r>
          </a:p>
        </p:txBody>
      </p:sp>
      <p:pic>
        <p:nvPicPr>
          <p:cNvPr id="10" name="Content Placeholder 9" descr="witche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221565"/>
            <a:ext cx="3668217" cy="5419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5888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Fitted stereotype of deviant groups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8112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Jews accused of ritual killing, poisoning wells &amp; lust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Heretics of orgies &amp; occult practices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Sexual deviants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Arsonists = vagrants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Atheists = libertines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All conspiring to corrupt &amp; destroy Christian society &gt; need to destroy first</a:t>
            </a:r>
          </a:p>
          <a:p>
            <a:endParaRPr lang="en-GB" dirty="0"/>
          </a:p>
        </p:txBody>
      </p:sp>
      <p:pic>
        <p:nvPicPr>
          <p:cNvPr id="6" name="Content Placeholder 4" descr="Baldu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628800"/>
            <a:ext cx="3829677" cy="475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Content Placeholder 4" descr="Baldu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628800"/>
            <a:ext cx="4248472" cy="511256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955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216" y="3975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Shape-shifting, familiars and werewolves</a:t>
            </a:r>
          </a:p>
        </p:txBody>
      </p:sp>
      <p:pic>
        <p:nvPicPr>
          <p:cNvPr id="5" name="Content Placeholder 4" descr="Werwol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00200"/>
            <a:ext cx="3834539" cy="4948456"/>
          </a:xfrm>
          <a:noFill/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5976" y="1600199"/>
            <a:ext cx="4680520" cy="5218043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Shape-shifting common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Rise in prosecution coincided with reports of werewolves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Diabolical or melancholic?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Jean </a:t>
            </a:r>
            <a:r>
              <a:rPr lang="en-GB" dirty="0" err="1"/>
              <a:t>Grenier</a:t>
            </a:r>
            <a:r>
              <a:rPr lang="en-GB" dirty="0"/>
              <a:t> condemned to death then confined in monastery 1603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Popular vs elite debates</a:t>
            </a:r>
          </a:p>
          <a:p>
            <a:r>
              <a:rPr lang="en-GB" dirty="0"/>
              <a:t>Clark, </a:t>
            </a:r>
            <a:r>
              <a:rPr lang="en-GB" i="1" dirty="0"/>
              <a:t>Vanities of the Eye: Vision in Early Modern European Culture </a:t>
            </a:r>
            <a:r>
              <a:rPr lang="en-GB" dirty="0"/>
              <a:t>(2007)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071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Algerian" panose="04020705040A02060702" pitchFamily="82" charset="0"/>
              </a:rPr>
              <a:t>Possession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3560" y="1052736"/>
            <a:ext cx="3960440" cy="565678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Possession, sorcery &amp; exorcism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Fear of possession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The possessed as victims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The Reformation: Marthe </a:t>
            </a:r>
            <a:r>
              <a:rPr lang="en-GB" dirty="0" err="1"/>
              <a:t>Brossier</a:t>
            </a:r>
            <a:r>
              <a:rPr lang="en-GB" dirty="0"/>
              <a:t> &amp; propaganda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Convents e.g. Loudun, 1630s: male priest accused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Salem (1692): mass hysteria &amp; seizures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4" descr="Salem2">
            <a:extLst>
              <a:ext uri="{FF2B5EF4-FFF2-40B4-BE49-F238E27FC236}">
                <a16:creationId xmlns:a16="http://schemas.microsoft.com/office/drawing/2014/main" id="{6419677C-4D87-B5F5-9F80-25615B452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504" y="1844824"/>
            <a:ext cx="5167700" cy="356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5373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Other aspects of the ‘superstitious’ world view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10633">
            <a:off x="457200" y="2676078"/>
            <a:ext cx="4038600" cy="2374207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199" y="1600200"/>
            <a:ext cx="4284739" cy="514116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The prosecution of animals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Posed threat to humans through violence or destruction of crops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Ecclesiastical and judicial process = divine will and exemplary, offered protection &amp; blame as well as retribution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Restoration of order/hierarchy</a:t>
            </a:r>
          </a:p>
        </p:txBody>
      </p:sp>
    </p:spTree>
    <p:extLst>
      <p:ext uri="{BB962C8B-B14F-4D97-AF65-F5344CB8AC3E}">
        <p14:creationId xmlns:p14="http://schemas.microsoft.com/office/powerpoint/2010/main" val="15104674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364" y="32965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Signs and Monsters</a:t>
            </a:r>
            <a:r>
              <a:rPr lang="en-GB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Content Placeholder 4" descr="monk cal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39446"/>
            <a:ext cx="3258064" cy="484736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211960" y="1700808"/>
            <a:ext cx="4824536" cy="488255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Monstrous births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Portents in the sky e.g. comets &amp; eclipses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Natural disasters: fire, flood, earthquake, crop failure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Extraordinary weather events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Sudden deaths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4294967295"/>
          </p:nvPr>
        </p:nvSpPr>
        <p:spPr>
          <a:xfrm>
            <a:off x="426976" y="1205678"/>
            <a:ext cx="4040188" cy="504055"/>
          </a:xfrm>
        </p:spPr>
        <p:txBody>
          <a:bodyPr>
            <a:normAutofit lnSpcReduction="10000"/>
          </a:bodyPr>
          <a:lstStyle/>
          <a:p>
            <a:pPr marL="137160" indent="0">
              <a:buNone/>
            </a:pPr>
            <a:r>
              <a:rPr lang="en-GB" dirty="0"/>
              <a:t>  Monk calf </a:t>
            </a:r>
            <a:r>
              <a:rPr lang="en-GB" dirty="0">
                <a:latin typeface="Angsana New" panose="02020603050405020304" pitchFamily="18" charset="-34"/>
                <a:cs typeface="Angsana New" panose="02020603050405020304" pitchFamily="18" charset="-34"/>
              </a:rPr>
              <a:t>(Reformation)</a:t>
            </a:r>
          </a:p>
        </p:txBody>
      </p:sp>
    </p:spTree>
    <p:extLst>
      <p:ext uri="{BB962C8B-B14F-4D97-AF65-F5344CB8AC3E}">
        <p14:creationId xmlns:p14="http://schemas.microsoft.com/office/powerpoint/2010/main" val="28009234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3050"/>
            <a:ext cx="4104456" cy="2003822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srgbClr val="FF0000"/>
                </a:solidFill>
                <a:latin typeface="Algerian" panose="04020705040A02060702" pitchFamily="82" charset="0"/>
              </a:rPr>
              <a:t>Prophets, astrologers &amp; mystics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2"/>
          </p:nvPr>
        </p:nvSpPr>
        <p:spPr>
          <a:xfrm>
            <a:off x="4427984" y="3429000"/>
            <a:ext cx="4320480" cy="1224136"/>
          </a:xfrm>
        </p:spPr>
        <p:txBody>
          <a:bodyPr>
            <a:normAutofit fontScale="92500"/>
          </a:bodyPr>
          <a:lstStyle/>
          <a:p>
            <a:r>
              <a:rPr lang="en-GB" sz="2800" dirty="0"/>
              <a:t>Nostradamus (1503-1566)</a:t>
            </a:r>
          </a:p>
          <a:p>
            <a:r>
              <a:rPr lang="en-GB" sz="2800" dirty="0"/>
              <a:t>Court astrologer &amp; prophet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1960" y="260648"/>
            <a:ext cx="4680520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5" descr="teresa_avila_bernini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348880"/>
            <a:ext cx="3312368" cy="419601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Text Placeholder 7"/>
          <p:cNvSpPr>
            <a:spLocks noGrp="1"/>
          </p:cNvSpPr>
          <p:nvPr>
            <p:ph type="body" sz="half" idx="4294967295"/>
          </p:nvPr>
        </p:nvSpPr>
        <p:spPr>
          <a:xfrm>
            <a:off x="3779912" y="5229200"/>
            <a:ext cx="4752528" cy="1296144"/>
          </a:xfrm>
        </p:spPr>
        <p:txBody>
          <a:bodyPr>
            <a:normAutofit fontScale="92500" lnSpcReduction="20000"/>
          </a:bodyPr>
          <a:lstStyle/>
          <a:p>
            <a:pPr marL="137160" indent="0">
              <a:buNone/>
            </a:pPr>
            <a:r>
              <a:rPr lang="en-GB" dirty="0"/>
              <a:t>Teresa of Avila</a:t>
            </a:r>
          </a:p>
          <a:p>
            <a:pPr marL="137160" indent="0">
              <a:buNone/>
            </a:pPr>
            <a:r>
              <a:rPr lang="en-GB" dirty="0"/>
              <a:t>(1515-1582)</a:t>
            </a:r>
          </a:p>
          <a:p>
            <a:pPr marL="137160" indent="0">
              <a:buNone/>
            </a:pPr>
            <a:r>
              <a:rPr lang="en-GB" dirty="0"/>
              <a:t>Catholic Reformation mystic</a:t>
            </a:r>
          </a:p>
        </p:txBody>
      </p:sp>
    </p:spTree>
    <p:extLst>
      <p:ext uri="{BB962C8B-B14F-4D97-AF65-F5344CB8AC3E}">
        <p14:creationId xmlns:p14="http://schemas.microsoft.com/office/powerpoint/2010/main" val="3588931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                           Witch hunts?</a:t>
            </a:r>
            <a:b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</a:br>
            <a:endParaRPr lang="en-GB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pic>
        <p:nvPicPr>
          <p:cNvPr id="5" name="Content Placeholder 4" descr="witches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0"/>
            <a:ext cx="3413985" cy="271070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3956989" y="764704"/>
            <a:ext cx="4968553" cy="6093296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4200" dirty="0"/>
              <a:t>Exception not the norm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200" dirty="0"/>
              <a:t>On average, 40-50% of those on trial for witchcraft executed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200" dirty="0"/>
              <a:t>Leniency or caution of judges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200" dirty="0"/>
              <a:t>Contrast with conviction rate for similar ‘moral’ crimes: x2 for plague-spreading in Geneva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200" dirty="0"/>
              <a:t>Infanticide conviction rate higher: 70% by Paris </a:t>
            </a:r>
            <a:r>
              <a:rPr lang="en-GB" sz="4200" i="1" dirty="0"/>
              <a:t>parlement</a:t>
            </a:r>
            <a:r>
              <a:rPr lang="en-GB" sz="4200" dirty="0"/>
              <a:t>  </a:t>
            </a:r>
            <a:r>
              <a:rPr lang="en-GB" sz="4200" dirty="0" err="1"/>
              <a:t>cf</a:t>
            </a:r>
            <a:r>
              <a:rPr lang="en-GB" sz="4200" dirty="0"/>
              <a:t> 20% for witchcraft (Soman)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200" dirty="0"/>
              <a:t>Despite usually inadmissible testimony of women, children, felons &amp; vested interest groups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200" dirty="0"/>
              <a:t>Interrogation &amp; torture to extract confessions &gt; mass trials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200" dirty="0"/>
              <a:t>Role of witch-hunters (Matthew Hopkins, Nicolas Rémy, Pierre de Lancre) and sensational cases: Pendle (1612), Salem </a:t>
            </a:r>
          </a:p>
          <a:p>
            <a:pPr marL="137160" indent="0">
              <a:buNone/>
            </a:pPr>
            <a:endParaRPr lang="en-GB" dirty="0"/>
          </a:p>
        </p:txBody>
      </p:sp>
      <p:pic>
        <p:nvPicPr>
          <p:cNvPr id="8" name="Content Placeholder 4" descr="MatthewHopki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858146"/>
            <a:ext cx="3256713" cy="3999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2004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>
                <a:solidFill>
                  <a:srgbClr val="FF0000"/>
                </a:solidFill>
                <a:latin typeface="Algerian" panose="04020705040A02060702" pitchFamily="82" charset="0"/>
              </a:rPr>
              <a:t>Elite views mixed: </a:t>
            </a:r>
            <a:br>
              <a:rPr lang="en-GB" sz="4000" dirty="0">
                <a:solidFill>
                  <a:srgbClr val="FF0000"/>
                </a:solidFill>
                <a:latin typeface="Algerian" panose="04020705040A02060702" pitchFamily="82" charset="0"/>
              </a:rPr>
            </a:br>
            <a:r>
              <a:rPr lang="en-GB" sz="4000" dirty="0">
                <a:solidFill>
                  <a:srgbClr val="FF0000"/>
                </a:solidFill>
                <a:latin typeface="Algerian" panose="04020705040A02060702" pitchFamily="82" charset="0"/>
              </a:rPr>
              <a:t>jean </a:t>
            </a:r>
            <a:r>
              <a:rPr lang="en-GB" sz="4000" dirty="0" err="1">
                <a:solidFill>
                  <a:srgbClr val="FF0000"/>
                </a:solidFill>
                <a:latin typeface="Algerian" panose="04020705040A02060702" pitchFamily="82" charset="0"/>
              </a:rPr>
              <a:t>bodin</a:t>
            </a:r>
            <a:r>
              <a:rPr lang="en-GB" sz="4000" dirty="0">
                <a:solidFill>
                  <a:srgbClr val="FF0000"/>
                </a:solidFill>
                <a:latin typeface="Algerian" panose="04020705040A02060702" pitchFamily="82" charset="0"/>
              </a:rPr>
              <a:t> vs </a:t>
            </a:r>
            <a:r>
              <a:rPr lang="en-GB" sz="4000" dirty="0" err="1">
                <a:solidFill>
                  <a:srgbClr val="FF0000"/>
                </a:solidFill>
                <a:latin typeface="Algerian" panose="04020705040A02060702" pitchFamily="82" charset="0"/>
              </a:rPr>
              <a:t>johanN</a:t>
            </a:r>
            <a:r>
              <a:rPr lang="en-GB" sz="4000" dirty="0">
                <a:solidFill>
                  <a:srgbClr val="FF0000"/>
                </a:solidFill>
                <a:latin typeface="Algerian" panose="04020705040A02060702" pitchFamily="82" charset="0"/>
              </a:rPr>
              <a:t> </a:t>
            </a:r>
            <a:r>
              <a:rPr lang="en-GB" sz="4000" dirty="0" err="1">
                <a:solidFill>
                  <a:srgbClr val="FF0000"/>
                </a:solidFill>
                <a:latin typeface="Algerian" panose="04020705040A02060702" pitchFamily="82" charset="0"/>
              </a:rPr>
              <a:t>weyer</a:t>
            </a:r>
            <a:r>
              <a:rPr lang="en-GB" sz="4000" dirty="0">
                <a:solidFill>
                  <a:srgbClr val="FF0000"/>
                </a:solidFill>
                <a:latin typeface="Algerian" panose="04020705040A02060702" pitchFamily="82" charset="0"/>
              </a:rPr>
              <a:t>   </a:t>
            </a:r>
          </a:p>
        </p:txBody>
      </p:sp>
      <p:pic>
        <p:nvPicPr>
          <p:cNvPr id="7" name="Picture 4" descr="bodin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2879" y="1689689"/>
            <a:ext cx="3600399" cy="50691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844824"/>
            <a:ext cx="3418542" cy="4758890"/>
          </a:xfrm>
        </p:spPr>
      </p:pic>
    </p:spTree>
    <p:extLst>
      <p:ext uri="{BB962C8B-B14F-4D97-AF65-F5344CB8AC3E}">
        <p14:creationId xmlns:p14="http://schemas.microsoft.com/office/powerpoint/2010/main" val="30665159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Michel de </a:t>
            </a:r>
            <a:r>
              <a:rPr lang="en-GB" dirty="0" err="1">
                <a:solidFill>
                  <a:srgbClr val="FF0000"/>
                </a:solidFill>
                <a:latin typeface="Algerian" panose="04020705040A02060702" pitchFamily="82" charset="0"/>
              </a:rPr>
              <a:t>montaigne</a:t>
            </a:r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 </a:t>
            </a:r>
            <a:b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</a:br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&amp; judicial scepticism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en-GB"/>
          </a:p>
        </p:txBody>
      </p:sp>
      <p:pic>
        <p:nvPicPr>
          <p:cNvPr id="6" name="Picture 4" descr="montaig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556792"/>
            <a:ext cx="4631444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13171" y="1600200"/>
            <a:ext cx="4032448" cy="4853136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‘After all, it is to put a very high value on your surmises to roast a man alive for them’ (Essays)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Paris </a:t>
            </a:r>
            <a:r>
              <a:rPr lang="en-GB" i="1" dirty="0"/>
              <a:t>parlement:</a:t>
            </a:r>
            <a:r>
              <a:rPr lang="en-GB" dirty="0"/>
              <a:t> </a:t>
            </a:r>
            <a:r>
              <a:rPr lang="en-US" dirty="0"/>
              <a:t>1600 banned ‘swimming test’, 1624 insisted on automatic appeal from lower courts, 1640 ceased prosecution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Not vs reality of witchcraft but injustice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47296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Embracing the complexities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172272" cy="4525963"/>
          </a:xfrm>
        </p:spPr>
        <p:txBody>
          <a:bodyPr>
            <a:normAutofit fontScale="77500" lnSpcReduction="20000"/>
          </a:bodyPr>
          <a:lstStyle/>
          <a:p>
            <a:pPr marL="137160" indent="0">
              <a:buNone/>
            </a:pPr>
            <a:r>
              <a:rPr lang="en-GB" sz="3600" dirty="0"/>
              <a:t>Jim Sharpe: ‘The European </a:t>
            </a:r>
            <a:r>
              <a:rPr lang="en-GB" sz="3600" dirty="0" err="1"/>
              <a:t>witchcraze</a:t>
            </a:r>
            <a:r>
              <a:rPr lang="en-GB" sz="3600" dirty="0"/>
              <a:t> remains, in many ways, an elusive subject. The better informed we become, the more confused we get’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172272" cy="5040560"/>
          </a:xfrm>
        </p:spPr>
        <p:txBody>
          <a:bodyPr>
            <a:normAutofit fontScale="77500" lnSpcReduction="20000"/>
          </a:bodyPr>
          <a:lstStyle/>
          <a:p>
            <a:pPr marL="137160" indent="0">
              <a:buNone/>
            </a:pPr>
            <a:r>
              <a:rPr lang="en-GB" sz="3600" dirty="0"/>
              <a:t>Window into past society’s most deep-seated fears, shedding light on cultural attitudes &amp; values; understanding these on their own terms allows us to find this world less strange</a:t>
            </a:r>
          </a:p>
          <a:p>
            <a:pPr marL="137160" indent="0">
              <a:buNone/>
            </a:pPr>
            <a:endParaRPr lang="en-GB" dirty="0">
              <a:solidFill>
                <a:srgbClr val="FFFF00"/>
              </a:solidFill>
            </a:endParaRPr>
          </a:p>
          <a:p>
            <a:endParaRPr lang="en-GB" dirty="0">
              <a:solidFill>
                <a:srgbClr val="FFFF00"/>
              </a:solidFill>
            </a:endParaRPr>
          </a:p>
          <a:p>
            <a:endParaRPr lang="en-GB" dirty="0">
              <a:solidFill>
                <a:srgbClr val="FFFF00"/>
              </a:solidFill>
            </a:endParaRPr>
          </a:p>
          <a:p>
            <a:pPr marL="137160" indent="0">
              <a:buNone/>
            </a:pPr>
            <a:r>
              <a:rPr lang="en-GB" dirty="0">
                <a:solidFill>
                  <a:srgbClr val="FF0000"/>
                </a:solidFill>
              </a:rPr>
              <a:t>Witch feeding her familiars, 1579</a:t>
            </a: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619674"/>
            <a:ext cx="3312368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500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27189</TotalTime>
  <Words>731</Words>
  <Application>Microsoft Office PowerPoint</Application>
  <PresentationFormat>On-screen Show (4:3)</PresentationFormat>
  <Paragraphs>101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Algerian</vt:lpstr>
      <vt:lpstr>Angsana New</vt:lpstr>
      <vt:lpstr>Book Antiqua</vt:lpstr>
      <vt:lpstr>Lucida Sans</vt:lpstr>
      <vt:lpstr>Wingdings</vt:lpstr>
      <vt:lpstr>Wingdings 2</vt:lpstr>
      <vt:lpstr>Wingdings 3</vt:lpstr>
      <vt:lpstr>Apex</vt:lpstr>
      <vt:lpstr>PowerPoint Presentation</vt:lpstr>
      <vt:lpstr>Popular culture and witchcraft</vt:lpstr>
      <vt:lpstr>WITCHCRAFT</vt:lpstr>
      <vt:lpstr>A world of spirits and magic</vt:lpstr>
      <vt:lpstr>Rationalising popular belief</vt:lpstr>
      <vt:lpstr>How to recognise a witch</vt:lpstr>
      <vt:lpstr>Male witches</vt:lpstr>
      <vt:lpstr>Witches as ‘perfect deviants’</vt:lpstr>
      <vt:lpstr>Fitted stereotype of deviant groups</vt:lpstr>
      <vt:lpstr>Shape-shifting, familiars and werewolves</vt:lpstr>
      <vt:lpstr>Possession</vt:lpstr>
      <vt:lpstr>Other aspects of the ‘superstitious’ world view</vt:lpstr>
      <vt:lpstr>Signs and Monsters </vt:lpstr>
      <vt:lpstr>Prophets, astrologers &amp; mystics</vt:lpstr>
      <vt:lpstr>                           Witch hunts? </vt:lpstr>
      <vt:lpstr>Elite views mixed:  jean bodin vs johanN weyer   </vt:lpstr>
      <vt:lpstr>Michel de montaigne  &amp; judicial scepticism</vt:lpstr>
      <vt:lpstr>Embracing the complexities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History 9C076617H</dc:creator>
  <cp:lastModifiedBy>Bycroft, Michael</cp:lastModifiedBy>
  <cp:revision>36</cp:revision>
  <dcterms:created xsi:type="dcterms:W3CDTF">2017-11-09T14:05:16Z</dcterms:created>
  <dcterms:modified xsi:type="dcterms:W3CDTF">2026-10-19T13:24:16Z</dcterms:modified>
</cp:coreProperties>
</file>