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31E10-D9EC-1C2F-BC2D-266BDC1CDB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74E196-475E-4ACA-8A95-3FD0F373D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3F277-3BB4-5B66-E0DD-83413F889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825EA-0465-E02D-DEEE-16D074941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83CA4-44BE-8248-B8B9-A646EC396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5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3E667-8216-994C-359A-A8856D49D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D6309D-F390-1B49-0C13-1DE222B657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BEA08-03EC-FD41-6A92-759C76420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D7312-7C94-9BED-2913-6486B127F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805AC-A794-7E42-9324-1AC2B20DB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8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3B9BB-1F79-3488-EE12-9E51A53530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5D4DA-9829-C87D-A123-948186CA1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1E928-4D8F-16C6-8759-3AC5D64C4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C1771-A653-BC44-48D6-2AE24FC08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FC71C-98C7-C2D1-7CF2-C8AE00B8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50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597D8-7592-1762-98DD-406A09388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1DBCE-B6F6-F5C8-7DD1-057C70489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88537-8578-9560-B60A-51142DDFA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7080-7856-4B98-CA2A-BACC437A6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50D90-8303-EA12-FDE2-0A6CE02D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268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CEA57-7069-EDE1-5218-56857332F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42E775-56A8-D5C0-EE60-20EBA3134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C6CE5-28FD-395F-5D01-2630ED70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E2331-292D-1F95-9C5D-782ABB14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83F4A-E5FD-C011-1B47-7F07191C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69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3976D-6957-9AEA-319C-F5F9E908C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A288A-AEDF-7BFB-8D4B-AC79058CB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2FD03C-50FF-2A19-D3E5-D9B9AC1E9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340B2-4A73-0C52-E0F2-631B50422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25A02-3FE0-25BE-DBB9-F11B3B06A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7A73A-C686-2809-BC93-F10D6B5C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1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D6A35-1DC5-BCE4-ADD3-A92A6661E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256F2-B705-10AD-4AD2-E9B4B1966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E1D202-F4A1-39B8-D668-D9909A1B0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D26C5-7814-7A36-608B-1BA28448D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2D3D62-7139-62FD-31C0-3F4356680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374EA-4E6B-4EBF-BC5C-0B1A24741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10AF8E-2C1A-77F6-AA0E-74ACB443B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AEED4D-994F-7470-7F58-E442A4A9A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13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EE3C4-0D35-81FB-4298-8364DFED2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25B3A-7B08-0E35-2C98-5D8FAE6A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90E74-8DFC-E44C-72E4-6144C681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55A0E-379E-0440-18CB-D89759394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93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FDF88C-C5F2-57B1-ACE8-888E65367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9F53B-8071-2668-7459-A5EA88FA3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6B445-8AE7-836D-979F-C0E991BA1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00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3B74-A039-7ED7-8A23-ED91F0114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9B369-6807-FCB9-FF07-B91EB9378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1B22D3-787F-6C2E-2632-260F297F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FEC0E8-1801-0083-B9AA-FCA56FB87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2AE332-0B61-69DA-51FD-2045518ED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399C82-384F-EE05-4CF8-97DD23974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0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6F698-F655-32F9-A2D2-D7109EA8B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134D8F-EFB9-F0C4-165C-1ACAFC551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1DBF7-0F91-2A7E-0CB9-CEB772E2B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7923F6-34C0-C65A-89D7-ACA39A852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CE60F-6B79-19B2-D0D4-AAF07E32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51CB8-8ECA-BD26-1632-6CA65883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7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5B29DB-36B2-5F4D-58C5-1E09ED6C7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944B1-07EF-82EE-39B5-5A4FD1588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938C7-A4AF-A3EA-8CC8-0150C67969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6F71B-EC74-454D-BDA2-66065E3B57B1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17E39-10F3-C087-605F-EA6904633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0AF18-079D-27A0-1675-07A44DC43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74CC-638D-4C0E-876C-07D797E8F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43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warw/reader.action?docID=4858438&amp;ppg=120" TargetMode="External"/><Relationship Id="rId2" Type="http://schemas.openxmlformats.org/officeDocument/2006/relationships/hyperlink" Target="https://www.vlebooks.com/Product/Index/1192317?page=0&amp;startBookmarkId=-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65E48-A993-5238-D7FA-A96C4860A6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2: Latin America Today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96453-C409-6DFE-C26C-B219CB3543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04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745E8-4095-D1F3-58EC-2A52FEBF9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69DC5-23D2-0318-7522-90463DED4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has violence increasingly accompanied democratization in Latin America?</a:t>
            </a:r>
          </a:p>
          <a:p>
            <a:r>
              <a:rPr lang="en-GB" dirty="0"/>
              <a:t>Where do human rights fit into activism in contemporary Latin America?</a:t>
            </a:r>
          </a:p>
          <a:p>
            <a:r>
              <a:rPr lang="en-GB" dirty="0"/>
              <a:t>How has 'civil society' organising changed? How do civil society organisations relate to NGOs and Inter-Governmental Organizations?</a:t>
            </a:r>
          </a:p>
          <a:p>
            <a:r>
              <a:rPr lang="en-GB" dirty="0"/>
              <a:t>How has the War on Drugs impacted some regions?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078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545D1-A233-815C-C735-E8C9366C6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C4FEE-2AC8-7479-B9A6-704F4F90F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Enrique Arias and Daniel Goldstein, “Introduction,” in </a:t>
            </a:r>
            <a:r>
              <a:rPr lang="en-GB" dirty="0">
                <a:hlinkClick r:id="rId2"/>
              </a:rPr>
              <a:t>Violent Democracies in Latin America</a:t>
            </a:r>
            <a:r>
              <a:rPr lang="en-GB" dirty="0"/>
              <a:t> eds. Enrique Arias and Daniel Goldstein (Durham: Duke University Press, 2010) (E-book at Library)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/>
              <a:t>Agustín</a:t>
            </a:r>
            <a:r>
              <a:rPr lang="en-GB" dirty="0"/>
              <a:t> </a:t>
            </a:r>
            <a:r>
              <a:rPr lang="en-GB" dirty="0" err="1"/>
              <a:t>Láo</a:t>
            </a:r>
            <a:r>
              <a:rPr lang="en-GB" dirty="0"/>
              <a:t>-Montes, “</a:t>
            </a:r>
            <a:r>
              <a:rPr lang="en-GB" dirty="0">
                <a:hlinkClick r:id="rId3"/>
              </a:rPr>
              <a:t>Mapping the Field of Afro-Latin American Politics: In and Out of the Civil Society </a:t>
            </a:r>
            <a:r>
              <a:rPr lang="en-GB" dirty="0" err="1">
                <a:hlinkClick r:id="rId3"/>
              </a:rPr>
              <a:t>Agenda</a:t>
            </a:r>
            <a:r>
              <a:rPr lang="en-GB" dirty="0" err="1"/>
              <a:t>.”In</a:t>
            </a:r>
            <a:r>
              <a:rPr lang="en-GB" dirty="0"/>
              <a:t> Sonia E. Alvarez, et al (eds.)</a:t>
            </a:r>
            <a:r>
              <a:rPr lang="en-GB" i="1" dirty="0"/>
              <a:t> Beyond Civil Society: Activism, Participation, and Protest in Latin America</a:t>
            </a:r>
            <a:r>
              <a:rPr lang="en-GB" dirty="0"/>
              <a:t>., Duke University Press, 2017, 103-120- (Read especially from 107).</a:t>
            </a:r>
            <a:r>
              <a:rPr lang="en-GB" i="1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18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155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 2: Latin America Today</vt:lpstr>
      <vt:lpstr>Questions </vt:lpstr>
      <vt:lpstr>Readings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2: Latin America Today</dc:title>
  <dc:creator>camillia Cowling</dc:creator>
  <cp:lastModifiedBy>camillia Cowling</cp:lastModifiedBy>
  <cp:revision>1</cp:revision>
  <dcterms:created xsi:type="dcterms:W3CDTF">2024-05-02T09:10:30Z</dcterms:created>
  <dcterms:modified xsi:type="dcterms:W3CDTF">2024-05-02T09:31:18Z</dcterms:modified>
</cp:coreProperties>
</file>