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03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1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9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52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2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25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3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5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03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43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88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4D948-9942-4C21-A3BA-7A18DFF4FA26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AE1A5-1FE3-4822-9F3B-C469A9278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8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istory/students/modules/hi115/topics/w3/w9/mcsherry_operation_condor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10: The Cold War and the Right in Latin America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6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dirty="0"/>
              <a:t>Why was the Cold War in Latin America so “hot”?</a:t>
            </a:r>
          </a:p>
          <a:p>
            <a:r>
              <a:rPr lang="en-GB" sz="3600" dirty="0"/>
              <a:t>Why did the military take power in so many Latin American countries from the late 1960s?</a:t>
            </a:r>
          </a:p>
          <a:p>
            <a:r>
              <a:rPr lang="en-GB" sz="3600" dirty="0"/>
              <a:t>Proxy Wars, US Imperialism, or Civil Conflicts? Explain the confrontations of Cold War Latin America.</a:t>
            </a:r>
          </a:p>
          <a:p>
            <a:r>
              <a:rPr lang="en-GB" sz="3600" dirty="0"/>
              <a:t>How can we tell the stories of Latin American countries during the Cold War through the </a:t>
            </a:r>
            <a:r>
              <a:rPr lang="en-GB" sz="3600"/>
              <a:t>Modern Records Centre?</a:t>
            </a:r>
            <a:endParaRPr lang="en-GB" sz="36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57965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Primary Source: National Security Archive: Memorandum on Torture and Disappearance in Argentina</a:t>
            </a:r>
          </a:p>
          <a:p>
            <a:r>
              <a:rPr lang="en-GB" dirty="0"/>
              <a:t>Primary Source: National Security Archive: Guatemala and </a:t>
            </a:r>
            <a:r>
              <a:rPr lang="en-GB" dirty="0" err="1"/>
              <a:t>Antiterrorismo</a:t>
            </a:r>
            <a:r>
              <a:rPr lang="en-GB" dirty="0"/>
              <a:t> (Document 8)</a:t>
            </a:r>
          </a:p>
          <a:p>
            <a:r>
              <a:rPr lang="en-GB" b="1" dirty="0"/>
              <a:t>Patrice McSherry, </a:t>
            </a:r>
            <a:r>
              <a:rPr lang="en-GB" b="1" dirty="0">
                <a:hlinkClick r:id="rId2"/>
              </a:rPr>
              <a:t>Tracking the Origins of a State Terror Network: Operation Condor</a:t>
            </a:r>
            <a:r>
              <a:rPr lang="en-GB" b="1" dirty="0"/>
              <a:t> </a:t>
            </a:r>
            <a:r>
              <a:rPr lang="en-GB" b="1" i="1" dirty="0"/>
              <a:t>Latin American Perspectives</a:t>
            </a:r>
            <a:r>
              <a:rPr lang="en-GB" b="1" dirty="0"/>
              <a:t>, Vol. 29, No. 1, Brazil: The Hegemonic Process in Political and Cultural Formation (Jan., 2002), pp. 38-60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76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10D916-408A-4163-AE55-B8D7449A0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i="1" dirty="0"/>
              <a:t>I, </a:t>
            </a:r>
            <a:r>
              <a:rPr lang="en-GB" b="1" i="1" dirty="0" err="1"/>
              <a:t>Rigoberta</a:t>
            </a:r>
            <a:r>
              <a:rPr lang="en-GB" b="1" i="1" dirty="0"/>
              <a:t> </a:t>
            </a:r>
            <a:r>
              <a:rPr lang="en-GB" b="1" i="1" dirty="0" err="1"/>
              <a:t>Menchu</a:t>
            </a:r>
            <a:r>
              <a:rPr lang="en-GB" b="1" i="1" dirty="0"/>
              <a:t>: An Indian Woman in Guatemala </a:t>
            </a:r>
            <a:r>
              <a:rPr lang="en-GB" b="1" dirty="0"/>
              <a:t>(1983)</a:t>
            </a:r>
            <a:br>
              <a:rPr lang="en-GB" b="1" i="1" dirty="0"/>
            </a:br>
            <a:endParaRPr lang="en-GB" b="1" i="1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31BAC17-8A39-40F4-B07B-A8C8D21D11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676" y="589280"/>
            <a:ext cx="4241164" cy="590296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ABF2E8-0EFD-4E7D-922A-AE21E859F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As told to Elisabeth Burgos </a:t>
            </a:r>
            <a:r>
              <a:rPr lang="en-GB" sz="2000" dirty="0" err="1"/>
              <a:t>Debray</a:t>
            </a:r>
            <a:endParaRPr lang="en-GB" sz="2000" dirty="0"/>
          </a:p>
          <a:p>
            <a:r>
              <a:rPr lang="en-GB" sz="2000" dirty="0"/>
              <a:t>(first published in Havana…)</a:t>
            </a:r>
          </a:p>
        </p:txBody>
      </p:sp>
    </p:spTree>
    <p:extLst>
      <p:ext uri="{BB962C8B-B14F-4D97-AF65-F5344CB8AC3E}">
        <p14:creationId xmlns:p14="http://schemas.microsoft.com/office/powerpoint/2010/main" val="3689190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AFC353-B763-46CA-B830-AB3CDF5C0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Essay planning: things to think about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268761-0DE4-439A-A480-523B84F38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What’s your overall </a:t>
            </a:r>
            <a:r>
              <a:rPr lang="en-GB" b="1" dirty="0"/>
              <a:t>argument? </a:t>
            </a:r>
            <a:r>
              <a:rPr lang="en-GB" dirty="0"/>
              <a:t>What kinds of </a:t>
            </a:r>
            <a:r>
              <a:rPr lang="en-GB" b="1" dirty="0"/>
              <a:t>evidence </a:t>
            </a:r>
            <a:r>
              <a:rPr lang="en-GB" dirty="0"/>
              <a:t>might you use to support it?</a:t>
            </a:r>
          </a:p>
          <a:p>
            <a:r>
              <a:rPr lang="en-GB" dirty="0"/>
              <a:t>What will your </a:t>
            </a:r>
            <a:r>
              <a:rPr lang="en-GB" b="1" dirty="0"/>
              <a:t>introduction </a:t>
            </a:r>
            <a:r>
              <a:rPr lang="en-GB" dirty="0"/>
              <a:t>do?</a:t>
            </a:r>
          </a:p>
          <a:p>
            <a:r>
              <a:rPr lang="en-GB" dirty="0"/>
              <a:t>What will your </a:t>
            </a:r>
            <a:r>
              <a:rPr lang="en-GB" b="1" dirty="0"/>
              <a:t>conclusion </a:t>
            </a:r>
            <a:r>
              <a:rPr lang="en-GB" dirty="0"/>
              <a:t>do?</a:t>
            </a:r>
          </a:p>
          <a:p>
            <a:r>
              <a:rPr lang="en-GB" dirty="0"/>
              <a:t>what bits of the overall topic (countries, particular time periods, change over time) will you cover in particular (and why)?</a:t>
            </a:r>
          </a:p>
          <a:p>
            <a:r>
              <a:rPr lang="en-GB" dirty="0"/>
              <a:t>Will you engage with any counterarguments/ historians’ differences of viewpoint? How would you work those in without undercutting the overall argument?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759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266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10: The Cold War and the Right in Latin America </vt:lpstr>
      <vt:lpstr>Questions</vt:lpstr>
      <vt:lpstr>Readings</vt:lpstr>
      <vt:lpstr>I, Rigoberta Menchu: An Indian Woman in Guatemala (1983) </vt:lpstr>
      <vt:lpstr>Essay planning: things to think about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9: The Cold War and the Military in Latin America </dc:title>
  <dc:creator>user</dc:creator>
  <cp:lastModifiedBy>camillia Cowling</cp:lastModifiedBy>
  <cp:revision>14</cp:revision>
  <dcterms:created xsi:type="dcterms:W3CDTF">2014-03-05T21:31:45Z</dcterms:created>
  <dcterms:modified xsi:type="dcterms:W3CDTF">2024-03-13T13:52:13Z</dcterms:modified>
</cp:coreProperties>
</file>