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0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644652-A726-4569-9B6D-5CBBD06502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C5539E1-7D8C-4C5E-99F2-05E7C6CC63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344798-9BBB-4685-AEDF-8E5D14E080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7AC6E-7D9B-410F-82F4-1A1B4F259C65}" type="datetimeFigureOut">
              <a:rPr lang="en-GB" smtClean="0"/>
              <a:t>26/10/2022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4F5A05-20F3-4BC9-9C11-5CD61774E8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7B66FD-42EC-49D6-B807-73344CACF6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10ACF-86D7-4C97-B46F-B278AE7AF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99592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DDF67C-7A1A-4EF2-9727-C228AD9462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3EC2052-B25D-4D00-82BD-6B069CDC2E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4BAE1A-0DED-49E0-8875-CBB9A610EF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7AC6E-7D9B-410F-82F4-1A1B4F259C65}" type="datetimeFigureOut">
              <a:rPr lang="en-GB" smtClean="0"/>
              <a:t>26/10/2022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E89B29-191E-403D-9B80-E7927B81B9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193DCB-8981-4D8C-B2A8-02F300C9F3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10ACF-86D7-4C97-B46F-B278AE7AF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6502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163C260-0226-4B99-A93B-3FA54E112AC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5FCC61B-4191-4052-81FB-3D8C0BCC88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A28820-1EB9-4E3C-A97A-CE48C2422B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7AC6E-7D9B-410F-82F4-1A1B4F259C65}" type="datetimeFigureOut">
              <a:rPr lang="en-GB" smtClean="0"/>
              <a:t>26/10/2022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E2FB85-B3A2-4301-857B-69659E7277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95B50C-2993-4EE0-BBF5-757E624FD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10ACF-86D7-4C97-B46F-B278AE7AF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4938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41ADDF-C203-487A-84DE-D0BD0ACDC8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DABFD0-A8C9-4D7F-8DC4-380EE0C5C6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310816-489A-4A9F-B647-75A6A06536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7AC6E-7D9B-410F-82F4-1A1B4F259C65}" type="datetimeFigureOut">
              <a:rPr lang="en-GB" smtClean="0"/>
              <a:t>26/10/2022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22D26F-333A-4CA1-B7DD-4C2AB0DDD6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5257FA-C28C-4709-92CD-427B4F9669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10ACF-86D7-4C97-B46F-B278AE7AF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713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35EEA2-C2DA-461A-916E-8823D929FA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09FA17-E2F5-47F7-8742-9C632F3748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9328F5-507C-44EE-A455-BBF8AA1D83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7AC6E-7D9B-410F-82F4-1A1B4F259C65}" type="datetimeFigureOut">
              <a:rPr lang="en-GB" smtClean="0"/>
              <a:t>26/10/2022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3023FC-D347-4C48-86FC-E1F41486D2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DC4EC3-30BB-4195-BE84-7A7E15A06D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10ACF-86D7-4C97-B46F-B278AE7AF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72250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189143-C6A6-4959-AEA2-2AAD1FEF7F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A5D999-CFEB-44B6-B84B-AF87DF78476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513EC58-4F77-462C-970F-2F02A60AC8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268D2D-7562-41EF-8117-534684FA25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7AC6E-7D9B-410F-82F4-1A1B4F259C65}" type="datetimeFigureOut">
              <a:rPr lang="en-GB" smtClean="0"/>
              <a:t>26/10/2022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1A8A80-5FB9-47A4-A566-8E54DF3ED0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74A2CB-B1C7-4998-A18C-189D761B2D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10ACF-86D7-4C97-B46F-B278AE7AF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481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404FE8-AADC-4734-ABDF-39AB7AE9C3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E06691-E7E6-4CDD-A5B7-290271A16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25E3FC-93A7-4561-B145-7EF2DE817C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75FBD37-64F5-429D-BB1E-DA026DB827E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2F6BB16-368B-497F-8862-EAD8B57A256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902288-5767-4E9D-A358-0578BB61C3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7AC6E-7D9B-410F-82F4-1A1B4F259C65}" type="datetimeFigureOut">
              <a:rPr lang="en-GB" smtClean="0"/>
              <a:t>26/10/2022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23D366A-339B-4D16-95C9-E45A89FD44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C89E458-0E46-4263-A2EB-634A60CE63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10ACF-86D7-4C97-B46F-B278AE7AF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65204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2E265E-50AB-4AFB-BCCA-B7E6117356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2F3D7B6-806A-4422-8CE5-B81AA9AFD9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7AC6E-7D9B-410F-82F4-1A1B4F259C65}" type="datetimeFigureOut">
              <a:rPr lang="en-GB" smtClean="0"/>
              <a:t>26/10/2022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B7511F-E6E2-459B-88EC-50E0EAFF9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464666-5C6B-4B40-A410-882F2A7C6D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10ACF-86D7-4C97-B46F-B278AE7AF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5329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5B75952-06FB-4910-8379-E2A7C6A4D1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7AC6E-7D9B-410F-82F4-1A1B4F259C65}" type="datetimeFigureOut">
              <a:rPr lang="en-GB" smtClean="0"/>
              <a:t>26/10/2022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F082D6-6899-4DEA-AF38-92166318CC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020800-5B8C-49C4-906A-E37A2A8284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10ACF-86D7-4C97-B46F-B278AE7AF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78915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95DFF3-B535-42B8-A312-6CF5FBFC24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2FB612-6DCC-4094-ACCF-FE0993BF75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2949D8-A026-4548-B859-FA850737C2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C8766D-582F-4595-9306-3B2D561C37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7AC6E-7D9B-410F-82F4-1A1B4F259C65}" type="datetimeFigureOut">
              <a:rPr lang="en-GB" smtClean="0"/>
              <a:t>26/10/2022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B34DD3-AA6F-424D-B87A-76A669BADE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5DE80C-6047-4D3C-9E7E-3543B3D7A9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10ACF-86D7-4C97-B46F-B278AE7AF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5391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7CCFBB-6EBF-4D38-87B7-52C7076892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F3CE81E-29AA-4A5B-9C79-197C25596D9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40CC95-990D-4F2B-AC56-6510D1D7CE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865FA9-7815-432C-805A-39F4ED499E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7AC6E-7D9B-410F-82F4-1A1B4F259C65}" type="datetimeFigureOut">
              <a:rPr lang="en-GB" smtClean="0"/>
              <a:t>26/10/2022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9E8048-BA8E-4573-96E1-64EA4C4B97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A64A80-AA87-4E52-B13C-EC41D096F1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10ACF-86D7-4C97-B46F-B278AE7AF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10805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C00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BBD5120-B532-43AC-8962-18001CA31D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1C6C15-59D1-4218-8E11-BA98AAAF9B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121C1E-7C29-48AB-8CA5-101A4AE33E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97AC6E-7D9B-410F-82F4-1A1B4F259C65}" type="datetimeFigureOut">
              <a:rPr lang="en-GB" smtClean="0"/>
              <a:t>26/10/2022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CE3A8E-0931-4C99-A2DD-2C6096D683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37A527-14A5-46FC-B8E3-7616F0E5FA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910ACF-86D7-4C97-B46F-B278AE7AF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2823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1C1DC1-E837-4278-84B4-C962E529EA9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/>
              <a:t>Week 4: Early Contact in the Caribbean and Brazil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2A69797-0B5F-4AB4-B037-545BD7F5EA3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38468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9EFC22-0143-42FC-AD7F-B49956816D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Readings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D0F9CC-E160-47A0-9766-4C370BF340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/>
              <a:t>Alida</a:t>
            </a:r>
            <a:r>
              <a:rPr lang="en-GB" dirty="0"/>
              <a:t> Metcalf, “</a:t>
            </a:r>
            <a:r>
              <a:rPr lang="en-GB" dirty="0" err="1"/>
              <a:t>Domingos</a:t>
            </a:r>
            <a:r>
              <a:rPr lang="en-GB" dirty="0"/>
              <a:t> Fernandes </a:t>
            </a:r>
            <a:r>
              <a:rPr lang="en-GB" dirty="0" err="1"/>
              <a:t>Nobre</a:t>
            </a:r>
            <a:r>
              <a:rPr lang="en-GB" dirty="0"/>
              <a:t>, ‘</a:t>
            </a:r>
            <a:r>
              <a:rPr lang="en-GB" dirty="0" err="1"/>
              <a:t>Tomacauna</a:t>
            </a:r>
            <a:r>
              <a:rPr lang="en-GB" dirty="0"/>
              <a:t>’, A Go-Between in Sixteenth-Century Brazil,” </a:t>
            </a:r>
            <a:r>
              <a:rPr lang="en-GB" i="1" dirty="0"/>
              <a:t>The Human Tradition in Colonial Latin America</a:t>
            </a:r>
            <a:r>
              <a:rPr lang="en-GB" dirty="0"/>
              <a:t>, 2002</a:t>
            </a:r>
          </a:p>
          <a:p>
            <a:r>
              <a:rPr lang="en-GB" dirty="0"/>
              <a:t>Columbus, “Diary of the first voyage,” from 11 October 1492</a:t>
            </a:r>
          </a:p>
          <a:p>
            <a:r>
              <a:rPr lang="en-GB" dirty="0"/>
              <a:t>Las Casas, excerpts from: </a:t>
            </a:r>
            <a:r>
              <a:rPr lang="en-GB" i="1" dirty="0"/>
              <a:t>Very Brief Account of the Destruction of the Indies</a:t>
            </a:r>
            <a:r>
              <a:rPr lang="en-GB" dirty="0"/>
              <a:t>, 1552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43112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496C41-1702-4F0F-828A-95535A7700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32F4C0-5953-40CB-99AC-F53AE0939A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What factors shaped early colonisation in the Caribbean and Brazil?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How did Columbus make sense of the “new world”?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How did Las Casas construct his critique of Spanish behaviour in the Caribbean? What was its effect in Spain and in the Americas?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What kind of society grew up in early colonial Brazil? What forms of labour did the Portuguese settlers prefer? What is a "go-between" and why has it become an important term?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Do you see more similarities or more differences between the cases of the Caribbean and Brazil?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42136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516</TotalTime>
  <Words>168</Words>
  <Application>Microsoft Office PowerPoint</Application>
  <PresentationFormat>Widescreen</PresentationFormat>
  <Paragraphs>11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Week 4: Early Contact in the Caribbean and Brazil</vt:lpstr>
      <vt:lpstr>Readings</vt:lpstr>
      <vt:lpstr>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 4: Early Contact in the Caribbean and Brazil</dc:title>
  <dc:creator>camillia</dc:creator>
  <cp:lastModifiedBy>camillia Cowling</cp:lastModifiedBy>
  <cp:revision>5</cp:revision>
  <dcterms:created xsi:type="dcterms:W3CDTF">2020-10-29T16:20:38Z</dcterms:created>
  <dcterms:modified xsi:type="dcterms:W3CDTF">2022-10-26T14:53:10Z</dcterms:modified>
</cp:coreProperties>
</file>