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44652-A726-4569-9B6D-5CBBD0650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5539E1-7D8C-4C5E-99F2-05E7C6CC6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44798-9BBB-4685-AEDF-8E5D14E08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F5A05-20F3-4BC9-9C11-5CD61774E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B66FD-42EC-49D6-B807-73344CAC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5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DF67C-7A1A-4EF2-9727-C228AD94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EC2052-B25D-4D00-82BD-6B069CDC2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BAE1A-0DED-49E0-8875-CBB9A610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89B29-191E-403D-9B80-E7927B81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3DCB-8981-4D8C-B2A8-02F300C9F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50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63C260-0226-4B99-A93B-3FA54E112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CC61B-4191-4052-81FB-3D8C0BCC8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28820-1EB9-4E3C-A97A-CE48C242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2FB85-B3A2-4301-857B-69659E727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5B50C-2993-4EE0-BBF5-757E624F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3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1ADDF-C203-487A-84DE-D0BD0ACD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ABFD0-A8C9-4D7F-8DC4-380EE0C5C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0816-489A-4A9F-B647-75A6A065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2D26F-333A-4CA1-B7DD-4C2AB0DDD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257FA-C28C-4709-92CD-427B4F966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1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5EEA2-C2DA-461A-916E-8823D929F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9FA17-E2F5-47F7-8742-9C632F37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328F5-507C-44EE-A455-BBF8AA1D8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023FC-D347-4C48-86FC-E1F41486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C4EC3-30BB-4195-BE84-7A7E15A0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2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89143-C6A6-4959-AEA2-2AAD1FEF7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5D999-CFEB-44B6-B84B-AF87DF784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3EC58-4F77-462C-970F-2F02A60AC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68D2D-7562-41EF-8117-534684FA2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A8A80-5FB9-47A4-A566-8E54DF3E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4A2CB-B1C7-4998-A18C-189D761B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04FE8-AADC-4734-ABDF-39AB7AE9C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06691-E7E6-4CDD-A5B7-290271A16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5E3FC-93A7-4561-B145-7EF2DE817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5FBD37-64F5-429D-BB1E-DA026DB82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F6BB16-368B-497F-8862-EAD8B57A2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902288-5767-4E9D-A358-0578BB61C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3D366A-339B-4D16-95C9-E45A89FD4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89E458-0E46-4263-A2EB-634A60CE6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52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265E-50AB-4AFB-BCCA-B7E61173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F3D7B6-806A-4422-8CE5-B81AA9AFD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7511F-E6E2-459B-88EC-50E0EAFF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64666-5C6B-4B40-A410-882F2A7C6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32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B75952-06FB-4910-8379-E2A7C6A4D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F082D6-6899-4DEA-AF38-92166318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20800-5B8C-49C4-906A-E37A2A828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89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5DFF3-B535-42B8-A312-6CF5FBFC2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B612-6DCC-4094-ACCF-FE0993BF7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949D8-A026-4548-B859-FA850737C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8766D-582F-4595-9306-3B2D561C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34DD3-AA6F-424D-B87A-76A669BA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DE80C-6047-4D3C-9E7E-3543B3D7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9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CCFBB-6EBF-4D38-87B7-52C707689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3CE81E-29AA-4A5B-9C79-197C25596D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0CC95-990D-4F2B-AC56-6510D1D7C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65FA9-7815-432C-805A-39F4ED49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E8048-BA8E-4573-96E1-64EA4C4B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64A80-AA87-4E52-B13C-EC41D096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8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BD5120-B532-43AC-8962-18001CA31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C6C15-59D1-4218-8E11-BA98AAAF9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21C1E-7C29-48AB-8CA5-101A4AE33E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7AC6E-7D9B-410F-82F4-1A1B4F259C65}" type="datetimeFigureOut">
              <a:rPr lang="en-GB" smtClean="0"/>
              <a:t>01/11/2023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E3A8E-0931-4C99-A2DD-2C6096D683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A527-14A5-46FC-B8E3-7616F0E5F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0ACF-86D7-4C97-B46F-B278AE7AF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82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vistas.ace.fordham.edu/themes/pre-columbian-survey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C1DC1-E837-4278-84B4-C962E529E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5: The Conquest of the Mainland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A69797-0B5F-4AB4-B037-545BD7F5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4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EFC22-0143-42FC-AD7F-B4995681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0F9CC-E160-47A0-9766-4C370BF34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Patricia Seed, “Failing to Marvel: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Atahuallpa’s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Encounter with the Word,”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Latin American Research Review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1991</a:t>
            </a:r>
          </a:p>
          <a:p>
            <a:pPr>
              <a:lnSpc>
                <a:spcPct val="115000"/>
              </a:lnSpc>
            </a:pP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Broken Spears: An Aztec Account of the Conquest of Mexico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ed. Miguel León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Portilla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chapter 13 “The Surrender of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Tenochtitlán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>
              <a:lnSpc>
                <a:spcPct val="115000"/>
              </a:lnSpc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Matthew </a:t>
            </a:r>
            <a:r>
              <a:rPr lang="en-GB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Restall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Seven Myths of the Spanish Conquest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OUP 2003, Introduction and Epilogue</a:t>
            </a:r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52431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96C41-1702-4F0F-828A-95535A770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2F4C0-5953-40CB-99AC-F53AE0939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do we know what we know about the Spanish conquest of Mexico and Peru?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indigenous people understand and make sense of the 'conquest'?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did Europeans understand and make sense of the 'conquest'?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Can we create a single, coherent history of the 'Spanish conquest of America’?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can reading the different historical accounts of the Conquest teach us about how to write history in general?</a:t>
            </a:r>
          </a:p>
        </p:txBody>
      </p:sp>
    </p:spTree>
    <p:extLst>
      <p:ext uri="{BB962C8B-B14F-4D97-AF65-F5344CB8AC3E}">
        <p14:creationId xmlns:p14="http://schemas.microsoft.com/office/powerpoint/2010/main" val="335421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31463-B814-C92D-AB78-4AD5B484B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i="1" dirty="0"/>
              <a:t>Vistas</a:t>
            </a:r>
            <a:r>
              <a:rPr lang="en-GB" sz="3200" b="1" dirty="0"/>
              <a:t> website activity: </a:t>
            </a:r>
            <a:r>
              <a:rPr lang="en-GB" sz="3200" b="1" dirty="0">
                <a:hlinkClick r:id="rId2"/>
              </a:rPr>
              <a:t>https://vistas.ace.fordham.edu/themes/pre-columbian-surveying/</a:t>
            </a:r>
            <a:br>
              <a:rPr lang="en-GB" sz="3200" b="1" dirty="0"/>
            </a:br>
            <a:endParaRPr lang="en-GB" sz="3200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06132-142E-5CD8-EE80-4B0A74C3F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Watch the slide show/ look at the Discussion Points together. </a:t>
            </a:r>
          </a:p>
          <a:p>
            <a:r>
              <a:rPr lang="en-GB"/>
              <a:t>How </a:t>
            </a:r>
            <a:r>
              <a:rPr lang="en-GB" dirty="0"/>
              <a:t>does it help historians to think about sources that might be useful for understanding the conquest and the Early Colonial </a:t>
            </a:r>
            <a:r>
              <a:rPr lang="en-GB"/>
              <a:t>Period?</a:t>
            </a:r>
          </a:p>
          <a:p>
            <a:r>
              <a:rPr lang="en-GB"/>
              <a:t> </a:t>
            </a:r>
            <a:r>
              <a:rPr lang="en-GB" dirty="0"/>
              <a:t>How might you discuss specific visual sources in an essay?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046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213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Week 5: The Conquest of the Mainland</vt:lpstr>
      <vt:lpstr>Readings</vt:lpstr>
      <vt:lpstr>Questions</vt:lpstr>
      <vt:lpstr>Vistas website activity: https://vistas.ace.fordham.edu/themes/pre-columbian-surveying/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4: Early Contact in the Caribbean and Brazil</dc:title>
  <dc:creator>camillia</dc:creator>
  <cp:lastModifiedBy>camillia Cowling</cp:lastModifiedBy>
  <cp:revision>5</cp:revision>
  <dcterms:created xsi:type="dcterms:W3CDTF">2020-10-29T16:20:38Z</dcterms:created>
  <dcterms:modified xsi:type="dcterms:W3CDTF">2023-11-01T07:58:58Z</dcterms:modified>
</cp:coreProperties>
</file>