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7A3D-38B6-4F20-A822-75EE26801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0F6700-475A-47A7-A7DB-98DFA2BF96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19FFB-F5B4-4FCA-AD50-DA600CE65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4FF5C-420C-41BF-ACEE-769744015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8F353-090D-41E1-B189-3117CBC5E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84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87B49-CC1A-4F09-A65B-0109ED71A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3B408-3095-4968-AD58-79C5A75AA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E10BB-9658-4ABA-8202-207BE83C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D71C8-7702-4F40-8FB9-90D1ABA36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F45BD-B1FB-45F4-9F69-E453DE44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1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18F68A-8CD5-4807-BD5F-3FC99A64EA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544FB-5A26-42EB-BDE4-CF7628A49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FF071-5731-41A6-9C09-7744CFF3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3FBD4-0065-4C61-99FF-8B9D80BCC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E903F-2E25-44C1-8776-1990BDF92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37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EE1A5-8F32-4E9E-B87C-95CBC072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9EBC2-A6DA-4698-AEE2-48A453B8C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874E4-3D92-4DB1-BF58-B836695C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A4031-2FA8-423C-A94F-FA486EB9A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67F37-79CA-41D0-BF42-D541E0386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86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4B774-5CFE-4751-96B6-E6464141A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7167F-968F-477C-9E16-49F4522E6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DB311-DB09-4D8C-8DE7-1185CDECC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8FA90-AB78-49C0-8CAA-73226D291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3E23A-2B7C-47F1-B7DF-336C1B94D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15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6B3BB-DCE4-45ED-9DDE-EAE77F8E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3C7F1-ED9A-45D7-BAB3-3E22394A1C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81699-AF55-462C-88EF-9A811BD85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DF008-A7E0-4D62-B831-359F51D7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6BD99-F1E6-4F75-B706-FE5D064AD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8F2708-CF23-4205-ACC1-52D52A4E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70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868DC-D04B-431C-8016-BDD8E741C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ED710-655D-4F65-8BB4-5EC93A8CA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D0876-D461-4B00-AF1F-246B3972E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ED90AF-29FD-4E6D-A87D-BB27B8066C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ED1CB6-FEFC-4BC0-AB3F-3895623049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89C073-ACB8-46E8-8030-340423207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95E3D-0645-4263-9400-A28A0BDD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22FC69-7910-4E61-B8C8-0068495CF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22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23263-0342-475D-978D-B286AA41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1945E8-2EB6-4E97-A69F-279F3F387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8B49B-9101-4288-BCC9-6EA20514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F813BE-CB12-4D0B-99C3-1A19908F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81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8AAA67-ED67-46B5-B538-72F7F3BA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EB2642-9F48-4BB6-870B-2C0355D7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473AB-B621-4A52-9EA3-EB5C24F13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683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45E95-2465-4F2D-82D8-ED1120305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3B743-ADB2-4EB0-90CB-0CD0844FD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4EB0B9-4AAC-4DEE-9F1E-1BBEAFFCB2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7D218-6732-4600-83C7-070B086F5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C9C2CF-CD6E-4FE2-AB98-D793EE489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D03D8-7522-44D1-BDDC-310793C4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1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2151F-408E-40ED-9CC1-95F8CF174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4A113C-435D-4CCE-978B-450A99D32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C208D-AB05-4AA6-B725-CF86F2D70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88795-DEA3-4BBB-8FAD-49341032D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89134-9F0F-4D02-81C6-D598AE1B1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E31C7-5D48-4217-991B-C0A84814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89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3071BE-4951-40FF-ACC0-8DAAA73A6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D25BB7-2BD0-4AC9-9A79-EDDA8E5B1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054-6CD3-4C0E-B955-913D1C9D1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2AD93-52DD-481C-99B1-AF9927CDAD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571DD-70AA-4126-9FAB-D4C7E49A0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445F1-5428-4340-986E-9793E55A1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1CBF9-4E2B-4B27-A91A-F1D0D9D5F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36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store.cla.co.uk/EReader/Index?p=RDpcU2l0ZXNccHJvZHVjdGlvblxUZW1wXERDUy1lOGUzOGNjNy01YTViLTQ5YTctOGM4ZC1iMTFjOWVjZmE1YmUucGRm&amp;o=JnB1Ymxpc2hlZENvbnRlbnRfSWQ9OTQwMDAyJmNvbnRlbnRSZXF1ZXN0X0lkPTEwMTkwMDImZG9jdW1lbnRMaW5rPWViZTc5ODZmLWFjZGUtZTkxMS04MGNkLTAwNTA1NmFmNDA5OSZjb250ZW50SXRlbV9JZD0yNzYzNzM=&amp;id=ebe7986f-acde-e911-80cd-005056af409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D2377F9B-A3A5-4D69-BAC8-EE55A3CCD8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b="1" dirty="0"/>
              <a:t>Week 7: </a:t>
            </a:r>
            <a:br>
              <a:rPr lang="en-GB" altLang="en-US" b="1" dirty="0"/>
            </a:br>
            <a:r>
              <a:rPr lang="en-GB" altLang="en-US" b="1" dirty="0"/>
              <a:t>Rulers, Workers, Traders: The Political and Economic Life of the Colonies</a:t>
            </a:r>
          </a:p>
        </p:txBody>
      </p:sp>
      <p:sp>
        <p:nvSpPr>
          <p:cNvPr id="3075" name="Rectangle 6">
            <a:extLst>
              <a:ext uri="{FF2B5EF4-FFF2-40B4-BE49-F238E27FC236}">
                <a16:creationId xmlns:a16="http://schemas.microsoft.com/office/drawing/2014/main" id="{D0BD61FF-793D-4283-B3FD-713933C6FF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15A2E-B2F3-4DA1-A12F-148F6365D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655D1-3B77-44B9-98C6-12D7E54A9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“Government and Church in the Spanish Indies”, in ed. Benjamin Keen, </a:t>
            </a:r>
            <a:r>
              <a:rPr lang="en-GB" sz="2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Latin American Civilization: History and Society, 1492 to the Present</a:t>
            </a: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Westview Press (Boulder, 1996) (some useful primary sources and a nineteenth-century history of the period)</a:t>
            </a:r>
            <a:endParaRPr lang="en-GB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Metcalf, </a:t>
            </a:r>
            <a:r>
              <a:rPr lang="en-GB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Alida</a:t>
            </a: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C., </a:t>
            </a:r>
            <a:r>
              <a:rPr lang="en-GB" sz="2200" i="1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Family and Frontier in Colonial Brazil: Santana de </a:t>
            </a:r>
            <a:r>
              <a:rPr lang="en-GB" sz="2200" i="1" dirty="0" err="1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Parnaíba</a:t>
            </a:r>
            <a:r>
              <a:rPr lang="en-GB" sz="2200" i="1" dirty="0">
                <a:solidFill>
                  <a:srgbClr val="0563C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1580-1822</a:t>
            </a:r>
            <a:r>
              <a:rPr lang="en-GB" sz="2200" i="1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“Introduction”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Lane, Kris, “</a:t>
            </a:r>
            <a:r>
              <a:rPr lang="en-GB" sz="2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Africans and Natives in the Mines of Latin America</a:t>
            </a: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,” in Matthew </a:t>
            </a:r>
            <a:r>
              <a:rPr lang="en-GB" sz="2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Restall</a:t>
            </a:r>
            <a:r>
              <a:rPr lang="en-GB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(ed.), Beyond Black and Red: African-Native Relations in Colonial Latin America (University of New Mexico Press, 2005)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992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67B0C-21B9-4D83-AABB-D24D9960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5071-A7CA-4EDB-9CD8-4B50A7061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did Spain and Portugal structure their overseas empires? How were they similar/ different?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role did the Catholic church play in sustaining (or challenging) colonial authority?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was labour – and disputes over labour – so important for the colonisers and the colonised?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did administrative and economic structures affect ordinary people's lives? Was there anything they could do to resist or to change their circumstances?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links might we draw between political, economic, and social history of the Iberian colonies?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434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224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Week 7:  Rulers, Workers, Traders: The Political and Economic Life of the Colonies</vt:lpstr>
      <vt:lpstr>Readings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7:  Rulers, Workers, Traders: The Political and Economic Life of the Colonies</dc:title>
  <dc:creator>camillia</dc:creator>
  <cp:lastModifiedBy>camillia Cowling</cp:lastModifiedBy>
  <cp:revision>2</cp:revision>
  <dcterms:created xsi:type="dcterms:W3CDTF">2020-11-19T12:18:39Z</dcterms:created>
  <dcterms:modified xsi:type="dcterms:W3CDTF">2023-11-15T16:21:09Z</dcterms:modified>
</cp:coreProperties>
</file>