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63" r:id="rId15"/>
    <p:sldId id="277" r:id="rId16"/>
    <p:sldId id="278" r:id="rId17"/>
    <p:sldId id="279" r:id="rId18"/>
    <p:sldId id="280" r:id="rId19"/>
    <p:sldId id="281" r:id="rId20"/>
    <p:sldId id="282" r:id="rId21"/>
    <p:sldId id="283" r:id="rId22"/>
    <p:sldId id="284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474"/>
    <p:restoredTop sz="95827"/>
  </p:normalViewPr>
  <p:slideViewPr>
    <p:cSldViewPr snapToGrid="0">
      <p:cViewPr>
        <p:scale>
          <a:sx n="70" d="100"/>
          <a:sy n="70" d="100"/>
        </p:scale>
        <p:origin x="160" y="9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0D36B6-0022-FE4D-B80F-FE17C3529B0B}" type="datetimeFigureOut">
              <a:rPr lang="en-US" smtClean="0"/>
              <a:t>2/20/24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A6D30A-C2B7-C148-BF04-C55A204D1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2670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A6D30A-C2B7-C148-BF04-C55A204D147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0347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A6D30A-C2B7-C148-BF04-C55A204D147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751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A6D30A-C2B7-C148-BF04-C55A204D147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6473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A6D30A-C2B7-C148-BF04-C55A204D147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8761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A6D30A-C2B7-C148-BF04-C55A204D147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2562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A6D30A-C2B7-C148-BF04-C55A204D147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8058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A6D30A-C2B7-C148-BF04-C55A204D147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1200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A6D30A-C2B7-C148-BF04-C55A204D147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4724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A6D30A-C2B7-C148-BF04-C55A204D147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1468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2/20/24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2/20/24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2/20/24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2/20/24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2/20/24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2/20/24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2/20/24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2/20/24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2/20/24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2/20/24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2/20/24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2/20/24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Fabiola.creed@warwick.ac.uk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ncbi.nlm.nih.gov/books/about/copyright/" TargetMode="External"/><Relationship Id="rId5" Type="http://schemas.openxmlformats.org/officeDocument/2006/relationships/hyperlink" Target="https://www.ncbi.nlm.nih.gov/books/NBK476355/" TargetMode="External"/><Relationship Id="rId4" Type="http://schemas.openxmlformats.org/officeDocument/2006/relationships/hyperlink" Target="http://www.henaturist.net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0ZOdeeT8oCk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g"/><Relationship Id="rId4" Type="http://schemas.openxmlformats.org/officeDocument/2006/relationships/hyperlink" Target="https://www.youtube.com/watch?v=aGEZO7GDEl8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415DEDD7-7B31-4EF1-B7C7-5AEE3208CC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1" y="0"/>
            <a:ext cx="1219199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E5E79E4A-1CC3-0BE1-9DB9-FD7A669E5FEA}"/>
              </a:ext>
            </a:extLst>
          </p:cNvPr>
          <p:cNvSpPr txBox="1">
            <a:spLocks/>
          </p:cNvSpPr>
          <p:nvPr/>
        </p:nvSpPr>
        <p:spPr>
          <a:xfrm>
            <a:off x="64470" y="902763"/>
            <a:ext cx="6845008" cy="45046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0000" kern="1200" cap="all" spc="8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sz="5400" cap="none" dirty="0">
                <a:latin typeface="Calibri" panose="020F0502020204030204" pitchFamily="34" charset="0"/>
                <a:cs typeface="Calibri" panose="020F0502020204030204" pitchFamily="34" charset="0"/>
              </a:rPr>
              <a:t>Health and Beauty Lecture:</a:t>
            </a:r>
            <a:br>
              <a:rPr lang="en-US" sz="5400" cap="none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5400" b="1" cap="none" dirty="0">
                <a:latin typeface="Calibri" panose="020F0502020204030204" pitchFamily="34" charset="0"/>
                <a:cs typeface="Calibri" panose="020F0502020204030204" pitchFamily="34" charset="0"/>
              </a:rPr>
              <a:t>Tanning Culture </a:t>
            </a:r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3242CC7A-3D6E-47A4-B9D1-860978459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66174" y="0"/>
            <a:ext cx="5282519" cy="6858000"/>
          </a:xfrm>
          <a:custGeom>
            <a:avLst/>
            <a:gdLst>
              <a:gd name="connsiteX0" fmla="*/ 189795 w 5282519"/>
              <a:gd name="connsiteY0" fmla="*/ 0 h 6858000"/>
              <a:gd name="connsiteX1" fmla="*/ 5282519 w 5282519"/>
              <a:gd name="connsiteY1" fmla="*/ 0 h 6858000"/>
              <a:gd name="connsiteX2" fmla="*/ 5282519 w 5282519"/>
              <a:gd name="connsiteY2" fmla="*/ 6858000 h 6858000"/>
              <a:gd name="connsiteX3" fmla="*/ 189795 w 5282519"/>
              <a:gd name="connsiteY3" fmla="*/ 6858000 h 6858000"/>
              <a:gd name="connsiteX4" fmla="*/ 184756 w 5282519"/>
              <a:gd name="connsiteY4" fmla="*/ 6791325 h 6858000"/>
              <a:gd name="connsiteX5" fmla="*/ 176358 w 5282519"/>
              <a:gd name="connsiteY5" fmla="*/ 6735762 h 6858000"/>
              <a:gd name="connsiteX6" fmla="*/ 166281 w 5282519"/>
              <a:gd name="connsiteY6" fmla="*/ 6683375 h 6858000"/>
              <a:gd name="connsiteX7" fmla="*/ 149485 w 5282519"/>
              <a:gd name="connsiteY7" fmla="*/ 6640512 h 6858000"/>
              <a:gd name="connsiteX8" fmla="*/ 132689 w 5282519"/>
              <a:gd name="connsiteY8" fmla="*/ 6597650 h 6858000"/>
              <a:gd name="connsiteX9" fmla="*/ 112534 w 5282519"/>
              <a:gd name="connsiteY9" fmla="*/ 6561137 h 6858000"/>
              <a:gd name="connsiteX10" fmla="*/ 92379 w 5282519"/>
              <a:gd name="connsiteY10" fmla="*/ 6523037 h 6858000"/>
              <a:gd name="connsiteX11" fmla="*/ 73903 w 5282519"/>
              <a:gd name="connsiteY11" fmla="*/ 6488112 h 6858000"/>
              <a:gd name="connsiteX12" fmla="*/ 55427 w 5282519"/>
              <a:gd name="connsiteY12" fmla="*/ 6448425 h 6858000"/>
              <a:gd name="connsiteX13" fmla="*/ 38632 w 5282519"/>
              <a:gd name="connsiteY13" fmla="*/ 6407150 h 6858000"/>
              <a:gd name="connsiteX14" fmla="*/ 23515 w 5282519"/>
              <a:gd name="connsiteY14" fmla="*/ 6361112 h 6858000"/>
              <a:gd name="connsiteX15" fmla="*/ 11758 w 5282519"/>
              <a:gd name="connsiteY15" fmla="*/ 6311900 h 6858000"/>
              <a:gd name="connsiteX16" fmla="*/ 3359 w 5282519"/>
              <a:gd name="connsiteY16" fmla="*/ 6251575 h 6858000"/>
              <a:gd name="connsiteX17" fmla="*/ 0 w 5282519"/>
              <a:gd name="connsiteY17" fmla="*/ 6183312 h 6858000"/>
              <a:gd name="connsiteX18" fmla="*/ 3359 w 5282519"/>
              <a:gd name="connsiteY18" fmla="*/ 6113462 h 6858000"/>
              <a:gd name="connsiteX19" fmla="*/ 11758 w 5282519"/>
              <a:gd name="connsiteY19" fmla="*/ 6056312 h 6858000"/>
              <a:gd name="connsiteX20" fmla="*/ 23515 w 5282519"/>
              <a:gd name="connsiteY20" fmla="*/ 6003925 h 6858000"/>
              <a:gd name="connsiteX21" fmla="*/ 38632 w 5282519"/>
              <a:gd name="connsiteY21" fmla="*/ 5956300 h 6858000"/>
              <a:gd name="connsiteX22" fmla="*/ 55427 w 5282519"/>
              <a:gd name="connsiteY22" fmla="*/ 5915025 h 6858000"/>
              <a:gd name="connsiteX23" fmla="*/ 75583 w 5282519"/>
              <a:gd name="connsiteY23" fmla="*/ 5876925 h 6858000"/>
              <a:gd name="connsiteX24" fmla="*/ 95738 w 5282519"/>
              <a:gd name="connsiteY24" fmla="*/ 5840412 h 6858000"/>
              <a:gd name="connsiteX25" fmla="*/ 115893 w 5282519"/>
              <a:gd name="connsiteY25" fmla="*/ 5802312 h 6858000"/>
              <a:gd name="connsiteX26" fmla="*/ 134368 w 5282519"/>
              <a:gd name="connsiteY26" fmla="*/ 5762625 h 6858000"/>
              <a:gd name="connsiteX27" fmla="*/ 152844 w 5282519"/>
              <a:gd name="connsiteY27" fmla="*/ 5721350 h 6858000"/>
              <a:gd name="connsiteX28" fmla="*/ 167960 w 5282519"/>
              <a:gd name="connsiteY28" fmla="*/ 5675312 h 6858000"/>
              <a:gd name="connsiteX29" fmla="*/ 178038 w 5282519"/>
              <a:gd name="connsiteY29" fmla="*/ 5622925 h 6858000"/>
              <a:gd name="connsiteX30" fmla="*/ 188115 w 5282519"/>
              <a:gd name="connsiteY30" fmla="*/ 5562600 h 6858000"/>
              <a:gd name="connsiteX31" fmla="*/ 189795 w 5282519"/>
              <a:gd name="connsiteY31" fmla="*/ 5494337 h 6858000"/>
              <a:gd name="connsiteX32" fmla="*/ 188115 w 5282519"/>
              <a:gd name="connsiteY32" fmla="*/ 5426075 h 6858000"/>
              <a:gd name="connsiteX33" fmla="*/ 178038 w 5282519"/>
              <a:gd name="connsiteY33" fmla="*/ 5365750 h 6858000"/>
              <a:gd name="connsiteX34" fmla="*/ 167960 w 5282519"/>
              <a:gd name="connsiteY34" fmla="*/ 5313362 h 6858000"/>
              <a:gd name="connsiteX35" fmla="*/ 152844 w 5282519"/>
              <a:gd name="connsiteY35" fmla="*/ 5268912 h 6858000"/>
              <a:gd name="connsiteX36" fmla="*/ 134368 w 5282519"/>
              <a:gd name="connsiteY36" fmla="*/ 5226050 h 6858000"/>
              <a:gd name="connsiteX37" fmla="*/ 115893 w 5282519"/>
              <a:gd name="connsiteY37" fmla="*/ 5186362 h 6858000"/>
              <a:gd name="connsiteX38" fmla="*/ 95738 w 5282519"/>
              <a:gd name="connsiteY38" fmla="*/ 5149850 h 6858000"/>
              <a:gd name="connsiteX39" fmla="*/ 75583 w 5282519"/>
              <a:gd name="connsiteY39" fmla="*/ 5114925 h 6858000"/>
              <a:gd name="connsiteX40" fmla="*/ 55427 w 5282519"/>
              <a:gd name="connsiteY40" fmla="*/ 5075237 h 6858000"/>
              <a:gd name="connsiteX41" fmla="*/ 38632 w 5282519"/>
              <a:gd name="connsiteY41" fmla="*/ 5033962 h 6858000"/>
              <a:gd name="connsiteX42" fmla="*/ 23515 w 5282519"/>
              <a:gd name="connsiteY42" fmla="*/ 4987925 h 6858000"/>
              <a:gd name="connsiteX43" fmla="*/ 11758 w 5282519"/>
              <a:gd name="connsiteY43" fmla="*/ 4935537 h 6858000"/>
              <a:gd name="connsiteX44" fmla="*/ 3359 w 5282519"/>
              <a:gd name="connsiteY44" fmla="*/ 4875212 h 6858000"/>
              <a:gd name="connsiteX45" fmla="*/ 0 w 5282519"/>
              <a:gd name="connsiteY45" fmla="*/ 4806950 h 6858000"/>
              <a:gd name="connsiteX46" fmla="*/ 3359 w 5282519"/>
              <a:gd name="connsiteY46" fmla="*/ 4738687 h 6858000"/>
              <a:gd name="connsiteX47" fmla="*/ 11758 w 5282519"/>
              <a:gd name="connsiteY47" fmla="*/ 4678362 h 6858000"/>
              <a:gd name="connsiteX48" fmla="*/ 23515 w 5282519"/>
              <a:gd name="connsiteY48" fmla="*/ 4625975 h 6858000"/>
              <a:gd name="connsiteX49" fmla="*/ 38632 w 5282519"/>
              <a:gd name="connsiteY49" fmla="*/ 4579937 h 6858000"/>
              <a:gd name="connsiteX50" fmla="*/ 55427 w 5282519"/>
              <a:gd name="connsiteY50" fmla="*/ 4537075 h 6858000"/>
              <a:gd name="connsiteX51" fmla="*/ 75583 w 5282519"/>
              <a:gd name="connsiteY51" fmla="*/ 4498975 h 6858000"/>
              <a:gd name="connsiteX52" fmla="*/ 115893 w 5282519"/>
              <a:gd name="connsiteY52" fmla="*/ 4424362 h 6858000"/>
              <a:gd name="connsiteX53" fmla="*/ 134368 w 5282519"/>
              <a:gd name="connsiteY53" fmla="*/ 4386262 h 6858000"/>
              <a:gd name="connsiteX54" fmla="*/ 152844 w 5282519"/>
              <a:gd name="connsiteY54" fmla="*/ 4343400 h 6858000"/>
              <a:gd name="connsiteX55" fmla="*/ 167960 w 5282519"/>
              <a:gd name="connsiteY55" fmla="*/ 4297362 h 6858000"/>
              <a:gd name="connsiteX56" fmla="*/ 178038 w 5282519"/>
              <a:gd name="connsiteY56" fmla="*/ 4244975 h 6858000"/>
              <a:gd name="connsiteX57" fmla="*/ 188115 w 5282519"/>
              <a:gd name="connsiteY57" fmla="*/ 4186237 h 6858000"/>
              <a:gd name="connsiteX58" fmla="*/ 189795 w 5282519"/>
              <a:gd name="connsiteY58" fmla="*/ 4116387 h 6858000"/>
              <a:gd name="connsiteX59" fmla="*/ 188115 w 5282519"/>
              <a:gd name="connsiteY59" fmla="*/ 4048125 h 6858000"/>
              <a:gd name="connsiteX60" fmla="*/ 178038 w 5282519"/>
              <a:gd name="connsiteY60" fmla="*/ 3987800 h 6858000"/>
              <a:gd name="connsiteX61" fmla="*/ 167960 w 5282519"/>
              <a:gd name="connsiteY61" fmla="*/ 3935412 h 6858000"/>
              <a:gd name="connsiteX62" fmla="*/ 152844 w 5282519"/>
              <a:gd name="connsiteY62" fmla="*/ 3890962 h 6858000"/>
              <a:gd name="connsiteX63" fmla="*/ 134368 w 5282519"/>
              <a:gd name="connsiteY63" fmla="*/ 3848100 h 6858000"/>
              <a:gd name="connsiteX64" fmla="*/ 115893 w 5282519"/>
              <a:gd name="connsiteY64" fmla="*/ 3811587 h 6858000"/>
              <a:gd name="connsiteX65" fmla="*/ 75583 w 5282519"/>
              <a:gd name="connsiteY65" fmla="*/ 3736975 h 6858000"/>
              <a:gd name="connsiteX66" fmla="*/ 55427 w 5282519"/>
              <a:gd name="connsiteY66" fmla="*/ 3697287 h 6858000"/>
              <a:gd name="connsiteX67" fmla="*/ 38632 w 5282519"/>
              <a:gd name="connsiteY67" fmla="*/ 3656012 h 6858000"/>
              <a:gd name="connsiteX68" fmla="*/ 23515 w 5282519"/>
              <a:gd name="connsiteY68" fmla="*/ 3609975 h 6858000"/>
              <a:gd name="connsiteX69" fmla="*/ 11758 w 5282519"/>
              <a:gd name="connsiteY69" fmla="*/ 3557587 h 6858000"/>
              <a:gd name="connsiteX70" fmla="*/ 3359 w 5282519"/>
              <a:gd name="connsiteY70" fmla="*/ 3497262 h 6858000"/>
              <a:gd name="connsiteX71" fmla="*/ 0 w 5282519"/>
              <a:gd name="connsiteY71" fmla="*/ 3427412 h 6858000"/>
              <a:gd name="connsiteX72" fmla="*/ 3359 w 5282519"/>
              <a:gd name="connsiteY72" fmla="*/ 3360737 h 6858000"/>
              <a:gd name="connsiteX73" fmla="*/ 11758 w 5282519"/>
              <a:gd name="connsiteY73" fmla="*/ 3300412 h 6858000"/>
              <a:gd name="connsiteX74" fmla="*/ 23515 w 5282519"/>
              <a:gd name="connsiteY74" fmla="*/ 3248025 h 6858000"/>
              <a:gd name="connsiteX75" fmla="*/ 38632 w 5282519"/>
              <a:gd name="connsiteY75" fmla="*/ 3201987 h 6858000"/>
              <a:gd name="connsiteX76" fmla="*/ 55427 w 5282519"/>
              <a:gd name="connsiteY76" fmla="*/ 3160712 h 6858000"/>
              <a:gd name="connsiteX77" fmla="*/ 75583 w 5282519"/>
              <a:gd name="connsiteY77" fmla="*/ 3121025 h 6858000"/>
              <a:gd name="connsiteX78" fmla="*/ 95738 w 5282519"/>
              <a:gd name="connsiteY78" fmla="*/ 3084512 h 6858000"/>
              <a:gd name="connsiteX79" fmla="*/ 115893 w 5282519"/>
              <a:gd name="connsiteY79" fmla="*/ 3046412 h 6858000"/>
              <a:gd name="connsiteX80" fmla="*/ 134368 w 5282519"/>
              <a:gd name="connsiteY80" fmla="*/ 3009900 h 6858000"/>
              <a:gd name="connsiteX81" fmla="*/ 152844 w 5282519"/>
              <a:gd name="connsiteY81" fmla="*/ 2967037 h 6858000"/>
              <a:gd name="connsiteX82" fmla="*/ 167960 w 5282519"/>
              <a:gd name="connsiteY82" fmla="*/ 2922587 h 6858000"/>
              <a:gd name="connsiteX83" fmla="*/ 178038 w 5282519"/>
              <a:gd name="connsiteY83" fmla="*/ 2868612 h 6858000"/>
              <a:gd name="connsiteX84" fmla="*/ 188115 w 5282519"/>
              <a:gd name="connsiteY84" fmla="*/ 2809875 h 6858000"/>
              <a:gd name="connsiteX85" fmla="*/ 189795 w 5282519"/>
              <a:gd name="connsiteY85" fmla="*/ 2741612 h 6858000"/>
              <a:gd name="connsiteX86" fmla="*/ 188115 w 5282519"/>
              <a:gd name="connsiteY86" fmla="*/ 2671762 h 6858000"/>
              <a:gd name="connsiteX87" fmla="*/ 178038 w 5282519"/>
              <a:gd name="connsiteY87" fmla="*/ 2613025 h 6858000"/>
              <a:gd name="connsiteX88" fmla="*/ 167960 w 5282519"/>
              <a:gd name="connsiteY88" fmla="*/ 2560637 h 6858000"/>
              <a:gd name="connsiteX89" fmla="*/ 152844 w 5282519"/>
              <a:gd name="connsiteY89" fmla="*/ 2513012 h 6858000"/>
              <a:gd name="connsiteX90" fmla="*/ 134368 w 5282519"/>
              <a:gd name="connsiteY90" fmla="*/ 2471737 h 6858000"/>
              <a:gd name="connsiteX91" fmla="*/ 115893 w 5282519"/>
              <a:gd name="connsiteY91" fmla="*/ 2433637 h 6858000"/>
              <a:gd name="connsiteX92" fmla="*/ 95738 w 5282519"/>
              <a:gd name="connsiteY92" fmla="*/ 2395537 h 6858000"/>
              <a:gd name="connsiteX93" fmla="*/ 75583 w 5282519"/>
              <a:gd name="connsiteY93" fmla="*/ 2359025 h 6858000"/>
              <a:gd name="connsiteX94" fmla="*/ 55427 w 5282519"/>
              <a:gd name="connsiteY94" fmla="*/ 2319337 h 6858000"/>
              <a:gd name="connsiteX95" fmla="*/ 38632 w 5282519"/>
              <a:gd name="connsiteY95" fmla="*/ 2278062 h 6858000"/>
              <a:gd name="connsiteX96" fmla="*/ 23515 w 5282519"/>
              <a:gd name="connsiteY96" fmla="*/ 2232025 h 6858000"/>
              <a:gd name="connsiteX97" fmla="*/ 11758 w 5282519"/>
              <a:gd name="connsiteY97" fmla="*/ 2179637 h 6858000"/>
              <a:gd name="connsiteX98" fmla="*/ 3359 w 5282519"/>
              <a:gd name="connsiteY98" fmla="*/ 2119312 h 6858000"/>
              <a:gd name="connsiteX99" fmla="*/ 0 w 5282519"/>
              <a:gd name="connsiteY99" fmla="*/ 2051050 h 6858000"/>
              <a:gd name="connsiteX100" fmla="*/ 3359 w 5282519"/>
              <a:gd name="connsiteY100" fmla="*/ 1982787 h 6858000"/>
              <a:gd name="connsiteX101" fmla="*/ 11758 w 5282519"/>
              <a:gd name="connsiteY101" fmla="*/ 1922462 h 6858000"/>
              <a:gd name="connsiteX102" fmla="*/ 23515 w 5282519"/>
              <a:gd name="connsiteY102" fmla="*/ 1870075 h 6858000"/>
              <a:gd name="connsiteX103" fmla="*/ 38632 w 5282519"/>
              <a:gd name="connsiteY103" fmla="*/ 1824037 h 6858000"/>
              <a:gd name="connsiteX104" fmla="*/ 55427 w 5282519"/>
              <a:gd name="connsiteY104" fmla="*/ 1782762 h 6858000"/>
              <a:gd name="connsiteX105" fmla="*/ 75583 w 5282519"/>
              <a:gd name="connsiteY105" fmla="*/ 1743075 h 6858000"/>
              <a:gd name="connsiteX106" fmla="*/ 95738 w 5282519"/>
              <a:gd name="connsiteY106" fmla="*/ 1708150 h 6858000"/>
              <a:gd name="connsiteX107" fmla="*/ 115893 w 5282519"/>
              <a:gd name="connsiteY107" fmla="*/ 1671637 h 6858000"/>
              <a:gd name="connsiteX108" fmla="*/ 134368 w 5282519"/>
              <a:gd name="connsiteY108" fmla="*/ 1631950 h 6858000"/>
              <a:gd name="connsiteX109" fmla="*/ 152844 w 5282519"/>
              <a:gd name="connsiteY109" fmla="*/ 1589087 h 6858000"/>
              <a:gd name="connsiteX110" fmla="*/ 167960 w 5282519"/>
              <a:gd name="connsiteY110" fmla="*/ 1544637 h 6858000"/>
              <a:gd name="connsiteX111" fmla="*/ 178038 w 5282519"/>
              <a:gd name="connsiteY111" fmla="*/ 1492250 h 6858000"/>
              <a:gd name="connsiteX112" fmla="*/ 188115 w 5282519"/>
              <a:gd name="connsiteY112" fmla="*/ 1431925 h 6858000"/>
              <a:gd name="connsiteX113" fmla="*/ 189795 w 5282519"/>
              <a:gd name="connsiteY113" fmla="*/ 1363662 h 6858000"/>
              <a:gd name="connsiteX114" fmla="*/ 188115 w 5282519"/>
              <a:gd name="connsiteY114" fmla="*/ 1295400 h 6858000"/>
              <a:gd name="connsiteX115" fmla="*/ 178038 w 5282519"/>
              <a:gd name="connsiteY115" fmla="*/ 1235075 h 6858000"/>
              <a:gd name="connsiteX116" fmla="*/ 167960 w 5282519"/>
              <a:gd name="connsiteY116" fmla="*/ 1182687 h 6858000"/>
              <a:gd name="connsiteX117" fmla="*/ 152844 w 5282519"/>
              <a:gd name="connsiteY117" fmla="*/ 1136650 h 6858000"/>
              <a:gd name="connsiteX118" fmla="*/ 134368 w 5282519"/>
              <a:gd name="connsiteY118" fmla="*/ 1095375 h 6858000"/>
              <a:gd name="connsiteX119" fmla="*/ 115893 w 5282519"/>
              <a:gd name="connsiteY119" fmla="*/ 1055687 h 6858000"/>
              <a:gd name="connsiteX120" fmla="*/ 95738 w 5282519"/>
              <a:gd name="connsiteY120" fmla="*/ 1017587 h 6858000"/>
              <a:gd name="connsiteX121" fmla="*/ 75583 w 5282519"/>
              <a:gd name="connsiteY121" fmla="*/ 981075 h 6858000"/>
              <a:gd name="connsiteX122" fmla="*/ 55427 w 5282519"/>
              <a:gd name="connsiteY122" fmla="*/ 942975 h 6858000"/>
              <a:gd name="connsiteX123" fmla="*/ 38632 w 5282519"/>
              <a:gd name="connsiteY123" fmla="*/ 901700 h 6858000"/>
              <a:gd name="connsiteX124" fmla="*/ 23515 w 5282519"/>
              <a:gd name="connsiteY124" fmla="*/ 854075 h 6858000"/>
              <a:gd name="connsiteX125" fmla="*/ 11758 w 5282519"/>
              <a:gd name="connsiteY125" fmla="*/ 801687 h 6858000"/>
              <a:gd name="connsiteX126" fmla="*/ 3359 w 5282519"/>
              <a:gd name="connsiteY126" fmla="*/ 744537 h 6858000"/>
              <a:gd name="connsiteX127" fmla="*/ 0 w 5282519"/>
              <a:gd name="connsiteY127" fmla="*/ 673100 h 6858000"/>
              <a:gd name="connsiteX128" fmla="*/ 3359 w 5282519"/>
              <a:gd name="connsiteY128" fmla="*/ 606425 h 6858000"/>
              <a:gd name="connsiteX129" fmla="*/ 11758 w 5282519"/>
              <a:gd name="connsiteY129" fmla="*/ 546100 h 6858000"/>
              <a:gd name="connsiteX130" fmla="*/ 23515 w 5282519"/>
              <a:gd name="connsiteY130" fmla="*/ 496887 h 6858000"/>
              <a:gd name="connsiteX131" fmla="*/ 38632 w 5282519"/>
              <a:gd name="connsiteY131" fmla="*/ 450850 h 6858000"/>
              <a:gd name="connsiteX132" fmla="*/ 55427 w 5282519"/>
              <a:gd name="connsiteY132" fmla="*/ 409575 h 6858000"/>
              <a:gd name="connsiteX133" fmla="*/ 73903 w 5282519"/>
              <a:gd name="connsiteY133" fmla="*/ 369887 h 6858000"/>
              <a:gd name="connsiteX134" fmla="*/ 92379 w 5282519"/>
              <a:gd name="connsiteY134" fmla="*/ 334962 h 6858000"/>
              <a:gd name="connsiteX135" fmla="*/ 112534 w 5282519"/>
              <a:gd name="connsiteY135" fmla="*/ 296862 h 6858000"/>
              <a:gd name="connsiteX136" fmla="*/ 132689 w 5282519"/>
              <a:gd name="connsiteY136" fmla="*/ 260350 h 6858000"/>
              <a:gd name="connsiteX137" fmla="*/ 149485 w 5282519"/>
              <a:gd name="connsiteY137" fmla="*/ 217487 h 6858000"/>
              <a:gd name="connsiteX138" fmla="*/ 166281 w 5282519"/>
              <a:gd name="connsiteY138" fmla="*/ 174625 h 6858000"/>
              <a:gd name="connsiteX139" fmla="*/ 176358 w 5282519"/>
              <a:gd name="connsiteY139" fmla="*/ 122237 h 6858000"/>
              <a:gd name="connsiteX140" fmla="*/ 184756 w 5282519"/>
              <a:gd name="connsiteY140" fmla="*/ 6667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</a:cxnLst>
            <a:rect l="l" t="t" r="r" b="b"/>
            <a:pathLst>
              <a:path w="5282519" h="6858000">
                <a:moveTo>
                  <a:pt x="189795" y="0"/>
                </a:moveTo>
                <a:lnTo>
                  <a:pt x="5282519" y="0"/>
                </a:lnTo>
                <a:lnTo>
                  <a:pt x="5282519" y="6858000"/>
                </a:lnTo>
                <a:lnTo>
                  <a:pt x="189795" y="6858000"/>
                </a:lnTo>
                <a:lnTo>
                  <a:pt x="184756" y="6791325"/>
                </a:lnTo>
                <a:lnTo>
                  <a:pt x="176358" y="6735762"/>
                </a:lnTo>
                <a:lnTo>
                  <a:pt x="166281" y="6683375"/>
                </a:lnTo>
                <a:lnTo>
                  <a:pt x="149485" y="6640512"/>
                </a:lnTo>
                <a:lnTo>
                  <a:pt x="132689" y="6597650"/>
                </a:lnTo>
                <a:lnTo>
                  <a:pt x="112534" y="6561137"/>
                </a:lnTo>
                <a:lnTo>
                  <a:pt x="92379" y="6523037"/>
                </a:lnTo>
                <a:lnTo>
                  <a:pt x="73903" y="6488112"/>
                </a:lnTo>
                <a:lnTo>
                  <a:pt x="55427" y="6448425"/>
                </a:lnTo>
                <a:lnTo>
                  <a:pt x="38632" y="6407150"/>
                </a:lnTo>
                <a:lnTo>
                  <a:pt x="23515" y="6361112"/>
                </a:lnTo>
                <a:lnTo>
                  <a:pt x="11758" y="6311900"/>
                </a:lnTo>
                <a:lnTo>
                  <a:pt x="3359" y="6251575"/>
                </a:lnTo>
                <a:lnTo>
                  <a:pt x="0" y="6183312"/>
                </a:lnTo>
                <a:lnTo>
                  <a:pt x="3359" y="6113462"/>
                </a:lnTo>
                <a:lnTo>
                  <a:pt x="11758" y="6056312"/>
                </a:lnTo>
                <a:lnTo>
                  <a:pt x="23515" y="6003925"/>
                </a:lnTo>
                <a:lnTo>
                  <a:pt x="38632" y="5956300"/>
                </a:lnTo>
                <a:lnTo>
                  <a:pt x="55427" y="5915025"/>
                </a:lnTo>
                <a:lnTo>
                  <a:pt x="75583" y="5876925"/>
                </a:lnTo>
                <a:lnTo>
                  <a:pt x="95738" y="5840412"/>
                </a:lnTo>
                <a:lnTo>
                  <a:pt x="115893" y="5802312"/>
                </a:lnTo>
                <a:lnTo>
                  <a:pt x="134368" y="5762625"/>
                </a:lnTo>
                <a:lnTo>
                  <a:pt x="152844" y="5721350"/>
                </a:lnTo>
                <a:lnTo>
                  <a:pt x="167960" y="5675312"/>
                </a:lnTo>
                <a:lnTo>
                  <a:pt x="178038" y="5622925"/>
                </a:lnTo>
                <a:lnTo>
                  <a:pt x="188115" y="5562600"/>
                </a:lnTo>
                <a:lnTo>
                  <a:pt x="189795" y="5494337"/>
                </a:lnTo>
                <a:lnTo>
                  <a:pt x="188115" y="5426075"/>
                </a:lnTo>
                <a:lnTo>
                  <a:pt x="178038" y="5365750"/>
                </a:lnTo>
                <a:lnTo>
                  <a:pt x="167960" y="5313362"/>
                </a:lnTo>
                <a:lnTo>
                  <a:pt x="152844" y="5268912"/>
                </a:lnTo>
                <a:lnTo>
                  <a:pt x="134368" y="5226050"/>
                </a:lnTo>
                <a:lnTo>
                  <a:pt x="115893" y="5186362"/>
                </a:lnTo>
                <a:lnTo>
                  <a:pt x="95738" y="5149850"/>
                </a:lnTo>
                <a:lnTo>
                  <a:pt x="75583" y="5114925"/>
                </a:lnTo>
                <a:lnTo>
                  <a:pt x="55427" y="5075237"/>
                </a:lnTo>
                <a:lnTo>
                  <a:pt x="38632" y="5033962"/>
                </a:lnTo>
                <a:lnTo>
                  <a:pt x="23515" y="4987925"/>
                </a:lnTo>
                <a:lnTo>
                  <a:pt x="11758" y="4935537"/>
                </a:lnTo>
                <a:lnTo>
                  <a:pt x="3359" y="4875212"/>
                </a:lnTo>
                <a:lnTo>
                  <a:pt x="0" y="4806950"/>
                </a:lnTo>
                <a:lnTo>
                  <a:pt x="3359" y="4738687"/>
                </a:lnTo>
                <a:lnTo>
                  <a:pt x="11758" y="4678362"/>
                </a:lnTo>
                <a:lnTo>
                  <a:pt x="23515" y="4625975"/>
                </a:lnTo>
                <a:lnTo>
                  <a:pt x="38632" y="4579937"/>
                </a:lnTo>
                <a:lnTo>
                  <a:pt x="55427" y="4537075"/>
                </a:lnTo>
                <a:lnTo>
                  <a:pt x="75583" y="4498975"/>
                </a:lnTo>
                <a:lnTo>
                  <a:pt x="115893" y="4424362"/>
                </a:lnTo>
                <a:lnTo>
                  <a:pt x="134368" y="4386262"/>
                </a:lnTo>
                <a:lnTo>
                  <a:pt x="152844" y="4343400"/>
                </a:lnTo>
                <a:lnTo>
                  <a:pt x="167960" y="4297362"/>
                </a:lnTo>
                <a:lnTo>
                  <a:pt x="178038" y="4244975"/>
                </a:lnTo>
                <a:lnTo>
                  <a:pt x="188115" y="4186237"/>
                </a:lnTo>
                <a:lnTo>
                  <a:pt x="189795" y="4116387"/>
                </a:lnTo>
                <a:lnTo>
                  <a:pt x="188115" y="4048125"/>
                </a:lnTo>
                <a:lnTo>
                  <a:pt x="178038" y="3987800"/>
                </a:lnTo>
                <a:lnTo>
                  <a:pt x="167960" y="3935412"/>
                </a:lnTo>
                <a:lnTo>
                  <a:pt x="152844" y="3890962"/>
                </a:lnTo>
                <a:lnTo>
                  <a:pt x="134368" y="3848100"/>
                </a:lnTo>
                <a:lnTo>
                  <a:pt x="115893" y="3811587"/>
                </a:lnTo>
                <a:lnTo>
                  <a:pt x="75583" y="3736975"/>
                </a:lnTo>
                <a:lnTo>
                  <a:pt x="55427" y="3697287"/>
                </a:lnTo>
                <a:lnTo>
                  <a:pt x="38632" y="3656012"/>
                </a:lnTo>
                <a:lnTo>
                  <a:pt x="23515" y="3609975"/>
                </a:lnTo>
                <a:lnTo>
                  <a:pt x="11758" y="3557587"/>
                </a:lnTo>
                <a:lnTo>
                  <a:pt x="3359" y="3497262"/>
                </a:lnTo>
                <a:lnTo>
                  <a:pt x="0" y="3427412"/>
                </a:lnTo>
                <a:lnTo>
                  <a:pt x="3359" y="3360737"/>
                </a:lnTo>
                <a:lnTo>
                  <a:pt x="11758" y="3300412"/>
                </a:lnTo>
                <a:lnTo>
                  <a:pt x="23515" y="3248025"/>
                </a:lnTo>
                <a:lnTo>
                  <a:pt x="38632" y="3201987"/>
                </a:lnTo>
                <a:lnTo>
                  <a:pt x="55427" y="3160712"/>
                </a:lnTo>
                <a:lnTo>
                  <a:pt x="75583" y="3121025"/>
                </a:lnTo>
                <a:lnTo>
                  <a:pt x="95738" y="3084512"/>
                </a:lnTo>
                <a:lnTo>
                  <a:pt x="115893" y="3046412"/>
                </a:lnTo>
                <a:lnTo>
                  <a:pt x="134368" y="3009900"/>
                </a:lnTo>
                <a:lnTo>
                  <a:pt x="152844" y="2967037"/>
                </a:lnTo>
                <a:lnTo>
                  <a:pt x="167960" y="2922587"/>
                </a:lnTo>
                <a:lnTo>
                  <a:pt x="178038" y="2868612"/>
                </a:lnTo>
                <a:lnTo>
                  <a:pt x="188115" y="2809875"/>
                </a:lnTo>
                <a:lnTo>
                  <a:pt x="189795" y="2741612"/>
                </a:lnTo>
                <a:lnTo>
                  <a:pt x="188115" y="2671762"/>
                </a:lnTo>
                <a:lnTo>
                  <a:pt x="178038" y="2613025"/>
                </a:lnTo>
                <a:lnTo>
                  <a:pt x="167960" y="2560637"/>
                </a:lnTo>
                <a:lnTo>
                  <a:pt x="152844" y="2513012"/>
                </a:lnTo>
                <a:lnTo>
                  <a:pt x="134368" y="2471737"/>
                </a:lnTo>
                <a:lnTo>
                  <a:pt x="115893" y="2433637"/>
                </a:lnTo>
                <a:lnTo>
                  <a:pt x="95738" y="2395537"/>
                </a:lnTo>
                <a:lnTo>
                  <a:pt x="75583" y="2359025"/>
                </a:lnTo>
                <a:lnTo>
                  <a:pt x="55427" y="2319337"/>
                </a:lnTo>
                <a:lnTo>
                  <a:pt x="38632" y="2278062"/>
                </a:lnTo>
                <a:lnTo>
                  <a:pt x="23515" y="2232025"/>
                </a:lnTo>
                <a:lnTo>
                  <a:pt x="11758" y="2179637"/>
                </a:lnTo>
                <a:lnTo>
                  <a:pt x="3359" y="2119312"/>
                </a:lnTo>
                <a:lnTo>
                  <a:pt x="0" y="2051050"/>
                </a:lnTo>
                <a:lnTo>
                  <a:pt x="3359" y="1982787"/>
                </a:lnTo>
                <a:lnTo>
                  <a:pt x="11758" y="1922462"/>
                </a:lnTo>
                <a:lnTo>
                  <a:pt x="23515" y="1870075"/>
                </a:lnTo>
                <a:lnTo>
                  <a:pt x="38632" y="1824037"/>
                </a:lnTo>
                <a:lnTo>
                  <a:pt x="55427" y="1782762"/>
                </a:lnTo>
                <a:lnTo>
                  <a:pt x="75583" y="1743075"/>
                </a:lnTo>
                <a:lnTo>
                  <a:pt x="95738" y="1708150"/>
                </a:lnTo>
                <a:lnTo>
                  <a:pt x="115893" y="1671637"/>
                </a:lnTo>
                <a:lnTo>
                  <a:pt x="134368" y="1631950"/>
                </a:lnTo>
                <a:lnTo>
                  <a:pt x="152844" y="1589087"/>
                </a:lnTo>
                <a:lnTo>
                  <a:pt x="167960" y="1544637"/>
                </a:lnTo>
                <a:lnTo>
                  <a:pt x="178038" y="1492250"/>
                </a:lnTo>
                <a:lnTo>
                  <a:pt x="188115" y="1431925"/>
                </a:lnTo>
                <a:lnTo>
                  <a:pt x="189795" y="1363662"/>
                </a:lnTo>
                <a:lnTo>
                  <a:pt x="188115" y="1295400"/>
                </a:lnTo>
                <a:lnTo>
                  <a:pt x="178038" y="1235075"/>
                </a:lnTo>
                <a:lnTo>
                  <a:pt x="167960" y="1182687"/>
                </a:lnTo>
                <a:lnTo>
                  <a:pt x="152844" y="1136650"/>
                </a:lnTo>
                <a:lnTo>
                  <a:pt x="134368" y="1095375"/>
                </a:lnTo>
                <a:lnTo>
                  <a:pt x="115893" y="1055687"/>
                </a:lnTo>
                <a:lnTo>
                  <a:pt x="95738" y="1017587"/>
                </a:lnTo>
                <a:lnTo>
                  <a:pt x="75583" y="981075"/>
                </a:lnTo>
                <a:lnTo>
                  <a:pt x="55427" y="942975"/>
                </a:lnTo>
                <a:lnTo>
                  <a:pt x="38632" y="901700"/>
                </a:lnTo>
                <a:lnTo>
                  <a:pt x="23515" y="854075"/>
                </a:lnTo>
                <a:lnTo>
                  <a:pt x="11758" y="801687"/>
                </a:lnTo>
                <a:lnTo>
                  <a:pt x="3359" y="744537"/>
                </a:lnTo>
                <a:lnTo>
                  <a:pt x="0" y="673100"/>
                </a:lnTo>
                <a:lnTo>
                  <a:pt x="3359" y="606425"/>
                </a:lnTo>
                <a:lnTo>
                  <a:pt x="11758" y="546100"/>
                </a:lnTo>
                <a:lnTo>
                  <a:pt x="23515" y="496887"/>
                </a:lnTo>
                <a:lnTo>
                  <a:pt x="38632" y="450850"/>
                </a:lnTo>
                <a:lnTo>
                  <a:pt x="55427" y="409575"/>
                </a:lnTo>
                <a:lnTo>
                  <a:pt x="73903" y="369887"/>
                </a:lnTo>
                <a:lnTo>
                  <a:pt x="92379" y="334962"/>
                </a:lnTo>
                <a:lnTo>
                  <a:pt x="112534" y="296862"/>
                </a:lnTo>
                <a:lnTo>
                  <a:pt x="132689" y="260350"/>
                </a:lnTo>
                <a:lnTo>
                  <a:pt x="149485" y="217487"/>
                </a:lnTo>
                <a:lnTo>
                  <a:pt x="166281" y="174625"/>
                </a:lnTo>
                <a:lnTo>
                  <a:pt x="176358" y="122237"/>
                </a:lnTo>
                <a:lnTo>
                  <a:pt x="184756" y="6667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CB2D734-A6B3-FD85-7BC5-7CA0799E31BF}"/>
              </a:ext>
            </a:extLst>
          </p:cNvPr>
          <p:cNvSpPr txBox="1"/>
          <p:nvPr/>
        </p:nvSpPr>
        <p:spPr>
          <a:xfrm>
            <a:off x="143307" y="6310145"/>
            <a:ext cx="50740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Dr Fabiola Creed | 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Fabiola.creed.1@warwick.ac.uk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4C69832-C39F-B9A7-6E84-C7094BE10EF4}"/>
              </a:ext>
            </a:extLst>
          </p:cNvPr>
          <p:cNvSpPr txBox="1"/>
          <p:nvPr/>
        </p:nvSpPr>
        <p:spPr>
          <a:xfrm>
            <a:off x="7186081" y="902763"/>
            <a:ext cx="4586009" cy="4947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u="sng" dirty="0">
                <a:latin typeface="Calibri" panose="020F0502020204030204" pitchFamily="34" charset="0"/>
                <a:cs typeface="Calibri" panose="020F0502020204030204" pitchFamily="34" charset="0"/>
              </a:rPr>
              <a:t>Lecture Aims/Questions</a:t>
            </a:r>
            <a:b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Explore the intertwined relationship between health and beauty in Britain through the lens of tanning culture.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Explore when, why and how were distinctive tanning technologies invented and mass-produced in the 20th century.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Explore who used tanning technologies and why certain groups were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stigmatised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What was the changing role of the mass media in tanning-related advertisements and, later, skin cancer campaigns? </a:t>
            </a:r>
          </a:p>
        </p:txBody>
      </p:sp>
    </p:spTree>
    <p:extLst>
      <p:ext uri="{BB962C8B-B14F-4D97-AF65-F5344CB8AC3E}">
        <p14:creationId xmlns:p14="http://schemas.microsoft.com/office/powerpoint/2010/main" val="29249379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Freeform 10">
            <a:extLst>
              <a:ext uri="{FF2B5EF4-FFF2-40B4-BE49-F238E27FC236}">
                <a16:creationId xmlns:a16="http://schemas.microsoft.com/office/drawing/2014/main" id="{B2993EF1-19E1-473A-8A3F-1D7B249519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7569200" cy="6858000"/>
          </a:xfrm>
          <a:custGeom>
            <a:avLst/>
            <a:gdLst>
              <a:gd name="connsiteX0" fmla="*/ 0 w 7569200"/>
              <a:gd name="connsiteY0" fmla="*/ 0 h 6858000"/>
              <a:gd name="connsiteX1" fmla="*/ 7389812 w 7569200"/>
              <a:gd name="connsiteY1" fmla="*/ 0 h 6858000"/>
              <a:gd name="connsiteX2" fmla="*/ 7394575 w 7569200"/>
              <a:gd name="connsiteY2" fmla="*/ 66675 h 6858000"/>
              <a:gd name="connsiteX3" fmla="*/ 7402512 w 7569200"/>
              <a:gd name="connsiteY3" fmla="*/ 122237 h 6858000"/>
              <a:gd name="connsiteX4" fmla="*/ 7412037 w 7569200"/>
              <a:gd name="connsiteY4" fmla="*/ 174625 h 6858000"/>
              <a:gd name="connsiteX5" fmla="*/ 7427912 w 7569200"/>
              <a:gd name="connsiteY5" fmla="*/ 217487 h 6858000"/>
              <a:gd name="connsiteX6" fmla="*/ 7443787 w 7569200"/>
              <a:gd name="connsiteY6" fmla="*/ 260350 h 6858000"/>
              <a:gd name="connsiteX7" fmla="*/ 7462837 w 7569200"/>
              <a:gd name="connsiteY7" fmla="*/ 296862 h 6858000"/>
              <a:gd name="connsiteX8" fmla="*/ 7481887 w 7569200"/>
              <a:gd name="connsiteY8" fmla="*/ 334962 h 6858000"/>
              <a:gd name="connsiteX9" fmla="*/ 7499350 w 7569200"/>
              <a:gd name="connsiteY9" fmla="*/ 369887 h 6858000"/>
              <a:gd name="connsiteX10" fmla="*/ 7516812 w 7569200"/>
              <a:gd name="connsiteY10" fmla="*/ 409575 h 6858000"/>
              <a:gd name="connsiteX11" fmla="*/ 7532687 w 7569200"/>
              <a:gd name="connsiteY11" fmla="*/ 450850 h 6858000"/>
              <a:gd name="connsiteX12" fmla="*/ 7546975 w 7569200"/>
              <a:gd name="connsiteY12" fmla="*/ 496887 h 6858000"/>
              <a:gd name="connsiteX13" fmla="*/ 7558087 w 7569200"/>
              <a:gd name="connsiteY13" fmla="*/ 546100 h 6858000"/>
              <a:gd name="connsiteX14" fmla="*/ 7566025 w 7569200"/>
              <a:gd name="connsiteY14" fmla="*/ 606425 h 6858000"/>
              <a:gd name="connsiteX15" fmla="*/ 7569200 w 7569200"/>
              <a:gd name="connsiteY15" fmla="*/ 673100 h 6858000"/>
              <a:gd name="connsiteX16" fmla="*/ 7566025 w 7569200"/>
              <a:gd name="connsiteY16" fmla="*/ 744537 h 6858000"/>
              <a:gd name="connsiteX17" fmla="*/ 7558087 w 7569200"/>
              <a:gd name="connsiteY17" fmla="*/ 801687 h 6858000"/>
              <a:gd name="connsiteX18" fmla="*/ 7546975 w 7569200"/>
              <a:gd name="connsiteY18" fmla="*/ 854075 h 6858000"/>
              <a:gd name="connsiteX19" fmla="*/ 7532687 w 7569200"/>
              <a:gd name="connsiteY19" fmla="*/ 901700 h 6858000"/>
              <a:gd name="connsiteX20" fmla="*/ 7516812 w 7569200"/>
              <a:gd name="connsiteY20" fmla="*/ 942975 h 6858000"/>
              <a:gd name="connsiteX21" fmla="*/ 7497762 w 7569200"/>
              <a:gd name="connsiteY21" fmla="*/ 981075 h 6858000"/>
              <a:gd name="connsiteX22" fmla="*/ 7478712 w 7569200"/>
              <a:gd name="connsiteY22" fmla="*/ 1017587 h 6858000"/>
              <a:gd name="connsiteX23" fmla="*/ 7459662 w 7569200"/>
              <a:gd name="connsiteY23" fmla="*/ 1055687 h 6858000"/>
              <a:gd name="connsiteX24" fmla="*/ 7442200 w 7569200"/>
              <a:gd name="connsiteY24" fmla="*/ 1095375 h 6858000"/>
              <a:gd name="connsiteX25" fmla="*/ 7424737 w 7569200"/>
              <a:gd name="connsiteY25" fmla="*/ 1136650 h 6858000"/>
              <a:gd name="connsiteX26" fmla="*/ 7410450 w 7569200"/>
              <a:gd name="connsiteY26" fmla="*/ 1182687 h 6858000"/>
              <a:gd name="connsiteX27" fmla="*/ 7400925 w 7569200"/>
              <a:gd name="connsiteY27" fmla="*/ 1235075 h 6858000"/>
              <a:gd name="connsiteX28" fmla="*/ 7391400 w 7569200"/>
              <a:gd name="connsiteY28" fmla="*/ 1295400 h 6858000"/>
              <a:gd name="connsiteX29" fmla="*/ 7389812 w 7569200"/>
              <a:gd name="connsiteY29" fmla="*/ 1363662 h 6858000"/>
              <a:gd name="connsiteX30" fmla="*/ 7391400 w 7569200"/>
              <a:gd name="connsiteY30" fmla="*/ 1431925 h 6858000"/>
              <a:gd name="connsiteX31" fmla="*/ 7400925 w 7569200"/>
              <a:gd name="connsiteY31" fmla="*/ 1492250 h 6858000"/>
              <a:gd name="connsiteX32" fmla="*/ 7410450 w 7569200"/>
              <a:gd name="connsiteY32" fmla="*/ 1544637 h 6858000"/>
              <a:gd name="connsiteX33" fmla="*/ 7424737 w 7569200"/>
              <a:gd name="connsiteY33" fmla="*/ 1589087 h 6858000"/>
              <a:gd name="connsiteX34" fmla="*/ 7442200 w 7569200"/>
              <a:gd name="connsiteY34" fmla="*/ 1631950 h 6858000"/>
              <a:gd name="connsiteX35" fmla="*/ 7459662 w 7569200"/>
              <a:gd name="connsiteY35" fmla="*/ 1671637 h 6858000"/>
              <a:gd name="connsiteX36" fmla="*/ 7478712 w 7569200"/>
              <a:gd name="connsiteY36" fmla="*/ 1708150 h 6858000"/>
              <a:gd name="connsiteX37" fmla="*/ 7497762 w 7569200"/>
              <a:gd name="connsiteY37" fmla="*/ 1743075 h 6858000"/>
              <a:gd name="connsiteX38" fmla="*/ 7516812 w 7569200"/>
              <a:gd name="connsiteY38" fmla="*/ 1782762 h 6858000"/>
              <a:gd name="connsiteX39" fmla="*/ 7532687 w 7569200"/>
              <a:gd name="connsiteY39" fmla="*/ 1824037 h 6858000"/>
              <a:gd name="connsiteX40" fmla="*/ 7546975 w 7569200"/>
              <a:gd name="connsiteY40" fmla="*/ 1870075 h 6858000"/>
              <a:gd name="connsiteX41" fmla="*/ 7558087 w 7569200"/>
              <a:gd name="connsiteY41" fmla="*/ 1922462 h 6858000"/>
              <a:gd name="connsiteX42" fmla="*/ 7566025 w 7569200"/>
              <a:gd name="connsiteY42" fmla="*/ 1982787 h 6858000"/>
              <a:gd name="connsiteX43" fmla="*/ 7569200 w 7569200"/>
              <a:gd name="connsiteY43" fmla="*/ 2051050 h 6858000"/>
              <a:gd name="connsiteX44" fmla="*/ 7566025 w 7569200"/>
              <a:gd name="connsiteY44" fmla="*/ 2119312 h 6858000"/>
              <a:gd name="connsiteX45" fmla="*/ 7558087 w 7569200"/>
              <a:gd name="connsiteY45" fmla="*/ 2179637 h 6858000"/>
              <a:gd name="connsiteX46" fmla="*/ 7546975 w 7569200"/>
              <a:gd name="connsiteY46" fmla="*/ 2232025 h 6858000"/>
              <a:gd name="connsiteX47" fmla="*/ 7532687 w 7569200"/>
              <a:gd name="connsiteY47" fmla="*/ 2278062 h 6858000"/>
              <a:gd name="connsiteX48" fmla="*/ 7516812 w 7569200"/>
              <a:gd name="connsiteY48" fmla="*/ 2319337 h 6858000"/>
              <a:gd name="connsiteX49" fmla="*/ 7497762 w 7569200"/>
              <a:gd name="connsiteY49" fmla="*/ 2359025 h 6858000"/>
              <a:gd name="connsiteX50" fmla="*/ 7478712 w 7569200"/>
              <a:gd name="connsiteY50" fmla="*/ 2395537 h 6858000"/>
              <a:gd name="connsiteX51" fmla="*/ 7459662 w 7569200"/>
              <a:gd name="connsiteY51" fmla="*/ 2433637 h 6858000"/>
              <a:gd name="connsiteX52" fmla="*/ 7442200 w 7569200"/>
              <a:gd name="connsiteY52" fmla="*/ 2471737 h 6858000"/>
              <a:gd name="connsiteX53" fmla="*/ 7424737 w 7569200"/>
              <a:gd name="connsiteY53" fmla="*/ 2513012 h 6858000"/>
              <a:gd name="connsiteX54" fmla="*/ 7410450 w 7569200"/>
              <a:gd name="connsiteY54" fmla="*/ 2560637 h 6858000"/>
              <a:gd name="connsiteX55" fmla="*/ 7400925 w 7569200"/>
              <a:gd name="connsiteY55" fmla="*/ 2613025 h 6858000"/>
              <a:gd name="connsiteX56" fmla="*/ 7391400 w 7569200"/>
              <a:gd name="connsiteY56" fmla="*/ 2671762 h 6858000"/>
              <a:gd name="connsiteX57" fmla="*/ 7389812 w 7569200"/>
              <a:gd name="connsiteY57" fmla="*/ 2741612 h 6858000"/>
              <a:gd name="connsiteX58" fmla="*/ 7391400 w 7569200"/>
              <a:gd name="connsiteY58" fmla="*/ 2809875 h 6858000"/>
              <a:gd name="connsiteX59" fmla="*/ 7400925 w 7569200"/>
              <a:gd name="connsiteY59" fmla="*/ 2868612 h 6858000"/>
              <a:gd name="connsiteX60" fmla="*/ 7410450 w 7569200"/>
              <a:gd name="connsiteY60" fmla="*/ 2922587 h 6858000"/>
              <a:gd name="connsiteX61" fmla="*/ 7424737 w 7569200"/>
              <a:gd name="connsiteY61" fmla="*/ 2967037 h 6858000"/>
              <a:gd name="connsiteX62" fmla="*/ 7442200 w 7569200"/>
              <a:gd name="connsiteY62" fmla="*/ 3009900 h 6858000"/>
              <a:gd name="connsiteX63" fmla="*/ 7459662 w 7569200"/>
              <a:gd name="connsiteY63" fmla="*/ 3046412 h 6858000"/>
              <a:gd name="connsiteX64" fmla="*/ 7478712 w 7569200"/>
              <a:gd name="connsiteY64" fmla="*/ 3084512 h 6858000"/>
              <a:gd name="connsiteX65" fmla="*/ 7497762 w 7569200"/>
              <a:gd name="connsiteY65" fmla="*/ 3121025 h 6858000"/>
              <a:gd name="connsiteX66" fmla="*/ 7516812 w 7569200"/>
              <a:gd name="connsiteY66" fmla="*/ 3160712 h 6858000"/>
              <a:gd name="connsiteX67" fmla="*/ 7532687 w 7569200"/>
              <a:gd name="connsiteY67" fmla="*/ 3201987 h 6858000"/>
              <a:gd name="connsiteX68" fmla="*/ 7546975 w 7569200"/>
              <a:gd name="connsiteY68" fmla="*/ 3248025 h 6858000"/>
              <a:gd name="connsiteX69" fmla="*/ 7558087 w 7569200"/>
              <a:gd name="connsiteY69" fmla="*/ 3300412 h 6858000"/>
              <a:gd name="connsiteX70" fmla="*/ 7566025 w 7569200"/>
              <a:gd name="connsiteY70" fmla="*/ 3360737 h 6858000"/>
              <a:gd name="connsiteX71" fmla="*/ 7569200 w 7569200"/>
              <a:gd name="connsiteY71" fmla="*/ 3427412 h 6858000"/>
              <a:gd name="connsiteX72" fmla="*/ 7566025 w 7569200"/>
              <a:gd name="connsiteY72" fmla="*/ 3497262 h 6858000"/>
              <a:gd name="connsiteX73" fmla="*/ 7558087 w 7569200"/>
              <a:gd name="connsiteY73" fmla="*/ 3557587 h 6858000"/>
              <a:gd name="connsiteX74" fmla="*/ 7546975 w 7569200"/>
              <a:gd name="connsiteY74" fmla="*/ 3609975 h 6858000"/>
              <a:gd name="connsiteX75" fmla="*/ 7532687 w 7569200"/>
              <a:gd name="connsiteY75" fmla="*/ 3656012 h 6858000"/>
              <a:gd name="connsiteX76" fmla="*/ 7516812 w 7569200"/>
              <a:gd name="connsiteY76" fmla="*/ 3697287 h 6858000"/>
              <a:gd name="connsiteX77" fmla="*/ 7497762 w 7569200"/>
              <a:gd name="connsiteY77" fmla="*/ 3736975 h 6858000"/>
              <a:gd name="connsiteX78" fmla="*/ 7459662 w 7569200"/>
              <a:gd name="connsiteY78" fmla="*/ 3811587 h 6858000"/>
              <a:gd name="connsiteX79" fmla="*/ 7442200 w 7569200"/>
              <a:gd name="connsiteY79" fmla="*/ 3848100 h 6858000"/>
              <a:gd name="connsiteX80" fmla="*/ 7424737 w 7569200"/>
              <a:gd name="connsiteY80" fmla="*/ 3890962 h 6858000"/>
              <a:gd name="connsiteX81" fmla="*/ 7410450 w 7569200"/>
              <a:gd name="connsiteY81" fmla="*/ 3935412 h 6858000"/>
              <a:gd name="connsiteX82" fmla="*/ 7400925 w 7569200"/>
              <a:gd name="connsiteY82" fmla="*/ 3987800 h 6858000"/>
              <a:gd name="connsiteX83" fmla="*/ 7391400 w 7569200"/>
              <a:gd name="connsiteY83" fmla="*/ 4048125 h 6858000"/>
              <a:gd name="connsiteX84" fmla="*/ 7389812 w 7569200"/>
              <a:gd name="connsiteY84" fmla="*/ 4116387 h 6858000"/>
              <a:gd name="connsiteX85" fmla="*/ 7391400 w 7569200"/>
              <a:gd name="connsiteY85" fmla="*/ 4186237 h 6858000"/>
              <a:gd name="connsiteX86" fmla="*/ 7400925 w 7569200"/>
              <a:gd name="connsiteY86" fmla="*/ 4244975 h 6858000"/>
              <a:gd name="connsiteX87" fmla="*/ 7410450 w 7569200"/>
              <a:gd name="connsiteY87" fmla="*/ 4297362 h 6858000"/>
              <a:gd name="connsiteX88" fmla="*/ 7424737 w 7569200"/>
              <a:gd name="connsiteY88" fmla="*/ 4343400 h 6858000"/>
              <a:gd name="connsiteX89" fmla="*/ 7442200 w 7569200"/>
              <a:gd name="connsiteY89" fmla="*/ 4386262 h 6858000"/>
              <a:gd name="connsiteX90" fmla="*/ 7459662 w 7569200"/>
              <a:gd name="connsiteY90" fmla="*/ 4424362 h 6858000"/>
              <a:gd name="connsiteX91" fmla="*/ 7497762 w 7569200"/>
              <a:gd name="connsiteY91" fmla="*/ 4498975 h 6858000"/>
              <a:gd name="connsiteX92" fmla="*/ 7516812 w 7569200"/>
              <a:gd name="connsiteY92" fmla="*/ 4537075 h 6858000"/>
              <a:gd name="connsiteX93" fmla="*/ 7532687 w 7569200"/>
              <a:gd name="connsiteY93" fmla="*/ 4579937 h 6858000"/>
              <a:gd name="connsiteX94" fmla="*/ 7546975 w 7569200"/>
              <a:gd name="connsiteY94" fmla="*/ 4625975 h 6858000"/>
              <a:gd name="connsiteX95" fmla="*/ 7558087 w 7569200"/>
              <a:gd name="connsiteY95" fmla="*/ 4678362 h 6858000"/>
              <a:gd name="connsiteX96" fmla="*/ 7566025 w 7569200"/>
              <a:gd name="connsiteY96" fmla="*/ 4738687 h 6858000"/>
              <a:gd name="connsiteX97" fmla="*/ 7569200 w 7569200"/>
              <a:gd name="connsiteY97" fmla="*/ 4806950 h 6858000"/>
              <a:gd name="connsiteX98" fmla="*/ 7566025 w 7569200"/>
              <a:gd name="connsiteY98" fmla="*/ 4875212 h 6858000"/>
              <a:gd name="connsiteX99" fmla="*/ 7558087 w 7569200"/>
              <a:gd name="connsiteY99" fmla="*/ 4935537 h 6858000"/>
              <a:gd name="connsiteX100" fmla="*/ 7546975 w 7569200"/>
              <a:gd name="connsiteY100" fmla="*/ 4987925 h 6858000"/>
              <a:gd name="connsiteX101" fmla="*/ 7532687 w 7569200"/>
              <a:gd name="connsiteY101" fmla="*/ 5033962 h 6858000"/>
              <a:gd name="connsiteX102" fmla="*/ 7516812 w 7569200"/>
              <a:gd name="connsiteY102" fmla="*/ 5075237 h 6858000"/>
              <a:gd name="connsiteX103" fmla="*/ 7497762 w 7569200"/>
              <a:gd name="connsiteY103" fmla="*/ 5114925 h 6858000"/>
              <a:gd name="connsiteX104" fmla="*/ 7478712 w 7569200"/>
              <a:gd name="connsiteY104" fmla="*/ 5149850 h 6858000"/>
              <a:gd name="connsiteX105" fmla="*/ 7459662 w 7569200"/>
              <a:gd name="connsiteY105" fmla="*/ 5186362 h 6858000"/>
              <a:gd name="connsiteX106" fmla="*/ 7442200 w 7569200"/>
              <a:gd name="connsiteY106" fmla="*/ 5226050 h 6858000"/>
              <a:gd name="connsiteX107" fmla="*/ 7424737 w 7569200"/>
              <a:gd name="connsiteY107" fmla="*/ 5268912 h 6858000"/>
              <a:gd name="connsiteX108" fmla="*/ 7410450 w 7569200"/>
              <a:gd name="connsiteY108" fmla="*/ 5313362 h 6858000"/>
              <a:gd name="connsiteX109" fmla="*/ 7400925 w 7569200"/>
              <a:gd name="connsiteY109" fmla="*/ 5365750 h 6858000"/>
              <a:gd name="connsiteX110" fmla="*/ 7391400 w 7569200"/>
              <a:gd name="connsiteY110" fmla="*/ 5426075 h 6858000"/>
              <a:gd name="connsiteX111" fmla="*/ 7389812 w 7569200"/>
              <a:gd name="connsiteY111" fmla="*/ 5494337 h 6858000"/>
              <a:gd name="connsiteX112" fmla="*/ 7391400 w 7569200"/>
              <a:gd name="connsiteY112" fmla="*/ 5562600 h 6858000"/>
              <a:gd name="connsiteX113" fmla="*/ 7400925 w 7569200"/>
              <a:gd name="connsiteY113" fmla="*/ 5622925 h 6858000"/>
              <a:gd name="connsiteX114" fmla="*/ 7410450 w 7569200"/>
              <a:gd name="connsiteY114" fmla="*/ 5675312 h 6858000"/>
              <a:gd name="connsiteX115" fmla="*/ 7424737 w 7569200"/>
              <a:gd name="connsiteY115" fmla="*/ 5721350 h 6858000"/>
              <a:gd name="connsiteX116" fmla="*/ 7442200 w 7569200"/>
              <a:gd name="connsiteY116" fmla="*/ 5762625 h 6858000"/>
              <a:gd name="connsiteX117" fmla="*/ 7459662 w 7569200"/>
              <a:gd name="connsiteY117" fmla="*/ 5802312 h 6858000"/>
              <a:gd name="connsiteX118" fmla="*/ 7478712 w 7569200"/>
              <a:gd name="connsiteY118" fmla="*/ 5840412 h 6858000"/>
              <a:gd name="connsiteX119" fmla="*/ 7497762 w 7569200"/>
              <a:gd name="connsiteY119" fmla="*/ 5876925 h 6858000"/>
              <a:gd name="connsiteX120" fmla="*/ 7516812 w 7569200"/>
              <a:gd name="connsiteY120" fmla="*/ 5915025 h 6858000"/>
              <a:gd name="connsiteX121" fmla="*/ 7532687 w 7569200"/>
              <a:gd name="connsiteY121" fmla="*/ 5956300 h 6858000"/>
              <a:gd name="connsiteX122" fmla="*/ 7546975 w 7569200"/>
              <a:gd name="connsiteY122" fmla="*/ 6003925 h 6858000"/>
              <a:gd name="connsiteX123" fmla="*/ 7558087 w 7569200"/>
              <a:gd name="connsiteY123" fmla="*/ 6056312 h 6858000"/>
              <a:gd name="connsiteX124" fmla="*/ 7566025 w 7569200"/>
              <a:gd name="connsiteY124" fmla="*/ 6113462 h 6858000"/>
              <a:gd name="connsiteX125" fmla="*/ 7569200 w 7569200"/>
              <a:gd name="connsiteY125" fmla="*/ 6183312 h 6858000"/>
              <a:gd name="connsiteX126" fmla="*/ 7566025 w 7569200"/>
              <a:gd name="connsiteY126" fmla="*/ 6251575 h 6858000"/>
              <a:gd name="connsiteX127" fmla="*/ 7558087 w 7569200"/>
              <a:gd name="connsiteY127" fmla="*/ 6311900 h 6858000"/>
              <a:gd name="connsiteX128" fmla="*/ 7546975 w 7569200"/>
              <a:gd name="connsiteY128" fmla="*/ 6361112 h 6858000"/>
              <a:gd name="connsiteX129" fmla="*/ 7532687 w 7569200"/>
              <a:gd name="connsiteY129" fmla="*/ 6407150 h 6858000"/>
              <a:gd name="connsiteX130" fmla="*/ 7516812 w 7569200"/>
              <a:gd name="connsiteY130" fmla="*/ 6448425 h 6858000"/>
              <a:gd name="connsiteX131" fmla="*/ 7499350 w 7569200"/>
              <a:gd name="connsiteY131" fmla="*/ 6488112 h 6858000"/>
              <a:gd name="connsiteX132" fmla="*/ 7481887 w 7569200"/>
              <a:gd name="connsiteY132" fmla="*/ 6523037 h 6858000"/>
              <a:gd name="connsiteX133" fmla="*/ 7462837 w 7569200"/>
              <a:gd name="connsiteY133" fmla="*/ 6561137 h 6858000"/>
              <a:gd name="connsiteX134" fmla="*/ 7443787 w 7569200"/>
              <a:gd name="connsiteY134" fmla="*/ 6597650 h 6858000"/>
              <a:gd name="connsiteX135" fmla="*/ 7427912 w 7569200"/>
              <a:gd name="connsiteY135" fmla="*/ 6640512 h 6858000"/>
              <a:gd name="connsiteX136" fmla="*/ 7412037 w 7569200"/>
              <a:gd name="connsiteY136" fmla="*/ 6683375 h 6858000"/>
              <a:gd name="connsiteX137" fmla="*/ 7402512 w 7569200"/>
              <a:gd name="connsiteY137" fmla="*/ 6735762 h 6858000"/>
              <a:gd name="connsiteX138" fmla="*/ 7394575 w 7569200"/>
              <a:gd name="connsiteY138" fmla="*/ 6791325 h 6858000"/>
              <a:gd name="connsiteX139" fmla="*/ 7389812 w 7569200"/>
              <a:gd name="connsiteY139" fmla="*/ 6858000 h 6858000"/>
              <a:gd name="connsiteX140" fmla="*/ 0 w 7569200"/>
              <a:gd name="connsiteY140" fmla="*/ 6858000 h 6858000"/>
              <a:gd name="connsiteX141" fmla="*/ 0 w 7569200"/>
              <a:gd name="connsiteY141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</a:cxnLst>
            <a:rect l="l" t="t" r="r" b="b"/>
            <a:pathLst>
              <a:path w="7569200" h="6858000">
                <a:moveTo>
                  <a:pt x="0" y="0"/>
                </a:moveTo>
                <a:lnTo>
                  <a:pt x="7389812" y="0"/>
                </a:lnTo>
                <a:lnTo>
                  <a:pt x="7394575" y="66675"/>
                </a:lnTo>
                <a:lnTo>
                  <a:pt x="7402512" y="122237"/>
                </a:lnTo>
                <a:lnTo>
                  <a:pt x="7412037" y="174625"/>
                </a:lnTo>
                <a:lnTo>
                  <a:pt x="7427912" y="217487"/>
                </a:lnTo>
                <a:lnTo>
                  <a:pt x="7443787" y="260350"/>
                </a:lnTo>
                <a:lnTo>
                  <a:pt x="7462837" y="296862"/>
                </a:lnTo>
                <a:lnTo>
                  <a:pt x="7481887" y="334962"/>
                </a:lnTo>
                <a:lnTo>
                  <a:pt x="7499350" y="369887"/>
                </a:lnTo>
                <a:lnTo>
                  <a:pt x="7516812" y="409575"/>
                </a:lnTo>
                <a:lnTo>
                  <a:pt x="7532687" y="450850"/>
                </a:lnTo>
                <a:lnTo>
                  <a:pt x="7546975" y="496887"/>
                </a:lnTo>
                <a:lnTo>
                  <a:pt x="7558087" y="546100"/>
                </a:lnTo>
                <a:lnTo>
                  <a:pt x="7566025" y="606425"/>
                </a:lnTo>
                <a:lnTo>
                  <a:pt x="7569200" y="673100"/>
                </a:lnTo>
                <a:lnTo>
                  <a:pt x="7566025" y="744537"/>
                </a:lnTo>
                <a:lnTo>
                  <a:pt x="7558087" y="801687"/>
                </a:lnTo>
                <a:lnTo>
                  <a:pt x="7546975" y="854075"/>
                </a:lnTo>
                <a:lnTo>
                  <a:pt x="7532687" y="901700"/>
                </a:lnTo>
                <a:lnTo>
                  <a:pt x="7516812" y="942975"/>
                </a:lnTo>
                <a:lnTo>
                  <a:pt x="7497762" y="981075"/>
                </a:lnTo>
                <a:lnTo>
                  <a:pt x="7478712" y="1017587"/>
                </a:lnTo>
                <a:lnTo>
                  <a:pt x="7459662" y="1055687"/>
                </a:lnTo>
                <a:lnTo>
                  <a:pt x="7442200" y="1095375"/>
                </a:lnTo>
                <a:lnTo>
                  <a:pt x="7424737" y="1136650"/>
                </a:lnTo>
                <a:lnTo>
                  <a:pt x="7410450" y="1182687"/>
                </a:lnTo>
                <a:lnTo>
                  <a:pt x="7400925" y="1235075"/>
                </a:lnTo>
                <a:lnTo>
                  <a:pt x="7391400" y="1295400"/>
                </a:lnTo>
                <a:lnTo>
                  <a:pt x="7389812" y="1363662"/>
                </a:lnTo>
                <a:lnTo>
                  <a:pt x="7391400" y="1431925"/>
                </a:lnTo>
                <a:lnTo>
                  <a:pt x="7400925" y="1492250"/>
                </a:lnTo>
                <a:lnTo>
                  <a:pt x="7410450" y="1544637"/>
                </a:lnTo>
                <a:lnTo>
                  <a:pt x="7424737" y="1589087"/>
                </a:lnTo>
                <a:lnTo>
                  <a:pt x="7442200" y="1631950"/>
                </a:lnTo>
                <a:lnTo>
                  <a:pt x="7459662" y="1671637"/>
                </a:lnTo>
                <a:lnTo>
                  <a:pt x="7478712" y="1708150"/>
                </a:lnTo>
                <a:lnTo>
                  <a:pt x="7497762" y="1743075"/>
                </a:lnTo>
                <a:lnTo>
                  <a:pt x="7516812" y="1782762"/>
                </a:lnTo>
                <a:lnTo>
                  <a:pt x="7532687" y="1824037"/>
                </a:lnTo>
                <a:lnTo>
                  <a:pt x="7546975" y="1870075"/>
                </a:lnTo>
                <a:lnTo>
                  <a:pt x="7558087" y="1922462"/>
                </a:lnTo>
                <a:lnTo>
                  <a:pt x="7566025" y="1982787"/>
                </a:lnTo>
                <a:lnTo>
                  <a:pt x="7569200" y="2051050"/>
                </a:lnTo>
                <a:lnTo>
                  <a:pt x="7566025" y="2119312"/>
                </a:lnTo>
                <a:lnTo>
                  <a:pt x="7558087" y="2179637"/>
                </a:lnTo>
                <a:lnTo>
                  <a:pt x="7546975" y="2232025"/>
                </a:lnTo>
                <a:lnTo>
                  <a:pt x="7532687" y="2278062"/>
                </a:lnTo>
                <a:lnTo>
                  <a:pt x="7516812" y="2319337"/>
                </a:lnTo>
                <a:lnTo>
                  <a:pt x="7497762" y="2359025"/>
                </a:lnTo>
                <a:lnTo>
                  <a:pt x="7478712" y="2395537"/>
                </a:lnTo>
                <a:lnTo>
                  <a:pt x="7459662" y="2433637"/>
                </a:lnTo>
                <a:lnTo>
                  <a:pt x="7442200" y="2471737"/>
                </a:lnTo>
                <a:lnTo>
                  <a:pt x="7424737" y="2513012"/>
                </a:lnTo>
                <a:lnTo>
                  <a:pt x="7410450" y="2560637"/>
                </a:lnTo>
                <a:lnTo>
                  <a:pt x="7400925" y="2613025"/>
                </a:lnTo>
                <a:lnTo>
                  <a:pt x="7391400" y="2671762"/>
                </a:lnTo>
                <a:lnTo>
                  <a:pt x="7389812" y="2741612"/>
                </a:lnTo>
                <a:lnTo>
                  <a:pt x="7391400" y="2809875"/>
                </a:lnTo>
                <a:lnTo>
                  <a:pt x="7400925" y="2868612"/>
                </a:lnTo>
                <a:lnTo>
                  <a:pt x="7410450" y="2922587"/>
                </a:lnTo>
                <a:lnTo>
                  <a:pt x="7424737" y="2967037"/>
                </a:lnTo>
                <a:lnTo>
                  <a:pt x="7442200" y="3009900"/>
                </a:lnTo>
                <a:lnTo>
                  <a:pt x="7459662" y="3046412"/>
                </a:lnTo>
                <a:lnTo>
                  <a:pt x="7478712" y="3084512"/>
                </a:lnTo>
                <a:lnTo>
                  <a:pt x="7497762" y="3121025"/>
                </a:lnTo>
                <a:lnTo>
                  <a:pt x="7516812" y="3160712"/>
                </a:lnTo>
                <a:lnTo>
                  <a:pt x="7532687" y="3201987"/>
                </a:lnTo>
                <a:lnTo>
                  <a:pt x="7546975" y="3248025"/>
                </a:lnTo>
                <a:lnTo>
                  <a:pt x="7558087" y="3300412"/>
                </a:lnTo>
                <a:lnTo>
                  <a:pt x="7566025" y="3360737"/>
                </a:lnTo>
                <a:lnTo>
                  <a:pt x="7569200" y="3427412"/>
                </a:lnTo>
                <a:lnTo>
                  <a:pt x="7566025" y="3497262"/>
                </a:lnTo>
                <a:lnTo>
                  <a:pt x="7558087" y="3557587"/>
                </a:lnTo>
                <a:lnTo>
                  <a:pt x="7546975" y="3609975"/>
                </a:lnTo>
                <a:lnTo>
                  <a:pt x="7532687" y="3656012"/>
                </a:lnTo>
                <a:lnTo>
                  <a:pt x="7516812" y="3697287"/>
                </a:lnTo>
                <a:lnTo>
                  <a:pt x="7497762" y="3736975"/>
                </a:lnTo>
                <a:lnTo>
                  <a:pt x="7459662" y="3811587"/>
                </a:lnTo>
                <a:lnTo>
                  <a:pt x="7442200" y="3848100"/>
                </a:lnTo>
                <a:lnTo>
                  <a:pt x="7424737" y="3890962"/>
                </a:lnTo>
                <a:lnTo>
                  <a:pt x="7410450" y="3935412"/>
                </a:lnTo>
                <a:lnTo>
                  <a:pt x="7400925" y="3987800"/>
                </a:lnTo>
                <a:lnTo>
                  <a:pt x="7391400" y="4048125"/>
                </a:lnTo>
                <a:lnTo>
                  <a:pt x="7389812" y="4116387"/>
                </a:lnTo>
                <a:lnTo>
                  <a:pt x="7391400" y="4186237"/>
                </a:lnTo>
                <a:lnTo>
                  <a:pt x="7400925" y="4244975"/>
                </a:lnTo>
                <a:lnTo>
                  <a:pt x="7410450" y="4297362"/>
                </a:lnTo>
                <a:lnTo>
                  <a:pt x="7424737" y="4343400"/>
                </a:lnTo>
                <a:lnTo>
                  <a:pt x="7442200" y="4386262"/>
                </a:lnTo>
                <a:lnTo>
                  <a:pt x="7459662" y="4424362"/>
                </a:lnTo>
                <a:lnTo>
                  <a:pt x="7497762" y="4498975"/>
                </a:lnTo>
                <a:lnTo>
                  <a:pt x="7516812" y="4537075"/>
                </a:lnTo>
                <a:lnTo>
                  <a:pt x="7532687" y="4579937"/>
                </a:lnTo>
                <a:lnTo>
                  <a:pt x="7546975" y="4625975"/>
                </a:lnTo>
                <a:lnTo>
                  <a:pt x="7558087" y="4678362"/>
                </a:lnTo>
                <a:lnTo>
                  <a:pt x="7566025" y="4738687"/>
                </a:lnTo>
                <a:lnTo>
                  <a:pt x="7569200" y="4806950"/>
                </a:lnTo>
                <a:lnTo>
                  <a:pt x="7566025" y="4875212"/>
                </a:lnTo>
                <a:lnTo>
                  <a:pt x="7558087" y="4935537"/>
                </a:lnTo>
                <a:lnTo>
                  <a:pt x="7546975" y="4987925"/>
                </a:lnTo>
                <a:lnTo>
                  <a:pt x="7532687" y="5033962"/>
                </a:lnTo>
                <a:lnTo>
                  <a:pt x="7516812" y="5075237"/>
                </a:lnTo>
                <a:lnTo>
                  <a:pt x="7497762" y="5114925"/>
                </a:lnTo>
                <a:lnTo>
                  <a:pt x="7478712" y="5149850"/>
                </a:lnTo>
                <a:lnTo>
                  <a:pt x="7459662" y="5186362"/>
                </a:lnTo>
                <a:lnTo>
                  <a:pt x="7442200" y="5226050"/>
                </a:lnTo>
                <a:lnTo>
                  <a:pt x="7424737" y="5268912"/>
                </a:lnTo>
                <a:lnTo>
                  <a:pt x="7410450" y="5313362"/>
                </a:lnTo>
                <a:lnTo>
                  <a:pt x="7400925" y="5365750"/>
                </a:lnTo>
                <a:lnTo>
                  <a:pt x="7391400" y="5426075"/>
                </a:lnTo>
                <a:lnTo>
                  <a:pt x="7389812" y="5494337"/>
                </a:lnTo>
                <a:lnTo>
                  <a:pt x="7391400" y="5562600"/>
                </a:lnTo>
                <a:lnTo>
                  <a:pt x="7400925" y="5622925"/>
                </a:lnTo>
                <a:lnTo>
                  <a:pt x="7410450" y="5675312"/>
                </a:lnTo>
                <a:lnTo>
                  <a:pt x="7424737" y="5721350"/>
                </a:lnTo>
                <a:lnTo>
                  <a:pt x="7442200" y="5762625"/>
                </a:lnTo>
                <a:lnTo>
                  <a:pt x="7459662" y="5802312"/>
                </a:lnTo>
                <a:lnTo>
                  <a:pt x="7478712" y="5840412"/>
                </a:lnTo>
                <a:lnTo>
                  <a:pt x="7497762" y="5876925"/>
                </a:lnTo>
                <a:lnTo>
                  <a:pt x="7516812" y="5915025"/>
                </a:lnTo>
                <a:lnTo>
                  <a:pt x="7532687" y="5956300"/>
                </a:lnTo>
                <a:lnTo>
                  <a:pt x="7546975" y="6003925"/>
                </a:lnTo>
                <a:lnTo>
                  <a:pt x="7558087" y="6056312"/>
                </a:lnTo>
                <a:lnTo>
                  <a:pt x="7566025" y="6113462"/>
                </a:lnTo>
                <a:lnTo>
                  <a:pt x="7569200" y="6183312"/>
                </a:lnTo>
                <a:lnTo>
                  <a:pt x="7566025" y="6251575"/>
                </a:lnTo>
                <a:lnTo>
                  <a:pt x="7558087" y="6311900"/>
                </a:lnTo>
                <a:lnTo>
                  <a:pt x="7546975" y="6361112"/>
                </a:lnTo>
                <a:lnTo>
                  <a:pt x="7532687" y="6407150"/>
                </a:lnTo>
                <a:lnTo>
                  <a:pt x="7516812" y="6448425"/>
                </a:lnTo>
                <a:lnTo>
                  <a:pt x="7499350" y="6488112"/>
                </a:lnTo>
                <a:lnTo>
                  <a:pt x="7481887" y="6523037"/>
                </a:lnTo>
                <a:lnTo>
                  <a:pt x="7462837" y="6561137"/>
                </a:lnTo>
                <a:lnTo>
                  <a:pt x="7443787" y="6597650"/>
                </a:lnTo>
                <a:lnTo>
                  <a:pt x="7427912" y="6640512"/>
                </a:lnTo>
                <a:lnTo>
                  <a:pt x="7412037" y="6683375"/>
                </a:lnTo>
                <a:lnTo>
                  <a:pt x="7402512" y="6735762"/>
                </a:lnTo>
                <a:lnTo>
                  <a:pt x="7394575" y="6791325"/>
                </a:lnTo>
                <a:lnTo>
                  <a:pt x="7389812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628AF5D-E579-F8B0-7BAC-CE09A885AC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209" y="0"/>
            <a:ext cx="6534981" cy="1150832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2800" u="sng" cap="none" dirty="0">
                <a:latin typeface="Calibri" panose="020F0502020204030204" pitchFamily="34" charset="0"/>
                <a:cs typeface="Calibri" panose="020F0502020204030204" pitchFamily="34" charset="0"/>
              </a:rPr>
              <a:t>Tanning Culture, 1970s: </a:t>
            </a:r>
            <a:br>
              <a:rPr lang="en-US" sz="2800" u="sng" cap="none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800" u="sng" cap="none" dirty="0">
                <a:latin typeface="Calibri" panose="020F0502020204030204" pitchFamily="34" charset="0"/>
                <a:cs typeface="Calibri" panose="020F0502020204030204" pitchFamily="34" charset="0"/>
              </a:rPr>
              <a:t>The Invention of the ’Sunbed’.</a:t>
            </a:r>
            <a:endParaRPr lang="en-US" sz="2800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61" name="Rectangle 2060">
            <a:extLst>
              <a:ext uri="{FF2B5EF4-FFF2-40B4-BE49-F238E27FC236}">
                <a16:creationId xmlns:a16="http://schemas.microsoft.com/office/drawing/2014/main" id="{F50C5101-CD9E-4E96-A827-ACA768C311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BA6145-38D4-05FF-A08D-0CB417A79E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0350" y="1778672"/>
            <a:ext cx="6395840" cy="346631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Inevitable progression from the sunlamp? </a:t>
            </a:r>
          </a:p>
          <a:p>
            <a:pPr>
              <a:lnSpc>
                <a:spcPct val="150000"/>
              </a:lnSpc>
            </a:pPr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Invented by German Scientist, Friedrich Wolff, for German athletics.</a:t>
            </a:r>
          </a:p>
          <a:p>
            <a:pPr>
              <a:lnSpc>
                <a:spcPct val="150000"/>
              </a:lnSpc>
            </a:pPr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1977: first sunbed salon in Berlin, spreading to Europe and North America.</a:t>
            </a:r>
          </a:p>
          <a:p>
            <a:pPr>
              <a:lnSpc>
                <a:spcPct val="150000"/>
              </a:lnSpc>
            </a:pPr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1978: one-off sunbeds added to beauty salons and gyms in Britain.</a:t>
            </a:r>
          </a:p>
          <a:p>
            <a:pPr>
              <a:lnSpc>
                <a:spcPct val="150000"/>
              </a:lnSpc>
            </a:pPr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1980: Sunbed only shops and salons spread through Britain. </a:t>
            </a:r>
          </a:p>
        </p:txBody>
      </p:sp>
      <p:sp>
        <p:nvSpPr>
          <p:cNvPr id="2063" name="Freeform 22">
            <a:extLst>
              <a:ext uri="{FF2B5EF4-FFF2-40B4-BE49-F238E27FC236}">
                <a16:creationId xmlns:a16="http://schemas.microsoft.com/office/drawing/2014/main" id="{588FC0EF-FB5A-4AF3-A7C1-57F4582BFB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 flipH="1">
            <a:off x="6909478" y="0"/>
            <a:ext cx="5282519" cy="6858000"/>
          </a:xfrm>
          <a:custGeom>
            <a:avLst/>
            <a:gdLst>
              <a:gd name="connsiteX0" fmla="*/ 0 w 4992864"/>
              <a:gd name="connsiteY0" fmla="*/ 0 h 6858000"/>
              <a:gd name="connsiteX1" fmla="*/ 4813476 w 4992864"/>
              <a:gd name="connsiteY1" fmla="*/ 0 h 6858000"/>
              <a:gd name="connsiteX2" fmla="*/ 4818239 w 4992864"/>
              <a:gd name="connsiteY2" fmla="*/ 66675 h 6858000"/>
              <a:gd name="connsiteX3" fmla="*/ 4826176 w 4992864"/>
              <a:gd name="connsiteY3" fmla="*/ 122237 h 6858000"/>
              <a:gd name="connsiteX4" fmla="*/ 4835701 w 4992864"/>
              <a:gd name="connsiteY4" fmla="*/ 174625 h 6858000"/>
              <a:gd name="connsiteX5" fmla="*/ 4851576 w 4992864"/>
              <a:gd name="connsiteY5" fmla="*/ 217487 h 6858000"/>
              <a:gd name="connsiteX6" fmla="*/ 4867451 w 4992864"/>
              <a:gd name="connsiteY6" fmla="*/ 260350 h 6858000"/>
              <a:gd name="connsiteX7" fmla="*/ 4886501 w 4992864"/>
              <a:gd name="connsiteY7" fmla="*/ 296862 h 6858000"/>
              <a:gd name="connsiteX8" fmla="*/ 4905551 w 4992864"/>
              <a:gd name="connsiteY8" fmla="*/ 334962 h 6858000"/>
              <a:gd name="connsiteX9" fmla="*/ 4923014 w 4992864"/>
              <a:gd name="connsiteY9" fmla="*/ 369887 h 6858000"/>
              <a:gd name="connsiteX10" fmla="*/ 4940476 w 4992864"/>
              <a:gd name="connsiteY10" fmla="*/ 409575 h 6858000"/>
              <a:gd name="connsiteX11" fmla="*/ 4956351 w 4992864"/>
              <a:gd name="connsiteY11" fmla="*/ 450850 h 6858000"/>
              <a:gd name="connsiteX12" fmla="*/ 4970639 w 4992864"/>
              <a:gd name="connsiteY12" fmla="*/ 496887 h 6858000"/>
              <a:gd name="connsiteX13" fmla="*/ 4981751 w 4992864"/>
              <a:gd name="connsiteY13" fmla="*/ 546100 h 6858000"/>
              <a:gd name="connsiteX14" fmla="*/ 4989689 w 4992864"/>
              <a:gd name="connsiteY14" fmla="*/ 606425 h 6858000"/>
              <a:gd name="connsiteX15" fmla="*/ 4992864 w 4992864"/>
              <a:gd name="connsiteY15" fmla="*/ 673100 h 6858000"/>
              <a:gd name="connsiteX16" fmla="*/ 4989689 w 4992864"/>
              <a:gd name="connsiteY16" fmla="*/ 744537 h 6858000"/>
              <a:gd name="connsiteX17" fmla="*/ 4981751 w 4992864"/>
              <a:gd name="connsiteY17" fmla="*/ 801687 h 6858000"/>
              <a:gd name="connsiteX18" fmla="*/ 4970639 w 4992864"/>
              <a:gd name="connsiteY18" fmla="*/ 854075 h 6858000"/>
              <a:gd name="connsiteX19" fmla="*/ 4956351 w 4992864"/>
              <a:gd name="connsiteY19" fmla="*/ 901700 h 6858000"/>
              <a:gd name="connsiteX20" fmla="*/ 4940476 w 4992864"/>
              <a:gd name="connsiteY20" fmla="*/ 942975 h 6858000"/>
              <a:gd name="connsiteX21" fmla="*/ 4921426 w 4992864"/>
              <a:gd name="connsiteY21" fmla="*/ 981075 h 6858000"/>
              <a:gd name="connsiteX22" fmla="*/ 4902376 w 4992864"/>
              <a:gd name="connsiteY22" fmla="*/ 1017587 h 6858000"/>
              <a:gd name="connsiteX23" fmla="*/ 4883326 w 4992864"/>
              <a:gd name="connsiteY23" fmla="*/ 1055687 h 6858000"/>
              <a:gd name="connsiteX24" fmla="*/ 4865864 w 4992864"/>
              <a:gd name="connsiteY24" fmla="*/ 1095375 h 6858000"/>
              <a:gd name="connsiteX25" fmla="*/ 4848401 w 4992864"/>
              <a:gd name="connsiteY25" fmla="*/ 1136650 h 6858000"/>
              <a:gd name="connsiteX26" fmla="*/ 4834114 w 4992864"/>
              <a:gd name="connsiteY26" fmla="*/ 1182687 h 6858000"/>
              <a:gd name="connsiteX27" fmla="*/ 4824589 w 4992864"/>
              <a:gd name="connsiteY27" fmla="*/ 1235075 h 6858000"/>
              <a:gd name="connsiteX28" fmla="*/ 4815064 w 4992864"/>
              <a:gd name="connsiteY28" fmla="*/ 1295400 h 6858000"/>
              <a:gd name="connsiteX29" fmla="*/ 4813476 w 4992864"/>
              <a:gd name="connsiteY29" fmla="*/ 1363662 h 6858000"/>
              <a:gd name="connsiteX30" fmla="*/ 4815064 w 4992864"/>
              <a:gd name="connsiteY30" fmla="*/ 1431925 h 6858000"/>
              <a:gd name="connsiteX31" fmla="*/ 4824589 w 4992864"/>
              <a:gd name="connsiteY31" fmla="*/ 1492250 h 6858000"/>
              <a:gd name="connsiteX32" fmla="*/ 4834114 w 4992864"/>
              <a:gd name="connsiteY32" fmla="*/ 1544637 h 6858000"/>
              <a:gd name="connsiteX33" fmla="*/ 4848401 w 4992864"/>
              <a:gd name="connsiteY33" fmla="*/ 1589087 h 6858000"/>
              <a:gd name="connsiteX34" fmla="*/ 4865864 w 4992864"/>
              <a:gd name="connsiteY34" fmla="*/ 1631950 h 6858000"/>
              <a:gd name="connsiteX35" fmla="*/ 4883326 w 4992864"/>
              <a:gd name="connsiteY35" fmla="*/ 1671637 h 6858000"/>
              <a:gd name="connsiteX36" fmla="*/ 4902376 w 4992864"/>
              <a:gd name="connsiteY36" fmla="*/ 1708150 h 6858000"/>
              <a:gd name="connsiteX37" fmla="*/ 4921426 w 4992864"/>
              <a:gd name="connsiteY37" fmla="*/ 1743075 h 6858000"/>
              <a:gd name="connsiteX38" fmla="*/ 4940476 w 4992864"/>
              <a:gd name="connsiteY38" fmla="*/ 1782762 h 6858000"/>
              <a:gd name="connsiteX39" fmla="*/ 4956351 w 4992864"/>
              <a:gd name="connsiteY39" fmla="*/ 1824037 h 6858000"/>
              <a:gd name="connsiteX40" fmla="*/ 4970639 w 4992864"/>
              <a:gd name="connsiteY40" fmla="*/ 1870075 h 6858000"/>
              <a:gd name="connsiteX41" fmla="*/ 4981751 w 4992864"/>
              <a:gd name="connsiteY41" fmla="*/ 1922462 h 6858000"/>
              <a:gd name="connsiteX42" fmla="*/ 4989689 w 4992864"/>
              <a:gd name="connsiteY42" fmla="*/ 1982787 h 6858000"/>
              <a:gd name="connsiteX43" fmla="*/ 4992864 w 4992864"/>
              <a:gd name="connsiteY43" fmla="*/ 2051050 h 6858000"/>
              <a:gd name="connsiteX44" fmla="*/ 4989689 w 4992864"/>
              <a:gd name="connsiteY44" fmla="*/ 2119312 h 6858000"/>
              <a:gd name="connsiteX45" fmla="*/ 4981751 w 4992864"/>
              <a:gd name="connsiteY45" fmla="*/ 2179637 h 6858000"/>
              <a:gd name="connsiteX46" fmla="*/ 4970639 w 4992864"/>
              <a:gd name="connsiteY46" fmla="*/ 2232025 h 6858000"/>
              <a:gd name="connsiteX47" fmla="*/ 4956351 w 4992864"/>
              <a:gd name="connsiteY47" fmla="*/ 2278062 h 6858000"/>
              <a:gd name="connsiteX48" fmla="*/ 4940476 w 4992864"/>
              <a:gd name="connsiteY48" fmla="*/ 2319337 h 6858000"/>
              <a:gd name="connsiteX49" fmla="*/ 4921426 w 4992864"/>
              <a:gd name="connsiteY49" fmla="*/ 2359025 h 6858000"/>
              <a:gd name="connsiteX50" fmla="*/ 4902376 w 4992864"/>
              <a:gd name="connsiteY50" fmla="*/ 2395537 h 6858000"/>
              <a:gd name="connsiteX51" fmla="*/ 4883326 w 4992864"/>
              <a:gd name="connsiteY51" fmla="*/ 2433637 h 6858000"/>
              <a:gd name="connsiteX52" fmla="*/ 4865864 w 4992864"/>
              <a:gd name="connsiteY52" fmla="*/ 2471737 h 6858000"/>
              <a:gd name="connsiteX53" fmla="*/ 4848401 w 4992864"/>
              <a:gd name="connsiteY53" fmla="*/ 2513012 h 6858000"/>
              <a:gd name="connsiteX54" fmla="*/ 4834114 w 4992864"/>
              <a:gd name="connsiteY54" fmla="*/ 2560637 h 6858000"/>
              <a:gd name="connsiteX55" fmla="*/ 4824589 w 4992864"/>
              <a:gd name="connsiteY55" fmla="*/ 2613025 h 6858000"/>
              <a:gd name="connsiteX56" fmla="*/ 4815064 w 4992864"/>
              <a:gd name="connsiteY56" fmla="*/ 2671762 h 6858000"/>
              <a:gd name="connsiteX57" fmla="*/ 4813476 w 4992864"/>
              <a:gd name="connsiteY57" fmla="*/ 2741612 h 6858000"/>
              <a:gd name="connsiteX58" fmla="*/ 4815064 w 4992864"/>
              <a:gd name="connsiteY58" fmla="*/ 2809875 h 6858000"/>
              <a:gd name="connsiteX59" fmla="*/ 4824589 w 4992864"/>
              <a:gd name="connsiteY59" fmla="*/ 2868612 h 6858000"/>
              <a:gd name="connsiteX60" fmla="*/ 4834114 w 4992864"/>
              <a:gd name="connsiteY60" fmla="*/ 2922587 h 6858000"/>
              <a:gd name="connsiteX61" fmla="*/ 4848401 w 4992864"/>
              <a:gd name="connsiteY61" fmla="*/ 2967037 h 6858000"/>
              <a:gd name="connsiteX62" fmla="*/ 4865864 w 4992864"/>
              <a:gd name="connsiteY62" fmla="*/ 3009900 h 6858000"/>
              <a:gd name="connsiteX63" fmla="*/ 4883326 w 4992864"/>
              <a:gd name="connsiteY63" fmla="*/ 3046412 h 6858000"/>
              <a:gd name="connsiteX64" fmla="*/ 4902376 w 4992864"/>
              <a:gd name="connsiteY64" fmla="*/ 3084512 h 6858000"/>
              <a:gd name="connsiteX65" fmla="*/ 4921426 w 4992864"/>
              <a:gd name="connsiteY65" fmla="*/ 3121025 h 6858000"/>
              <a:gd name="connsiteX66" fmla="*/ 4940476 w 4992864"/>
              <a:gd name="connsiteY66" fmla="*/ 3160712 h 6858000"/>
              <a:gd name="connsiteX67" fmla="*/ 4956351 w 4992864"/>
              <a:gd name="connsiteY67" fmla="*/ 3201987 h 6858000"/>
              <a:gd name="connsiteX68" fmla="*/ 4970639 w 4992864"/>
              <a:gd name="connsiteY68" fmla="*/ 3248025 h 6858000"/>
              <a:gd name="connsiteX69" fmla="*/ 4981751 w 4992864"/>
              <a:gd name="connsiteY69" fmla="*/ 3300412 h 6858000"/>
              <a:gd name="connsiteX70" fmla="*/ 4989689 w 4992864"/>
              <a:gd name="connsiteY70" fmla="*/ 3360737 h 6858000"/>
              <a:gd name="connsiteX71" fmla="*/ 4992864 w 4992864"/>
              <a:gd name="connsiteY71" fmla="*/ 3427412 h 6858000"/>
              <a:gd name="connsiteX72" fmla="*/ 4989689 w 4992864"/>
              <a:gd name="connsiteY72" fmla="*/ 3497262 h 6858000"/>
              <a:gd name="connsiteX73" fmla="*/ 4981751 w 4992864"/>
              <a:gd name="connsiteY73" fmla="*/ 3557587 h 6858000"/>
              <a:gd name="connsiteX74" fmla="*/ 4970639 w 4992864"/>
              <a:gd name="connsiteY74" fmla="*/ 3609975 h 6858000"/>
              <a:gd name="connsiteX75" fmla="*/ 4956351 w 4992864"/>
              <a:gd name="connsiteY75" fmla="*/ 3656012 h 6858000"/>
              <a:gd name="connsiteX76" fmla="*/ 4940476 w 4992864"/>
              <a:gd name="connsiteY76" fmla="*/ 3697287 h 6858000"/>
              <a:gd name="connsiteX77" fmla="*/ 4921426 w 4992864"/>
              <a:gd name="connsiteY77" fmla="*/ 3736975 h 6858000"/>
              <a:gd name="connsiteX78" fmla="*/ 4883326 w 4992864"/>
              <a:gd name="connsiteY78" fmla="*/ 3811587 h 6858000"/>
              <a:gd name="connsiteX79" fmla="*/ 4865864 w 4992864"/>
              <a:gd name="connsiteY79" fmla="*/ 3848100 h 6858000"/>
              <a:gd name="connsiteX80" fmla="*/ 4848401 w 4992864"/>
              <a:gd name="connsiteY80" fmla="*/ 3890962 h 6858000"/>
              <a:gd name="connsiteX81" fmla="*/ 4834114 w 4992864"/>
              <a:gd name="connsiteY81" fmla="*/ 3935412 h 6858000"/>
              <a:gd name="connsiteX82" fmla="*/ 4824589 w 4992864"/>
              <a:gd name="connsiteY82" fmla="*/ 3987800 h 6858000"/>
              <a:gd name="connsiteX83" fmla="*/ 4815064 w 4992864"/>
              <a:gd name="connsiteY83" fmla="*/ 4048125 h 6858000"/>
              <a:gd name="connsiteX84" fmla="*/ 4813476 w 4992864"/>
              <a:gd name="connsiteY84" fmla="*/ 4116387 h 6858000"/>
              <a:gd name="connsiteX85" fmla="*/ 4815064 w 4992864"/>
              <a:gd name="connsiteY85" fmla="*/ 4186237 h 6858000"/>
              <a:gd name="connsiteX86" fmla="*/ 4824589 w 4992864"/>
              <a:gd name="connsiteY86" fmla="*/ 4244975 h 6858000"/>
              <a:gd name="connsiteX87" fmla="*/ 4834114 w 4992864"/>
              <a:gd name="connsiteY87" fmla="*/ 4297362 h 6858000"/>
              <a:gd name="connsiteX88" fmla="*/ 4848401 w 4992864"/>
              <a:gd name="connsiteY88" fmla="*/ 4343400 h 6858000"/>
              <a:gd name="connsiteX89" fmla="*/ 4865864 w 4992864"/>
              <a:gd name="connsiteY89" fmla="*/ 4386262 h 6858000"/>
              <a:gd name="connsiteX90" fmla="*/ 4883326 w 4992864"/>
              <a:gd name="connsiteY90" fmla="*/ 4424362 h 6858000"/>
              <a:gd name="connsiteX91" fmla="*/ 4921426 w 4992864"/>
              <a:gd name="connsiteY91" fmla="*/ 4498975 h 6858000"/>
              <a:gd name="connsiteX92" fmla="*/ 4940476 w 4992864"/>
              <a:gd name="connsiteY92" fmla="*/ 4537075 h 6858000"/>
              <a:gd name="connsiteX93" fmla="*/ 4956351 w 4992864"/>
              <a:gd name="connsiteY93" fmla="*/ 4579937 h 6858000"/>
              <a:gd name="connsiteX94" fmla="*/ 4970639 w 4992864"/>
              <a:gd name="connsiteY94" fmla="*/ 4625975 h 6858000"/>
              <a:gd name="connsiteX95" fmla="*/ 4981751 w 4992864"/>
              <a:gd name="connsiteY95" fmla="*/ 4678362 h 6858000"/>
              <a:gd name="connsiteX96" fmla="*/ 4989689 w 4992864"/>
              <a:gd name="connsiteY96" fmla="*/ 4738687 h 6858000"/>
              <a:gd name="connsiteX97" fmla="*/ 4992864 w 4992864"/>
              <a:gd name="connsiteY97" fmla="*/ 4806950 h 6858000"/>
              <a:gd name="connsiteX98" fmla="*/ 4989689 w 4992864"/>
              <a:gd name="connsiteY98" fmla="*/ 4875212 h 6858000"/>
              <a:gd name="connsiteX99" fmla="*/ 4981751 w 4992864"/>
              <a:gd name="connsiteY99" fmla="*/ 4935537 h 6858000"/>
              <a:gd name="connsiteX100" fmla="*/ 4970639 w 4992864"/>
              <a:gd name="connsiteY100" fmla="*/ 4987925 h 6858000"/>
              <a:gd name="connsiteX101" fmla="*/ 4956351 w 4992864"/>
              <a:gd name="connsiteY101" fmla="*/ 5033962 h 6858000"/>
              <a:gd name="connsiteX102" fmla="*/ 4940476 w 4992864"/>
              <a:gd name="connsiteY102" fmla="*/ 5075237 h 6858000"/>
              <a:gd name="connsiteX103" fmla="*/ 4921426 w 4992864"/>
              <a:gd name="connsiteY103" fmla="*/ 5114925 h 6858000"/>
              <a:gd name="connsiteX104" fmla="*/ 4902376 w 4992864"/>
              <a:gd name="connsiteY104" fmla="*/ 5149850 h 6858000"/>
              <a:gd name="connsiteX105" fmla="*/ 4883326 w 4992864"/>
              <a:gd name="connsiteY105" fmla="*/ 5186362 h 6858000"/>
              <a:gd name="connsiteX106" fmla="*/ 4865864 w 4992864"/>
              <a:gd name="connsiteY106" fmla="*/ 5226050 h 6858000"/>
              <a:gd name="connsiteX107" fmla="*/ 4848401 w 4992864"/>
              <a:gd name="connsiteY107" fmla="*/ 5268912 h 6858000"/>
              <a:gd name="connsiteX108" fmla="*/ 4834114 w 4992864"/>
              <a:gd name="connsiteY108" fmla="*/ 5313362 h 6858000"/>
              <a:gd name="connsiteX109" fmla="*/ 4824589 w 4992864"/>
              <a:gd name="connsiteY109" fmla="*/ 5365750 h 6858000"/>
              <a:gd name="connsiteX110" fmla="*/ 4815064 w 4992864"/>
              <a:gd name="connsiteY110" fmla="*/ 5426075 h 6858000"/>
              <a:gd name="connsiteX111" fmla="*/ 4813476 w 4992864"/>
              <a:gd name="connsiteY111" fmla="*/ 5494337 h 6858000"/>
              <a:gd name="connsiteX112" fmla="*/ 4815064 w 4992864"/>
              <a:gd name="connsiteY112" fmla="*/ 5562600 h 6858000"/>
              <a:gd name="connsiteX113" fmla="*/ 4824589 w 4992864"/>
              <a:gd name="connsiteY113" fmla="*/ 5622925 h 6858000"/>
              <a:gd name="connsiteX114" fmla="*/ 4834114 w 4992864"/>
              <a:gd name="connsiteY114" fmla="*/ 5675312 h 6858000"/>
              <a:gd name="connsiteX115" fmla="*/ 4848401 w 4992864"/>
              <a:gd name="connsiteY115" fmla="*/ 5721350 h 6858000"/>
              <a:gd name="connsiteX116" fmla="*/ 4865864 w 4992864"/>
              <a:gd name="connsiteY116" fmla="*/ 5762625 h 6858000"/>
              <a:gd name="connsiteX117" fmla="*/ 4883326 w 4992864"/>
              <a:gd name="connsiteY117" fmla="*/ 5802312 h 6858000"/>
              <a:gd name="connsiteX118" fmla="*/ 4902376 w 4992864"/>
              <a:gd name="connsiteY118" fmla="*/ 5840412 h 6858000"/>
              <a:gd name="connsiteX119" fmla="*/ 4921426 w 4992864"/>
              <a:gd name="connsiteY119" fmla="*/ 5876925 h 6858000"/>
              <a:gd name="connsiteX120" fmla="*/ 4940476 w 4992864"/>
              <a:gd name="connsiteY120" fmla="*/ 5915025 h 6858000"/>
              <a:gd name="connsiteX121" fmla="*/ 4956351 w 4992864"/>
              <a:gd name="connsiteY121" fmla="*/ 5956300 h 6858000"/>
              <a:gd name="connsiteX122" fmla="*/ 4970639 w 4992864"/>
              <a:gd name="connsiteY122" fmla="*/ 6003925 h 6858000"/>
              <a:gd name="connsiteX123" fmla="*/ 4981751 w 4992864"/>
              <a:gd name="connsiteY123" fmla="*/ 6056312 h 6858000"/>
              <a:gd name="connsiteX124" fmla="*/ 4989689 w 4992864"/>
              <a:gd name="connsiteY124" fmla="*/ 6113462 h 6858000"/>
              <a:gd name="connsiteX125" fmla="*/ 4992864 w 4992864"/>
              <a:gd name="connsiteY125" fmla="*/ 6183312 h 6858000"/>
              <a:gd name="connsiteX126" fmla="*/ 4989689 w 4992864"/>
              <a:gd name="connsiteY126" fmla="*/ 6251575 h 6858000"/>
              <a:gd name="connsiteX127" fmla="*/ 4981751 w 4992864"/>
              <a:gd name="connsiteY127" fmla="*/ 6311900 h 6858000"/>
              <a:gd name="connsiteX128" fmla="*/ 4970639 w 4992864"/>
              <a:gd name="connsiteY128" fmla="*/ 6361112 h 6858000"/>
              <a:gd name="connsiteX129" fmla="*/ 4956351 w 4992864"/>
              <a:gd name="connsiteY129" fmla="*/ 6407150 h 6858000"/>
              <a:gd name="connsiteX130" fmla="*/ 4940476 w 4992864"/>
              <a:gd name="connsiteY130" fmla="*/ 6448425 h 6858000"/>
              <a:gd name="connsiteX131" fmla="*/ 4923014 w 4992864"/>
              <a:gd name="connsiteY131" fmla="*/ 6488112 h 6858000"/>
              <a:gd name="connsiteX132" fmla="*/ 4905551 w 4992864"/>
              <a:gd name="connsiteY132" fmla="*/ 6523037 h 6858000"/>
              <a:gd name="connsiteX133" fmla="*/ 4886501 w 4992864"/>
              <a:gd name="connsiteY133" fmla="*/ 6561137 h 6858000"/>
              <a:gd name="connsiteX134" fmla="*/ 4867451 w 4992864"/>
              <a:gd name="connsiteY134" fmla="*/ 6597650 h 6858000"/>
              <a:gd name="connsiteX135" fmla="*/ 4851576 w 4992864"/>
              <a:gd name="connsiteY135" fmla="*/ 6640512 h 6858000"/>
              <a:gd name="connsiteX136" fmla="*/ 4835701 w 4992864"/>
              <a:gd name="connsiteY136" fmla="*/ 6683375 h 6858000"/>
              <a:gd name="connsiteX137" fmla="*/ 4826176 w 4992864"/>
              <a:gd name="connsiteY137" fmla="*/ 6735762 h 6858000"/>
              <a:gd name="connsiteX138" fmla="*/ 4818239 w 4992864"/>
              <a:gd name="connsiteY138" fmla="*/ 6791325 h 6858000"/>
              <a:gd name="connsiteX139" fmla="*/ 4813476 w 4992864"/>
              <a:gd name="connsiteY139" fmla="*/ 6858000 h 6858000"/>
              <a:gd name="connsiteX140" fmla="*/ 0 w 4992864"/>
              <a:gd name="connsiteY14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</a:cxnLst>
            <a:rect l="l" t="t" r="r" b="b"/>
            <a:pathLst>
              <a:path w="4992864" h="6858000">
                <a:moveTo>
                  <a:pt x="0" y="0"/>
                </a:moveTo>
                <a:lnTo>
                  <a:pt x="4813476" y="0"/>
                </a:lnTo>
                <a:lnTo>
                  <a:pt x="4818239" y="66675"/>
                </a:lnTo>
                <a:lnTo>
                  <a:pt x="4826176" y="122237"/>
                </a:lnTo>
                <a:lnTo>
                  <a:pt x="4835701" y="174625"/>
                </a:lnTo>
                <a:lnTo>
                  <a:pt x="4851576" y="217487"/>
                </a:lnTo>
                <a:lnTo>
                  <a:pt x="4867451" y="260350"/>
                </a:lnTo>
                <a:lnTo>
                  <a:pt x="4886501" y="296862"/>
                </a:lnTo>
                <a:lnTo>
                  <a:pt x="4905551" y="334962"/>
                </a:lnTo>
                <a:lnTo>
                  <a:pt x="4923014" y="369887"/>
                </a:lnTo>
                <a:lnTo>
                  <a:pt x="4940476" y="409575"/>
                </a:lnTo>
                <a:lnTo>
                  <a:pt x="4956351" y="450850"/>
                </a:lnTo>
                <a:lnTo>
                  <a:pt x="4970639" y="496887"/>
                </a:lnTo>
                <a:lnTo>
                  <a:pt x="4981751" y="546100"/>
                </a:lnTo>
                <a:lnTo>
                  <a:pt x="4989689" y="606425"/>
                </a:lnTo>
                <a:lnTo>
                  <a:pt x="4992864" y="673100"/>
                </a:lnTo>
                <a:lnTo>
                  <a:pt x="4989689" y="744537"/>
                </a:lnTo>
                <a:lnTo>
                  <a:pt x="4981751" y="801687"/>
                </a:lnTo>
                <a:lnTo>
                  <a:pt x="4970639" y="854075"/>
                </a:lnTo>
                <a:lnTo>
                  <a:pt x="4956351" y="901700"/>
                </a:lnTo>
                <a:lnTo>
                  <a:pt x="4940476" y="942975"/>
                </a:lnTo>
                <a:lnTo>
                  <a:pt x="4921426" y="981075"/>
                </a:lnTo>
                <a:lnTo>
                  <a:pt x="4902376" y="1017587"/>
                </a:lnTo>
                <a:lnTo>
                  <a:pt x="4883326" y="1055687"/>
                </a:lnTo>
                <a:lnTo>
                  <a:pt x="4865864" y="1095375"/>
                </a:lnTo>
                <a:lnTo>
                  <a:pt x="4848401" y="1136650"/>
                </a:lnTo>
                <a:lnTo>
                  <a:pt x="4834114" y="1182687"/>
                </a:lnTo>
                <a:lnTo>
                  <a:pt x="4824589" y="1235075"/>
                </a:lnTo>
                <a:lnTo>
                  <a:pt x="4815064" y="1295400"/>
                </a:lnTo>
                <a:lnTo>
                  <a:pt x="4813476" y="1363662"/>
                </a:lnTo>
                <a:lnTo>
                  <a:pt x="4815064" y="1431925"/>
                </a:lnTo>
                <a:lnTo>
                  <a:pt x="4824589" y="1492250"/>
                </a:lnTo>
                <a:lnTo>
                  <a:pt x="4834114" y="1544637"/>
                </a:lnTo>
                <a:lnTo>
                  <a:pt x="4848401" y="1589087"/>
                </a:lnTo>
                <a:lnTo>
                  <a:pt x="4865864" y="1631950"/>
                </a:lnTo>
                <a:lnTo>
                  <a:pt x="4883326" y="1671637"/>
                </a:lnTo>
                <a:lnTo>
                  <a:pt x="4902376" y="1708150"/>
                </a:lnTo>
                <a:lnTo>
                  <a:pt x="4921426" y="1743075"/>
                </a:lnTo>
                <a:lnTo>
                  <a:pt x="4940476" y="1782762"/>
                </a:lnTo>
                <a:lnTo>
                  <a:pt x="4956351" y="1824037"/>
                </a:lnTo>
                <a:lnTo>
                  <a:pt x="4970639" y="1870075"/>
                </a:lnTo>
                <a:lnTo>
                  <a:pt x="4981751" y="1922462"/>
                </a:lnTo>
                <a:lnTo>
                  <a:pt x="4989689" y="1982787"/>
                </a:lnTo>
                <a:lnTo>
                  <a:pt x="4992864" y="2051050"/>
                </a:lnTo>
                <a:lnTo>
                  <a:pt x="4989689" y="2119312"/>
                </a:lnTo>
                <a:lnTo>
                  <a:pt x="4981751" y="2179637"/>
                </a:lnTo>
                <a:lnTo>
                  <a:pt x="4970639" y="2232025"/>
                </a:lnTo>
                <a:lnTo>
                  <a:pt x="4956351" y="2278062"/>
                </a:lnTo>
                <a:lnTo>
                  <a:pt x="4940476" y="2319337"/>
                </a:lnTo>
                <a:lnTo>
                  <a:pt x="4921426" y="2359025"/>
                </a:lnTo>
                <a:lnTo>
                  <a:pt x="4902376" y="2395537"/>
                </a:lnTo>
                <a:lnTo>
                  <a:pt x="4883326" y="2433637"/>
                </a:lnTo>
                <a:lnTo>
                  <a:pt x="4865864" y="2471737"/>
                </a:lnTo>
                <a:lnTo>
                  <a:pt x="4848401" y="2513012"/>
                </a:lnTo>
                <a:lnTo>
                  <a:pt x="4834114" y="2560637"/>
                </a:lnTo>
                <a:lnTo>
                  <a:pt x="4824589" y="2613025"/>
                </a:lnTo>
                <a:lnTo>
                  <a:pt x="4815064" y="2671762"/>
                </a:lnTo>
                <a:lnTo>
                  <a:pt x="4813476" y="2741612"/>
                </a:lnTo>
                <a:lnTo>
                  <a:pt x="4815064" y="2809875"/>
                </a:lnTo>
                <a:lnTo>
                  <a:pt x="4824589" y="2868612"/>
                </a:lnTo>
                <a:lnTo>
                  <a:pt x="4834114" y="2922587"/>
                </a:lnTo>
                <a:lnTo>
                  <a:pt x="4848401" y="2967037"/>
                </a:lnTo>
                <a:lnTo>
                  <a:pt x="4865864" y="3009900"/>
                </a:lnTo>
                <a:lnTo>
                  <a:pt x="4883326" y="3046412"/>
                </a:lnTo>
                <a:lnTo>
                  <a:pt x="4902376" y="3084512"/>
                </a:lnTo>
                <a:lnTo>
                  <a:pt x="4921426" y="3121025"/>
                </a:lnTo>
                <a:lnTo>
                  <a:pt x="4940476" y="3160712"/>
                </a:lnTo>
                <a:lnTo>
                  <a:pt x="4956351" y="3201987"/>
                </a:lnTo>
                <a:lnTo>
                  <a:pt x="4970639" y="3248025"/>
                </a:lnTo>
                <a:lnTo>
                  <a:pt x="4981751" y="3300412"/>
                </a:lnTo>
                <a:lnTo>
                  <a:pt x="4989689" y="3360737"/>
                </a:lnTo>
                <a:lnTo>
                  <a:pt x="4992864" y="3427412"/>
                </a:lnTo>
                <a:lnTo>
                  <a:pt x="4989689" y="3497262"/>
                </a:lnTo>
                <a:lnTo>
                  <a:pt x="4981751" y="3557587"/>
                </a:lnTo>
                <a:lnTo>
                  <a:pt x="4970639" y="3609975"/>
                </a:lnTo>
                <a:lnTo>
                  <a:pt x="4956351" y="3656012"/>
                </a:lnTo>
                <a:lnTo>
                  <a:pt x="4940476" y="3697287"/>
                </a:lnTo>
                <a:lnTo>
                  <a:pt x="4921426" y="3736975"/>
                </a:lnTo>
                <a:lnTo>
                  <a:pt x="4883326" y="3811587"/>
                </a:lnTo>
                <a:lnTo>
                  <a:pt x="4865864" y="3848100"/>
                </a:lnTo>
                <a:lnTo>
                  <a:pt x="4848401" y="3890962"/>
                </a:lnTo>
                <a:lnTo>
                  <a:pt x="4834114" y="3935412"/>
                </a:lnTo>
                <a:lnTo>
                  <a:pt x="4824589" y="3987800"/>
                </a:lnTo>
                <a:lnTo>
                  <a:pt x="4815064" y="4048125"/>
                </a:lnTo>
                <a:lnTo>
                  <a:pt x="4813476" y="4116387"/>
                </a:lnTo>
                <a:lnTo>
                  <a:pt x="4815064" y="4186237"/>
                </a:lnTo>
                <a:lnTo>
                  <a:pt x="4824589" y="4244975"/>
                </a:lnTo>
                <a:lnTo>
                  <a:pt x="4834114" y="4297362"/>
                </a:lnTo>
                <a:lnTo>
                  <a:pt x="4848401" y="4343400"/>
                </a:lnTo>
                <a:lnTo>
                  <a:pt x="4865864" y="4386262"/>
                </a:lnTo>
                <a:lnTo>
                  <a:pt x="4883326" y="4424362"/>
                </a:lnTo>
                <a:lnTo>
                  <a:pt x="4921426" y="4498975"/>
                </a:lnTo>
                <a:lnTo>
                  <a:pt x="4940476" y="4537075"/>
                </a:lnTo>
                <a:lnTo>
                  <a:pt x="4956351" y="4579937"/>
                </a:lnTo>
                <a:lnTo>
                  <a:pt x="4970639" y="4625975"/>
                </a:lnTo>
                <a:lnTo>
                  <a:pt x="4981751" y="4678362"/>
                </a:lnTo>
                <a:lnTo>
                  <a:pt x="4989689" y="4738687"/>
                </a:lnTo>
                <a:lnTo>
                  <a:pt x="4992864" y="4806950"/>
                </a:lnTo>
                <a:lnTo>
                  <a:pt x="4989689" y="4875212"/>
                </a:lnTo>
                <a:lnTo>
                  <a:pt x="4981751" y="4935537"/>
                </a:lnTo>
                <a:lnTo>
                  <a:pt x="4970639" y="4987925"/>
                </a:lnTo>
                <a:lnTo>
                  <a:pt x="4956351" y="5033962"/>
                </a:lnTo>
                <a:lnTo>
                  <a:pt x="4940476" y="5075237"/>
                </a:lnTo>
                <a:lnTo>
                  <a:pt x="4921426" y="5114925"/>
                </a:lnTo>
                <a:lnTo>
                  <a:pt x="4902376" y="5149850"/>
                </a:lnTo>
                <a:lnTo>
                  <a:pt x="4883326" y="5186362"/>
                </a:lnTo>
                <a:lnTo>
                  <a:pt x="4865864" y="5226050"/>
                </a:lnTo>
                <a:lnTo>
                  <a:pt x="4848401" y="5268912"/>
                </a:lnTo>
                <a:lnTo>
                  <a:pt x="4834114" y="5313362"/>
                </a:lnTo>
                <a:lnTo>
                  <a:pt x="4824589" y="5365750"/>
                </a:lnTo>
                <a:lnTo>
                  <a:pt x="4815064" y="5426075"/>
                </a:lnTo>
                <a:lnTo>
                  <a:pt x="4813476" y="5494337"/>
                </a:lnTo>
                <a:lnTo>
                  <a:pt x="4815064" y="5562600"/>
                </a:lnTo>
                <a:lnTo>
                  <a:pt x="4824589" y="5622925"/>
                </a:lnTo>
                <a:lnTo>
                  <a:pt x="4834114" y="5675312"/>
                </a:lnTo>
                <a:lnTo>
                  <a:pt x="4848401" y="5721350"/>
                </a:lnTo>
                <a:lnTo>
                  <a:pt x="4865864" y="5762625"/>
                </a:lnTo>
                <a:lnTo>
                  <a:pt x="4883326" y="5802312"/>
                </a:lnTo>
                <a:lnTo>
                  <a:pt x="4902376" y="5840412"/>
                </a:lnTo>
                <a:lnTo>
                  <a:pt x="4921426" y="5876925"/>
                </a:lnTo>
                <a:lnTo>
                  <a:pt x="4940476" y="5915025"/>
                </a:lnTo>
                <a:lnTo>
                  <a:pt x="4956351" y="5956300"/>
                </a:lnTo>
                <a:lnTo>
                  <a:pt x="4970639" y="6003925"/>
                </a:lnTo>
                <a:lnTo>
                  <a:pt x="4981751" y="6056312"/>
                </a:lnTo>
                <a:lnTo>
                  <a:pt x="4989689" y="6113462"/>
                </a:lnTo>
                <a:lnTo>
                  <a:pt x="4992864" y="6183312"/>
                </a:lnTo>
                <a:lnTo>
                  <a:pt x="4989689" y="6251575"/>
                </a:lnTo>
                <a:lnTo>
                  <a:pt x="4981751" y="6311900"/>
                </a:lnTo>
                <a:lnTo>
                  <a:pt x="4970639" y="6361112"/>
                </a:lnTo>
                <a:lnTo>
                  <a:pt x="4956351" y="6407150"/>
                </a:lnTo>
                <a:lnTo>
                  <a:pt x="4940476" y="6448425"/>
                </a:lnTo>
                <a:lnTo>
                  <a:pt x="4923014" y="6488112"/>
                </a:lnTo>
                <a:lnTo>
                  <a:pt x="4905551" y="6523037"/>
                </a:lnTo>
                <a:lnTo>
                  <a:pt x="4886501" y="6561137"/>
                </a:lnTo>
                <a:lnTo>
                  <a:pt x="4867451" y="6597650"/>
                </a:lnTo>
                <a:lnTo>
                  <a:pt x="4851576" y="6640512"/>
                </a:lnTo>
                <a:lnTo>
                  <a:pt x="4835701" y="6683375"/>
                </a:lnTo>
                <a:lnTo>
                  <a:pt x="4826176" y="6735762"/>
                </a:lnTo>
                <a:lnTo>
                  <a:pt x="4818239" y="6791325"/>
                </a:lnTo>
                <a:lnTo>
                  <a:pt x="481347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65" name="Freeform: Shape 2064">
            <a:extLst>
              <a:ext uri="{FF2B5EF4-FFF2-40B4-BE49-F238E27FC236}">
                <a16:creationId xmlns:a16="http://schemas.microsoft.com/office/drawing/2014/main" id="{FDB19D2F-9F08-47D1-A104-0BE7E30113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046365" y="2"/>
            <a:ext cx="5149751" cy="3402351"/>
          </a:xfrm>
          <a:custGeom>
            <a:avLst/>
            <a:gdLst>
              <a:gd name="connsiteX0" fmla="*/ 189795 w 5149751"/>
              <a:gd name="connsiteY0" fmla="*/ 0 h 3402351"/>
              <a:gd name="connsiteX1" fmla="*/ 5149751 w 5149751"/>
              <a:gd name="connsiteY1" fmla="*/ 0 h 3402351"/>
              <a:gd name="connsiteX2" fmla="*/ 5149751 w 5149751"/>
              <a:gd name="connsiteY2" fmla="*/ 3402351 h 3402351"/>
              <a:gd name="connsiteX3" fmla="*/ 1262 w 5149751"/>
              <a:gd name="connsiteY3" fmla="*/ 3402351 h 3402351"/>
              <a:gd name="connsiteX4" fmla="*/ 3359 w 5149751"/>
              <a:gd name="connsiteY4" fmla="*/ 3360737 h 3402351"/>
              <a:gd name="connsiteX5" fmla="*/ 11757 w 5149751"/>
              <a:gd name="connsiteY5" fmla="*/ 3300412 h 3402351"/>
              <a:gd name="connsiteX6" fmla="*/ 23514 w 5149751"/>
              <a:gd name="connsiteY6" fmla="*/ 3248025 h 3402351"/>
              <a:gd name="connsiteX7" fmla="*/ 38631 w 5149751"/>
              <a:gd name="connsiteY7" fmla="*/ 3201987 h 3402351"/>
              <a:gd name="connsiteX8" fmla="*/ 55427 w 5149751"/>
              <a:gd name="connsiteY8" fmla="*/ 3160712 h 3402351"/>
              <a:gd name="connsiteX9" fmla="*/ 75582 w 5149751"/>
              <a:gd name="connsiteY9" fmla="*/ 3121025 h 3402351"/>
              <a:gd name="connsiteX10" fmla="*/ 95737 w 5149751"/>
              <a:gd name="connsiteY10" fmla="*/ 3084512 h 3402351"/>
              <a:gd name="connsiteX11" fmla="*/ 115892 w 5149751"/>
              <a:gd name="connsiteY11" fmla="*/ 3046412 h 3402351"/>
              <a:gd name="connsiteX12" fmla="*/ 134368 w 5149751"/>
              <a:gd name="connsiteY12" fmla="*/ 3009900 h 3402351"/>
              <a:gd name="connsiteX13" fmla="*/ 152844 w 5149751"/>
              <a:gd name="connsiteY13" fmla="*/ 2967037 h 3402351"/>
              <a:gd name="connsiteX14" fmla="*/ 167959 w 5149751"/>
              <a:gd name="connsiteY14" fmla="*/ 2922587 h 3402351"/>
              <a:gd name="connsiteX15" fmla="*/ 178037 w 5149751"/>
              <a:gd name="connsiteY15" fmla="*/ 2868612 h 3402351"/>
              <a:gd name="connsiteX16" fmla="*/ 188115 w 5149751"/>
              <a:gd name="connsiteY16" fmla="*/ 2809875 h 3402351"/>
              <a:gd name="connsiteX17" fmla="*/ 189795 w 5149751"/>
              <a:gd name="connsiteY17" fmla="*/ 2741612 h 3402351"/>
              <a:gd name="connsiteX18" fmla="*/ 188115 w 5149751"/>
              <a:gd name="connsiteY18" fmla="*/ 2671762 h 3402351"/>
              <a:gd name="connsiteX19" fmla="*/ 178037 w 5149751"/>
              <a:gd name="connsiteY19" fmla="*/ 2613025 h 3402351"/>
              <a:gd name="connsiteX20" fmla="*/ 167959 w 5149751"/>
              <a:gd name="connsiteY20" fmla="*/ 2560637 h 3402351"/>
              <a:gd name="connsiteX21" fmla="*/ 152844 w 5149751"/>
              <a:gd name="connsiteY21" fmla="*/ 2513012 h 3402351"/>
              <a:gd name="connsiteX22" fmla="*/ 134368 w 5149751"/>
              <a:gd name="connsiteY22" fmla="*/ 2471737 h 3402351"/>
              <a:gd name="connsiteX23" fmla="*/ 115892 w 5149751"/>
              <a:gd name="connsiteY23" fmla="*/ 2433637 h 3402351"/>
              <a:gd name="connsiteX24" fmla="*/ 95737 w 5149751"/>
              <a:gd name="connsiteY24" fmla="*/ 2395537 h 3402351"/>
              <a:gd name="connsiteX25" fmla="*/ 75582 w 5149751"/>
              <a:gd name="connsiteY25" fmla="*/ 2359025 h 3402351"/>
              <a:gd name="connsiteX26" fmla="*/ 55427 w 5149751"/>
              <a:gd name="connsiteY26" fmla="*/ 2319337 h 3402351"/>
              <a:gd name="connsiteX27" fmla="*/ 38631 w 5149751"/>
              <a:gd name="connsiteY27" fmla="*/ 2278062 h 3402351"/>
              <a:gd name="connsiteX28" fmla="*/ 23514 w 5149751"/>
              <a:gd name="connsiteY28" fmla="*/ 2232025 h 3402351"/>
              <a:gd name="connsiteX29" fmla="*/ 11757 w 5149751"/>
              <a:gd name="connsiteY29" fmla="*/ 2179637 h 3402351"/>
              <a:gd name="connsiteX30" fmla="*/ 3359 w 5149751"/>
              <a:gd name="connsiteY30" fmla="*/ 2119312 h 3402351"/>
              <a:gd name="connsiteX31" fmla="*/ 0 w 5149751"/>
              <a:gd name="connsiteY31" fmla="*/ 2051050 h 3402351"/>
              <a:gd name="connsiteX32" fmla="*/ 3359 w 5149751"/>
              <a:gd name="connsiteY32" fmla="*/ 1982787 h 3402351"/>
              <a:gd name="connsiteX33" fmla="*/ 11757 w 5149751"/>
              <a:gd name="connsiteY33" fmla="*/ 1922462 h 3402351"/>
              <a:gd name="connsiteX34" fmla="*/ 23514 w 5149751"/>
              <a:gd name="connsiteY34" fmla="*/ 1870075 h 3402351"/>
              <a:gd name="connsiteX35" fmla="*/ 38631 w 5149751"/>
              <a:gd name="connsiteY35" fmla="*/ 1824037 h 3402351"/>
              <a:gd name="connsiteX36" fmla="*/ 55427 w 5149751"/>
              <a:gd name="connsiteY36" fmla="*/ 1782762 h 3402351"/>
              <a:gd name="connsiteX37" fmla="*/ 75582 w 5149751"/>
              <a:gd name="connsiteY37" fmla="*/ 1743075 h 3402351"/>
              <a:gd name="connsiteX38" fmla="*/ 95737 w 5149751"/>
              <a:gd name="connsiteY38" fmla="*/ 1708150 h 3402351"/>
              <a:gd name="connsiteX39" fmla="*/ 115892 w 5149751"/>
              <a:gd name="connsiteY39" fmla="*/ 1671637 h 3402351"/>
              <a:gd name="connsiteX40" fmla="*/ 134368 w 5149751"/>
              <a:gd name="connsiteY40" fmla="*/ 1631950 h 3402351"/>
              <a:gd name="connsiteX41" fmla="*/ 152844 w 5149751"/>
              <a:gd name="connsiteY41" fmla="*/ 1589087 h 3402351"/>
              <a:gd name="connsiteX42" fmla="*/ 167959 w 5149751"/>
              <a:gd name="connsiteY42" fmla="*/ 1544637 h 3402351"/>
              <a:gd name="connsiteX43" fmla="*/ 178037 w 5149751"/>
              <a:gd name="connsiteY43" fmla="*/ 1492250 h 3402351"/>
              <a:gd name="connsiteX44" fmla="*/ 188115 w 5149751"/>
              <a:gd name="connsiteY44" fmla="*/ 1431925 h 3402351"/>
              <a:gd name="connsiteX45" fmla="*/ 189795 w 5149751"/>
              <a:gd name="connsiteY45" fmla="*/ 1363662 h 3402351"/>
              <a:gd name="connsiteX46" fmla="*/ 188115 w 5149751"/>
              <a:gd name="connsiteY46" fmla="*/ 1295400 h 3402351"/>
              <a:gd name="connsiteX47" fmla="*/ 178037 w 5149751"/>
              <a:gd name="connsiteY47" fmla="*/ 1235075 h 3402351"/>
              <a:gd name="connsiteX48" fmla="*/ 167959 w 5149751"/>
              <a:gd name="connsiteY48" fmla="*/ 1182687 h 3402351"/>
              <a:gd name="connsiteX49" fmla="*/ 152844 w 5149751"/>
              <a:gd name="connsiteY49" fmla="*/ 1136650 h 3402351"/>
              <a:gd name="connsiteX50" fmla="*/ 134368 w 5149751"/>
              <a:gd name="connsiteY50" fmla="*/ 1095375 h 3402351"/>
              <a:gd name="connsiteX51" fmla="*/ 115892 w 5149751"/>
              <a:gd name="connsiteY51" fmla="*/ 1055687 h 3402351"/>
              <a:gd name="connsiteX52" fmla="*/ 95737 w 5149751"/>
              <a:gd name="connsiteY52" fmla="*/ 1017587 h 3402351"/>
              <a:gd name="connsiteX53" fmla="*/ 75582 w 5149751"/>
              <a:gd name="connsiteY53" fmla="*/ 981075 h 3402351"/>
              <a:gd name="connsiteX54" fmla="*/ 55427 w 5149751"/>
              <a:gd name="connsiteY54" fmla="*/ 942975 h 3402351"/>
              <a:gd name="connsiteX55" fmla="*/ 38631 w 5149751"/>
              <a:gd name="connsiteY55" fmla="*/ 901700 h 3402351"/>
              <a:gd name="connsiteX56" fmla="*/ 23514 w 5149751"/>
              <a:gd name="connsiteY56" fmla="*/ 854075 h 3402351"/>
              <a:gd name="connsiteX57" fmla="*/ 11757 w 5149751"/>
              <a:gd name="connsiteY57" fmla="*/ 801687 h 3402351"/>
              <a:gd name="connsiteX58" fmla="*/ 3359 w 5149751"/>
              <a:gd name="connsiteY58" fmla="*/ 744537 h 3402351"/>
              <a:gd name="connsiteX59" fmla="*/ 0 w 5149751"/>
              <a:gd name="connsiteY59" fmla="*/ 673100 h 3402351"/>
              <a:gd name="connsiteX60" fmla="*/ 3359 w 5149751"/>
              <a:gd name="connsiteY60" fmla="*/ 606425 h 3402351"/>
              <a:gd name="connsiteX61" fmla="*/ 11757 w 5149751"/>
              <a:gd name="connsiteY61" fmla="*/ 546100 h 3402351"/>
              <a:gd name="connsiteX62" fmla="*/ 23514 w 5149751"/>
              <a:gd name="connsiteY62" fmla="*/ 496887 h 3402351"/>
              <a:gd name="connsiteX63" fmla="*/ 38631 w 5149751"/>
              <a:gd name="connsiteY63" fmla="*/ 450850 h 3402351"/>
              <a:gd name="connsiteX64" fmla="*/ 55427 w 5149751"/>
              <a:gd name="connsiteY64" fmla="*/ 409575 h 3402351"/>
              <a:gd name="connsiteX65" fmla="*/ 73902 w 5149751"/>
              <a:gd name="connsiteY65" fmla="*/ 369887 h 3402351"/>
              <a:gd name="connsiteX66" fmla="*/ 92378 w 5149751"/>
              <a:gd name="connsiteY66" fmla="*/ 334962 h 3402351"/>
              <a:gd name="connsiteX67" fmla="*/ 112533 w 5149751"/>
              <a:gd name="connsiteY67" fmla="*/ 296862 h 3402351"/>
              <a:gd name="connsiteX68" fmla="*/ 132688 w 5149751"/>
              <a:gd name="connsiteY68" fmla="*/ 260350 h 3402351"/>
              <a:gd name="connsiteX69" fmla="*/ 149484 w 5149751"/>
              <a:gd name="connsiteY69" fmla="*/ 217487 h 3402351"/>
              <a:gd name="connsiteX70" fmla="*/ 166280 w 5149751"/>
              <a:gd name="connsiteY70" fmla="*/ 174625 h 3402351"/>
              <a:gd name="connsiteX71" fmla="*/ 176358 w 5149751"/>
              <a:gd name="connsiteY71" fmla="*/ 122237 h 3402351"/>
              <a:gd name="connsiteX72" fmla="*/ 184755 w 5149751"/>
              <a:gd name="connsiteY72" fmla="*/ 66675 h 3402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5149751" h="3402351">
                <a:moveTo>
                  <a:pt x="189795" y="0"/>
                </a:moveTo>
                <a:lnTo>
                  <a:pt x="5149751" y="0"/>
                </a:lnTo>
                <a:lnTo>
                  <a:pt x="5149751" y="3402351"/>
                </a:lnTo>
                <a:lnTo>
                  <a:pt x="1262" y="3402351"/>
                </a:lnTo>
                <a:lnTo>
                  <a:pt x="3359" y="3360737"/>
                </a:lnTo>
                <a:lnTo>
                  <a:pt x="11757" y="3300412"/>
                </a:lnTo>
                <a:lnTo>
                  <a:pt x="23514" y="3248025"/>
                </a:lnTo>
                <a:lnTo>
                  <a:pt x="38631" y="3201987"/>
                </a:lnTo>
                <a:lnTo>
                  <a:pt x="55427" y="3160712"/>
                </a:lnTo>
                <a:lnTo>
                  <a:pt x="75582" y="3121025"/>
                </a:lnTo>
                <a:lnTo>
                  <a:pt x="95737" y="3084512"/>
                </a:lnTo>
                <a:lnTo>
                  <a:pt x="115892" y="3046412"/>
                </a:lnTo>
                <a:lnTo>
                  <a:pt x="134368" y="3009900"/>
                </a:lnTo>
                <a:lnTo>
                  <a:pt x="152844" y="2967037"/>
                </a:lnTo>
                <a:lnTo>
                  <a:pt x="167959" y="2922587"/>
                </a:lnTo>
                <a:lnTo>
                  <a:pt x="178037" y="2868612"/>
                </a:lnTo>
                <a:lnTo>
                  <a:pt x="188115" y="2809875"/>
                </a:lnTo>
                <a:lnTo>
                  <a:pt x="189795" y="2741612"/>
                </a:lnTo>
                <a:lnTo>
                  <a:pt x="188115" y="2671762"/>
                </a:lnTo>
                <a:lnTo>
                  <a:pt x="178037" y="2613025"/>
                </a:lnTo>
                <a:lnTo>
                  <a:pt x="167959" y="2560637"/>
                </a:lnTo>
                <a:lnTo>
                  <a:pt x="152844" y="2513012"/>
                </a:lnTo>
                <a:lnTo>
                  <a:pt x="134368" y="2471737"/>
                </a:lnTo>
                <a:lnTo>
                  <a:pt x="115892" y="2433637"/>
                </a:lnTo>
                <a:lnTo>
                  <a:pt x="95737" y="2395537"/>
                </a:lnTo>
                <a:lnTo>
                  <a:pt x="75582" y="2359025"/>
                </a:lnTo>
                <a:lnTo>
                  <a:pt x="55427" y="2319337"/>
                </a:lnTo>
                <a:lnTo>
                  <a:pt x="38631" y="2278062"/>
                </a:lnTo>
                <a:lnTo>
                  <a:pt x="23514" y="2232025"/>
                </a:lnTo>
                <a:lnTo>
                  <a:pt x="11757" y="2179637"/>
                </a:lnTo>
                <a:lnTo>
                  <a:pt x="3359" y="2119312"/>
                </a:lnTo>
                <a:lnTo>
                  <a:pt x="0" y="2051050"/>
                </a:lnTo>
                <a:lnTo>
                  <a:pt x="3359" y="1982787"/>
                </a:lnTo>
                <a:lnTo>
                  <a:pt x="11757" y="1922462"/>
                </a:lnTo>
                <a:lnTo>
                  <a:pt x="23514" y="1870075"/>
                </a:lnTo>
                <a:lnTo>
                  <a:pt x="38631" y="1824037"/>
                </a:lnTo>
                <a:lnTo>
                  <a:pt x="55427" y="1782762"/>
                </a:lnTo>
                <a:lnTo>
                  <a:pt x="75582" y="1743075"/>
                </a:lnTo>
                <a:lnTo>
                  <a:pt x="95737" y="1708150"/>
                </a:lnTo>
                <a:lnTo>
                  <a:pt x="115892" y="1671637"/>
                </a:lnTo>
                <a:lnTo>
                  <a:pt x="134368" y="1631950"/>
                </a:lnTo>
                <a:lnTo>
                  <a:pt x="152844" y="1589087"/>
                </a:lnTo>
                <a:lnTo>
                  <a:pt x="167959" y="1544637"/>
                </a:lnTo>
                <a:lnTo>
                  <a:pt x="178037" y="1492250"/>
                </a:lnTo>
                <a:lnTo>
                  <a:pt x="188115" y="1431925"/>
                </a:lnTo>
                <a:lnTo>
                  <a:pt x="189795" y="1363662"/>
                </a:lnTo>
                <a:lnTo>
                  <a:pt x="188115" y="1295400"/>
                </a:lnTo>
                <a:lnTo>
                  <a:pt x="178037" y="1235075"/>
                </a:lnTo>
                <a:lnTo>
                  <a:pt x="167959" y="1182687"/>
                </a:lnTo>
                <a:lnTo>
                  <a:pt x="152844" y="1136650"/>
                </a:lnTo>
                <a:lnTo>
                  <a:pt x="134368" y="1095375"/>
                </a:lnTo>
                <a:lnTo>
                  <a:pt x="115892" y="1055687"/>
                </a:lnTo>
                <a:lnTo>
                  <a:pt x="95737" y="1017587"/>
                </a:lnTo>
                <a:lnTo>
                  <a:pt x="75582" y="981075"/>
                </a:lnTo>
                <a:lnTo>
                  <a:pt x="55427" y="942975"/>
                </a:lnTo>
                <a:lnTo>
                  <a:pt x="38631" y="901700"/>
                </a:lnTo>
                <a:lnTo>
                  <a:pt x="23514" y="854075"/>
                </a:lnTo>
                <a:lnTo>
                  <a:pt x="11757" y="801687"/>
                </a:lnTo>
                <a:lnTo>
                  <a:pt x="3359" y="744537"/>
                </a:lnTo>
                <a:lnTo>
                  <a:pt x="0" y="673100"/>
                </a:lnTo>
                <a:lnTo>
                  <a:pt x="3359" y="606425"/>
                </a:lnTo>
                <a:lnTo>
                  <a:pt x="11757" y="546100"/>
                </a:lnTo>
                <a:lnTo>
                  <a:pt x="23514" y="496887"/>
                </a:lnTo>
                <a:lnTo>
                  <a:pt x="38631" y="450850"/>
                </a:lnTo>
                <a:lnTo>
                  <a:pt x="55427" y="409575"/>
                </a:lnTo>
                <a:lnTo>
                  <a:pt x="73902" y="369887"/>
                </a:lnTo>
                <a:lnTo>
                  <a:pt x="92378" y="334962"/>
                </a:lnTo>
                <a:lnTo>
                  <a:pt x="112533" y="296862"/>
                </a:lnTo>
                <a:lnTo>
                  <a:pt x="132688" y="260350"/>
                </a:lnTo>
                <a:lnTo>
                  <a:pt x="149484" y="217487"/>
                </a:lnTo>
                <a:lnTo>
                  <a:pt x="166280" y="174625"/>
                </a:lnTo>
                <a:lnTo>
                  <a:pt x="176358" y="122237"/>
                </a:lnTo>
                <a:lnTo>
                  <a:pt x="184755" y="666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67" name="Freeform: Shape 2066">
            <a:extLst>
              <a:ext uri="{FF2B5EF4-FFF2-40B4-BE49-F238E27FC236}">
                <a16:creationId xmlns:a16="http://schemas.microsoft.com/office/drawing/2014/main" id="{EDDC619B-7F37-4A93-ADCA-7EAE09EE98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046364" y="3511830"/>
            <a:ext cx="5149751" cy="3346171"/>
          </a:xfrm>
          <a:custGeom>
            <a:avLst/>
            <a:gdLst>
              <a:gd name="connsiteX0" fmla="*/ 5387 w 5149751"/>
              <a:gd name="connsiteY0" fmla="*/ 0 h 3346171"/>
              <a:gd name="connsiteX1" fmla="*/ 5149751 w 5149751"/>
              <a:gd name="connsiteY1" fmla="*/ 0 h 3346171"/>
              <a:gd name="connsiteX2" fmla="*/ 5149751 w 5149751"/>
              <a:gd name="connsiteY2" fmla="*/ 3346171 h 3346171"/>
              <a:gd name="connsiteX3" fmla="*/ 189795 w 5149751"/>
              <a:gd name="connsiteY3" fmla="*/ 3346171 h 3346171"/>
              <a:gd name="connsiteX4" fmla="*/ 184755 w 5149751"/>
              <a:gd name="connsiteY4" fmla="*/ 3279496 h 3346171"/>
              <a:gd name="connsiteX5" fmla="*/ 176358 w 5149751"/>
              <a:gd name="connsiteY5" fmla="*/ 3223933 h 3346171"/>
              <a:gd name="connsiteX6" fmla="*/ 166280 w 5149751"/>
              <a:gd name="connsiteY6" fmla="*/ 3171546 h 3346171"/>
              <a:gd name="connsiteX7" fmla="*/ 149484 w 5149751"/>
              <a:gd name="connsiteY7" fmla="*/ 3128683 h 3346171"/>
              <a:gd name="connsiteX8" fmla="*/ 132688 w 5149751"/>
              <a:gd name="connsiteY8" fmla="*/ 3085821 h 3346171"/>
              <a:gd name="connsiteX9" fmla="*/ 112533 w 5149751"/>
              <a:gd name="connsiteY9" fmla="*/ 3049308 h 3346171"/>
              <a:gd name="connsiteX10" fmla="*/ 92378 w 5149751"/>
              <a:gd name="connsiteY10" fmla="*/ 3011208 h 3346171"/>
              <a:gd name="connsiteX11" fmla="*/ 73902 w 5149751"/>
              <a:gd name="connsiteY11" fmla="*/ 2976283 h 3346171"/>
              <a:gd name="connsiteX12" fmla="*/ 55427 w 5149751"/>
              <a:gd name="connsiteY12" fmla="*/ 2936596 h 3346171"/>
              <a:gd name="connsiteX13" fmla="*/ 38631 w 5149751"/>
              <a:gd name="connsiteY13" fmla="*/ 2895321 h 3346171"/>
              <a:gd name="connsiteX14" fmla="*/ 23514 w 5149751"/>
              <a:gd name="connsiteY14" fmla="*/ 2849283 h 3346171"/>
              <a:gd name="connsiteX15" fmla="*/ 11757 w 5149751"/>
              <a:gd name="connsiteY15" fmla="*/ 2800071 h 3346171"/>
              <a:gd name="connsiteX16" fmla="*/ 3359 w 5149751"/>
              <a:gd name="connsiteY16" fmla="*/ 2739746 h 3346171"/>
              <a:gd name="connsiteX17" fmla="*/ 0 w 5149751"/>
              <a:gd name="connsiteY17" fmla="*/ 2671483 h 3346171"/>
              <a:gd name="connsiteX18" fmla="*/ 3359 w 5149751"/>
              <a:gd name="connsiteY18" fmla="*/ 2601633 h 3346171"/>
              <a:gd name="connsiteX19" fmla="*/ 11757 w 5149751"/>
              <a:gd name="connsiteY19" fmla="*/ 2544483 h 3346171"/>
              <a:gd name="connsiteX20" fmla="*/ 23514 w 5149751"/>
              <a:gd name="connsiteY20" fmla="*/ 2492096 h 3346171"/>
              <a:gd name="connsiteX21" fmla="*/ 38631 w 5149751"/>
              <a:gd name="connsiteY21" fmla="*/ 2444471 h 3346171"/>
              <a:gd name="connsiteX22" fmla="*/ 55427 w 5149751"/>
              <a:gd name="connsiteY22" fmla="*/ 2403196 h 3346171"/>
              <a:gd name="connsiteX23" fmla="*/ 75582 w 5149751"/>
              <a:gd name="connsiteY23" fmla="*/ 2365096 h 3346171"/>
              <a:gd name="connsiteX24" fmla="*/ 95737 w 5149751"/>
              <a:gd name="connsiteY24" fmla="*/ 2328583 h 3346171"/>
              <a:gd name="connsiteX25" fmla="*/ 115892 w 5149751"/>
              <a:gd name="connsiteY25" fmla="*/ 2290483 h 3346171"/>
              <a:gd name="connsiteX26" fmla="*/ 134368 w 5149751"/>
              <a:gd name="connsiteY26" fmla="*/ 2250796 h 3346171"/>
              <a:gd name="connsiteX27" fmla="*/ 152844 w 5149751"/>
              <a:gd name="connsiteY27" fmla="*/ 2209521 h 3346171"/>
              <a:gd name="connsiteX28" fmla="*/ 167959 w 5149751"/>
              <a:gd name="connsiteY28" fmla="*/ 2163483 h 3346171"/>
              <a:gd name="connsiteX29" fmla="*/ 178037 w 5149751"/>
              <a:gd name="connsiteY29" fmla="*/ 2111096 h 3346171"/>
              <a:gd name="connsiteX30" fmla="*/ 188115 w 5149751"/>
              <a:gd name="connsiteY30" fmla="*/ 2050771 h 3346171"/>
              <a:gd name="connsiteX31" fmla="*/ 189795 w 5149751"/>
              <a:gd name="connsiteY31" fmla="*/ 1982508 h 3346171"/>
              <a:gd name="connsiteX32" fmla="*/ 188115 w 5149751"/>
              <a:gd name="connsiteY32" fmla="*/ 1914246 h 3346171"/>
              <a:gd name="connsiteX33" fmla="*/ 178037 w 5149751"/>
              <a:gd name="connsiteY33" fmla="*/ 1853921 h 3346171"/>
              <a:gd name="connsiteX34" fmla="*/ 167959 w 5149751"/>
              <a:gd name="connsiteY34" fmla="*/ 1801533 h 3346171"/>
              <a:gd name="connsiteX35" fmla="*/ 152844 w 5149751"/>
              <a:gd name="connsiteY35" fmla="*/ 1757083 h 3346171"/>
              <a:gd name="connsiteX36" fmla="*/ 134368 w 5149751"/>
              <a:gd name="connsiteY36" fmla="*/ 1714221 h 3346171"/>
              <a:gd name="connsiteX37" fmla="*/ 115892 w 5149751"/>
              <a:gd name="connsiteY37" fmla="*/ 1674533 h 3346171"/>
              <a:gd name="connsiteX38" fmla="*/ 95737 w 5149751"/>
              <a:gd name="connsiteY38" fmla="*/ 1638021 h 3346171"/>
              <a:gd name="connsiteX39" fmla="*/ 75582 w 5149751"/>
              <a:gd name="connsiteY39" fmla="*/ 1603096 h 3346171"/>
              <a:gd name="connsiteX40" fmla="*/ 55427 w 5149751"/>
              <a:gd name="connsiteY40" fmla="*/ 1563408 h 3346171"/>
              <a:gd name="connsiteX41" fmla="*/ 38631 w 5149751"/>
              <a:gd name="connsiteY41" fmla="*/ 1522133 h 3346171"/>
              <a:gd name="connsiteX42" fmla="*/ 23514 w 5149751"/>
              <a:gd name="connsiteY42" fmla="*/ 1476096 h 3346171"/>
              <a:gd name="connsiteX43" fmla="*/ 11757 w 5149751"/>
              <a:gd name="connsiteY43" fmla="*/ 1423708 h 3346171"/>
              <a:gd name="connsiteX44" fmla="*/ 3359 w 5149751"/>
              <a:gd name="connsiteY44" fmla="*/ 1363383 h 3346171"/>
              <a:gd name="connsiteX45" fmla="*/ 0 w 5149751"/>
              <a:gd name="connsiteY45" fmla="*/ 1295121 h 3346171"/>
              <a:gd name="connsiteX46" fmla="*/ 3359 w 5149751"/>
              <a:gd name="connsiteY46" fmla="*/ 1226858 h 3346171"/>
              <a:gd name="connsiteX47" fmla="*/ 11757 w 5149751"/>
              <a:gd name="connsiteY47" fmla="*/ 1166533 h 3346171"/>
              <a:gd name="connsiteX48" fmla="*/ 23514 w 5149751"/>
              <a:gd name="connsiteY48" fmla="*/ 1114146 h 3346171"/>
              <a:gd name="connsiteX49" fmla="*/ 38631 w 5149751"/>
              <a:gd name="connsiteY49" fmla="*/ 1068108 h 3346171"/>
              <a:gd name="connsiteX50" fmla="*/ 55427 w 5149751"/>
              <a:gd name="connsiteY50" fmla="*/ 1025246 h 3346171"/>
              <a:gd name="connsiteX51" fmla="*/ 75582 w 5149751"/>
              <a:gd name="connsiteY51" fmla="*/ 987146 h 3346171"/>
              <a:gd name="connsiteX52" fmla="*/ 115892 w 5149751"/>
              <a:gd name="connsiteY52" fmla="*/ 912533 h 3346171"/>
              <a:gd name="connsiteX53" fmla="*/ 134368 w 5149751"/>
              <a:gd name="connsiteY53" fmla="*/ 874433 h 3346171"/>
              <a:gd name="connsiteX54" fmla="*/ 152844 w 5149751"/>
              <a:gd name="connsiteY54" fmla="*/ 831571 h 3346171"/>
              <a:gd name="connsiteX55" fmla="*/ 167959 w 5149751"/>
              <a:gd name="connsiteY55" fmla="*/ 785533 h 3346171"/>
              <a:gd name="connsiteX56" fmla="*/ 178037 w 5149751"/>
              <a:gd name="connsiteY56" fmla="*/ 733146 h 3346171"/>
              <a:gd name="connsiteX57" fmla="*/ 188115 w 5149751"/>
              <a:gd name="connsiteY57" fmla="*/ 674408 h 3346171"/>
              <a:gd name="connsiteX58" fmla="*/ 189795 w 5149751"/>
              <a:gd name="connsiteY58" fmla="*/ 604558 h 3346171"/>
              <a:gd name="connsiteX59" fmla="*/ 188115 w 5149751"/>
              <a:gd name="connsiteY59" fmla="*/ 536296 h 3346171"/>
              <a:gd name="connsiteX60" fmla="*/ 178037 w 5149751"/>
              <a:gd name="connsiteY60" fmla="*/ 475971 h 3346171"/>
              <a:gd name="connsiteX61" fmla="*/ 167959 w 5149751"/>
              <a:gd name="connsiteY61" fmla="*/ 423583 h 3346171"/>
              <a:gd name="connsiteX62" fmla="*/ 152844 w 5149751"/>
              <a:gd name="connsiteY62" fmla="*/ 379133 h 3346171"/>
              <a:gd name="connsiteX63" fmla="*/ 134368 w 5149751"/>
              <a:gd name="connsiteY63" fmla="*/ 336271 h 3346171"/>
              <a:gd name="connsiteX64" fmla="*/ 115892 w 5149751"/>
              <a:gd name="connsiteY64" fmla="*/ 299758 h 3346171"/>
              <a:gd name="connsiteX65" fmla="*/ 75582 w 5149751"/>
              <a:gd name="connsiteY65" fmla="*/ 225146 h 3346171"/>
              <a:gd name="connsiteX66" fmla="*/ 55427 w 5149751"/>
              <a:gd name="connsiteY66" fmla="*/ 185458 h 3346171"/>
              <a:gd name="connsiteX67" fmla="*/ 38631 w 5149751"/>
              <a:gd name="connsiteY67" fmla="*/ 144183 h 3346171"/>
              <a:gd name="connsiteX68" fmla="*/ 23514 w 5149751"/>
              <a:gd name="connsiteY68" fmla="*/ 98146 h 3346171"/>
              <a:gd name="connsiteX69" fmla="*/ 11757 w 5149751"/>
              <a:gd name="connsiteY69" fmla="*/ 45758 h 3346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</a:cxnLst>
            <a:rect l="l" t="t" r="r" b="b"/>
            <a:pathLst>
              <a:path w="5149751" h="3346171">
                <a:moveTo>
                  <a:pt x="5387" y="0"/>
                </a:moveTo>
                <a:lnTo>
                  <a:pt x="5149751" y="0"/>
                </a:lnTo>
                <a:lnTo>
                  <a:pt x="5149751" y="3346171"/>
                </a:lnTo>
                <a:lnTo>
                  <a:pt x="189795" y="3346171"/>
                </a:lnTo>
                <a:lnTo>
                  <a:pt x="184755" y="3279496"/>
                </a:lnTo>
                <a:lnTo>
                  <a:pt x="176358" y="3223933"/>
                </a:lnTo>
                <a:lnTo>
                  <a:pt x="166280" y="3171546"/>
                </a:lnTo>
                <a:lnTo>
                  <a:pt x="149484" y="3128683"/>
                </a:lnTo>
                <a:lnTo>
                  <a:pt x="132688" y="3085821"/>
                </a:lnTo>
                <a:lnTo>
                  <a:pt x="112533" y="3049308"/>
                </a:lnTo>
                <a:lnTo>
                  <a:pt x="92378" y="3011208"/>
                </a:lnTo>
                <a:lnTo>
                  <a:pt x="73902" y="2976283"/>
                </a:lnTo>
                <a:lnTo>
                  <a:pt x="55427" y="2936596"/>
                </a:lnTo>
                <a:lnTo>
                  <a:pt x="38631" y="2895321"/>
                </a:lnTo>
                <a:lnTo>
                  <a:pt x="23514" y="2849283"/>
                </a:lnTo>
                <a:lnTo>
                  <a:pt x="11757" y="2800071"/>
                </a:lnTo>
                <a:lnTo>
                  <a:pt x="3359" y="2739746"/>
                </a:lnTo>
                <a:lnTo>
                  <a:pt x="0" y="2671483"/>
                </a:lnTo>
                <a:lnTo>
                  <a:pt x="3359" y="2601633"/>
                </a:lnTo>
                <a:lnTo>
                  <a:pt x="11757" y="2544483"/>
                </a:lnTo>
                <a:lnTo>
                  <a:pt x="23514" y="2492096"/>
                </a:lnTo>
                <a:lnTo>
                  <a:pt x="38631" y="2444471"/>
                </a:lnTo>
                <a:lnTo>
                  <a:pt x="55427" y="2403196"/>
                </a:lnTo>
                <a:lnTo>
                  <a:pt x="75582" y="2365096"/>
                </a:lnTo>
                <a:lnTo>
                  <a:pt x="95737" y="2328583"/>
                </a:lnTo>
                <a:lnTo>
                  <a:pt x="115892" y="2290483"/>
                </a:lnTo>
                <a:lnTo>
                  <a:pt x="134368" y="2250796"/>
                </a:lnTo>
                <a:lnTo>
                  <a:pt x="152844" y="2209521"/>
                </a:lnTo>
                <a:lnTo>
                  <a:pt x="167959" y="2163483"/>
                </a:lnTo>
                <a:lnTo>
                  <a:pt x="178037" y="2111096"/>
                </a:lnTo>
                <a:lnTo>
                  <a:pt x="188115" y="2050771"/>
                </a:lnTo>
                <a:lnTo>
                  <a:pt x="189795" y="1982508"/>
                </a:lnTo>
                <a:lnTo>
                  <a:pt x="188115" y="1914246"/>
                </a:lnTo>
                <a:lnTo>
                  <a:pt x="178037" y="1853921"/>
                </a:lnTo>
                <a:lnTo>
                  <a:pt x="167959" y="1801533"/>
                </a:lnTo>
                <a:lnTo>
                  <a:pt x="152844" y="1757083"/>
                </a:lnTo>
                <a:lnTo>
                  <a:pt x="134368" y="1714221"/>
                </a:lnTo>
                <a:lnTo>
                  <a:pt x="115892" y="1674533"/>
                </a:lnTo>
                <a:lnTo>
                  <a:pt x="95737" y="1638021"/>
                </a:lnTo>
                <a:lnTo>
                  <a:pt x="75582" y="1603096"/>
                </a:lnTo>
                <a:lnTo>
                  <a:pt x="55427" y="1563408"/>
                </a:lnTo>
                <a:lnTo>
                  <a:pt x="38631" y="1522133"/>
                </a:lnTo>
                <a:lnTo>
                  <a:pt x="23514" y="1476096"/>
                </a:lnTo>
                <a:lnTo>
                  <a:pt x="11757" y="1423708"/>
                </a:lnTo>
                <a:lnTo>
                  <a:pt x="3359" y="1363383"/>
                </a:lnTo>
                <a:lnTo>
                  <a:pt x="0" y="1295121"/>
                </a:lnTo>
                <a:lnTo>
                  <a:pt x="3359" y="1226858"/>
                </a:lnTo>
                <a:lnTo>
                  <a:pt x="11757" y="1166533"/>
                </a:lnTo>
                <a:lnTo>
                  <a:pt x="23514" y="1114146"/>
                </a:lnTo>
                <a:lnTo>
                  <a:pt x="38631" y="1068108"/>
                </a:lnTo>
                <a:lnTo>
                  <a:pt x="55427" y="1025246"/>
                </a:lnTo>
                <a:lnTo>
                  <a:pt x="75582" y="987146"/>
                </a:lnTo>
                <a:lnTo>
                  <a:pt x="115892" y="912533"/>
                </a:lnTo>
                <a:lnTo>
                  <a:pt x="134368" y="874433"/>
                </a:lnTo>
                <a:lnTo>
                  <a:pt x="152844" y="831571"/>
                </a:lnTo>
                <a:lnTo>
                  <a:pt x="167959" y="785533"/>
                </a:lnTo>
                <a:lnTo>
                  <a:pt x="178037" y="733146"/>
                </a:lnTo>
                <a:lnTo>
                  <a:pt x="188115" y="674408"/>
                </a:lnTo>
                <a:lnTo>
                  <a:pt x="189795" y="604558"/>
                </a:lnTo>
                <a:lnTo>
                  <a:pt x="188115" y="536296"/>
                </a:lnTo>
                <a:lnTo>
                  <a:pt x="178037" y="475971"/>
                </a:lnTo>
                <a:lnTo>
                  <a:pt x="167959" y="423583"/>
                </a:lnTo>
                <a:lnTo>
                  <a:pt x="152844" y="379133"/>
                </a:lnTo>
                <a:lnTo>
                  <a:pt x="134368" y="336271"/>
                </a:lnTo>
                <a:lnTo>
                  <a:pt x="115892" y="299758"/>
                </a:lnTo>
                <a:lnTo>
                  <a:pt x="75582" y="225146"/>
                </a:lnTo>
                <a:lnTo>
                  <a:pt x="55427" y="185458"/>
                </a:lnTo>
                <a:lnTo>
                  <a:pt x="38631" y="144183"/>
                </a:lnTo>
                <a:lnTo>
                  <a:pt x="23514" y="98146"/>
                </a:lnTo>
                <a:lnTo>
                  <a:pt x="11757" y="457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8434" name="Picture 2" descr="1976 coppertone and tanning bed advert">
            <a:extLst>
              <a:ext uri="{FF2B5EF4-FFF2-40B4-BE49-F238E27FC236}">
                <a16:creationId xmlns:a16="http://schemas.microsoft.com/office/drawing/2014/main" id="{4CA2A0D2-8842-D3ED-BCB3-FE915A206A9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8"/>
          <a:stretch/>
        </p:blipFill>
        <p:spPr bwMode="auto">
          <a:xfrm>
            <a:off x="7285084" y="213128"/>
            <a:ext cx="4531306" cy="6266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05206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Freeform 10">
            <a:extLst>
              <a:ext uri="{FF2B5EF4-FFF2-40B4-BE49-F238E27FC236}">
                <a16:creationId xmlns:a16="http://schemas.microsoft.com/office/drawing/2014/main" id="{B2993EF1-19E1-473A-8A3F-1D7B249519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7569200" cy="6858000"/>
          </a:xfrm>
          <a:custGeom>
            <a:avLst/>
            <a:gdLst>
              <a:gd name="connsiteX0" fmla="*/ 0 w 7569200"/>
              <a:gd name="connsiteY0" fmla="*/ 0 h 6858000"/>
              <a:gd name="connsiteX1" fmla="*/ 7389812 w 7569200"/>
              <a:gd name="connsiteY1" fmla="*/ 0 h 6858000"/>
              <a:gd name="connsiteX2" fmla="*/ 7394575 w 7569200"/>
              <a:gd name="connsiteY2" fmla="*/ 66675 h 6858000"/>
              <a:gd name="connsiteX3" fmla="*/ 7402512 w 7569200"/>
              <a:gd name="connsiteY3" fmla="*/ 122237 h 6858000"/>
              <a:gd name="connsiteX4" fmla="*/ 7412037 w 7569200"/>
              <a:gd name="connsiteY4" fmla="*/ 174625 h 6858000"/>
              <a:gd name="connsiteX5" fmla="*/ 7427912 w 7569200"/>
              <a:gd name="connsiteY5" fmla="*/ 217487 h 6858000"/>
              <a:gd name="connsiteX6" fmla="*/ 7443787 w 7569200"/>
              <a:gd name="connsiteY6" fmla="*/ 260350 h 6858000"/>
              <a:gd name="connsiteX7" fmla="*/ 7462837 w 7569200"/>
              <a:gd name="connsiteY7" fmla="*/ 296862 h 6858000"/>
              <a:gd name="connsiteX8" fmla="*/ 7481887 w 7569200"/>
              <a:gd name="connsiteY8" fmla="*/ 334962 h 6858000"/>
              <a:gd name="connsiteX9" fmla="*/ 7499350 w 7569200"/>
              <a:gd name="connsiteY9" fmla="*/ 369887 h 6858000"/>
              <a:gd name="connsiteX10" fmla="*/ 7516812 w 7569200"/>
              <a:gd name="connsiteY10" fmla="*/ 409575 h 6858000"/>
              <a:gd name="connsiteX11" fmla="*/ 7532687 w 7569200"/>
              <a:gd name="connsiteY11" fmla="*/ 450850 h 6858000"/>
              <a:gd name="connsiteX12" fmla="*/ 7546975 w 7569200"/>
              <a:gd name="connsiteY12" fmla="*/ 496887 h 6858000"/>
              <a:gd name="connsiteX13" fmla="*/ 7558087 w 7569200"/>
              <a:gd name="connsiteY13" fmla="*/ 546100 h 6858000"/>
              <a:gd name="connsiteX14" fmla="*/ 7566025 w 7569200"/>
              <a:gd name="connsiteY14" fmla="*/ 606425 h 6858000"/>
              <a:gd name="connsiteX15" fmla="*/ 7569200 w 7569200"/>
              <a:gd name="connsiteY15" fmla="*/ 673100 h 6858000"/>
              <a:gd name="connsiteX16" fmla="*/ 7566025 w 7569200"/>
              <a:gd name="connsiteY16" fmla="*/ 744537 h 6858000"/>
              <a:gd name="connsiteX17" fmla="*/ 7558087 w 7569200"/>
              <a:gd name="connsiteY17" fmla="*/ 801687 h 6858000"/>
              <a:gd name="connsiteX18" fmla="*/ 7546975 w 7569200"/>
              <a:gd name="connsiteY18" fmla="*/ 854075 h 6858000"/>
              <a:gd name="connsiteX19" fmla="*/ 7532687 w 7569200"/>
              <a:gd name="connsiteY19" fmla="*/ 901700 h 6858000"/>
              <a:gd name="connsiteX20" fmla="*/ 7516812 w 7569200"/>
              <a:gd name="connsiteY20" fmla="*/ 942975 h 6858000"/>
              <a:gd name="connsiteX21" fmla="*/ 7497762 w 7569200"/>
              <a:gd name="connsiteY21" fmla="*/ 981075 h 6858000"/>
              <a:gd name="connsiteX22" fmla="*/ 7478712 w 7569200"/>
              <a:gd name="connsiteY22" fmla="*/ 1017587 h 6858000"/>
              <a:gd name="connsiteX23" fmla="*/ 7459662 w 7569200"/>
              <a:gd name="connsiteY23" fmla="*/ 1055687 h 6858000"/>
              <a:gd name="connsiteX24" fmla="*/ 7442200 w 7569200"/>
              <a:gd name="connsiteY24" fmla="*/ 1095375 h 6858000"/>
              <a:gd name="connsiteX25" fmla="*/ 7424737 w 7569200"/>
              <a:gd name="connsiteY25" fmla="*/ 1136650 h 6858000"/>
              <a:gd name="connsiteX26" fmla="*/ 7410450 w 7569200"/>
              <a:gd name="connsiteY26" fmla="*/ 1182687 h 6858000"/>
              <a:gd name="connsiteX27" fmla="*/ 7400925 w 7569200"/>
              <a:gd name="connsiteY27" fmla="*/ 1235075 h 6858000"/>
              <a:gd name="connsiteX28" fmla="*/ 7391400 w 7569200"/>
              <a:gd name="connsiteY28" fmla="*/ 1295400 h 6858000"/>
              <a:gd name="connsiteX29" fmla="*/ 7389812 w 7569200"/>
              <a:gd name="connsiteY29" fmla="*/ 1363662 h 6858000"/>
              <a:gd name="connsiteX30" fmla="*/ 7391400 w 7569200"/>
              <a:gd name="connsiteY30" fmla="*/ 1431925 h 6858000"/>
              <a:gd name="connsiteX31" fmla="*/ 7400925 w 7569200"/>
              <a:gd name="connsiteY31" fmla="*/ 1492250 h 6858000"/>
              <a:gd name="connsiteX32" fmla="*/ 7410450 w 7569200"/>
              <a:gd name="connsiteY32" fmla="*/ 1544637 h 6858000"/>
              <a:gd name="connsiteX33" fmla="*/ 7424737 w 7569200"/>
              <a:gd name="connsiteY33" fmla="*/ 1589087 h 6858000"/>
              <a:gd name="connsiteX34" fmla="*/ 7442200 w 7569200"/>
              <a:gd name="connsiteY34" fmla="*/ 1631950 h 6858000"/>
              <a:gd name="connsiteX35" fmla="*/ 7459662 w 7569200"/>
              <a:gd name="connsiteY35" fmla="*/ 1671637 h 6858000"/>
              <a:gd name="connsiteX36" fmla="*/ 7478712 w 7569200"/>
              <a:gd name="connsiteY36" fmla="*/ 1708150 h 6858000"/>
              <a:gd name="connsiteX37" fmla="*/ 7497762 w 7569200"/>
              <a:gd name="connsiteY37" fmla="*/ 1743075 h 6858000"/>
              <a:gd name="connsiteX38" fmla="*/ 7516812 w 7569200"/>
              <a:gd name="connsiteY38" fmla="*/ 1782762 h 6858000"/>
              <a:gd name="connsiteX39" fmla="*/ 7532687 w 7569200"/>
              <a:gd name="connsiteY39" fmla="*/ 1824037 h 6858000"/>
              <a:gd name="connsiteX40" fmla="*/ 7546975 w 7569200"/>
              <a:gd name="connsiteY40" fmla="*/ 1870075 h 6858000"/>
              <a:gd name="connsiteX41" fmla="*/ 7558087 w 7569200"/>
              <a:gd name="connsiteY41" fmla="*/ 1922462 h 6858000"/>
              <a:gd name="connsiteX42" fmla="*/ 7566025 w 7569200"/>
              <a:gd name="connsiteY42" fmla="*/ 1982787 h 6858000"/>
              <a:gd name="connsiteX43" fmla="*/ 7569200 w 7569200"/>
              <a:gd name="connsiteY43" fmla="*/ 2051050 h 6858000"/>
              <a:gd name="connsiteX44" fmla="*/ 7566025 w 7569200"/>
              <a:gd name="connsiteY44" fmla="*/ 2119312 h 6858000"/>
              <a:gd name="connsiteX45" fmla="*/ 7558087 w 7569200"/>
              <a:gd name="connsiteY45" fmla="*/ 2179637 h 6858000"/>
              <a:gd name="connsiteX46" fmla="*/ 7546975 w 7569200"/>
              <a:gd name="connsiteY46" fmla="*/ 2232025 h 6858000"/>
              <a:gd name="connsiteX47" fmla="*/ 7532687 w 7569200"/>
              <a:gd name="connsiteY47" fmla="*/ 2278062 h 6858000"/>
              <a:gd name="connsiteX48" fmla="*/ 7516812 w 7569200"/>
              <a:gd name="connsiteY48" fmla="*/ 2319337 h 6858000"/>
              <a:gd name="connsiteX49" fmla="*/ 7497762 w 7569200"/>
              <a:gd name="connsiteY49" fmla="*/ 2359025 h 6858000"/>
              <a:gd name="connsiteX50" fmla="*/ 7478712 w 7569200"/>
              <a:gd name="connsiteY50" fmla="*/ 2395537 h 6858000"/>
              <a:gd name="connsiteX51" fmla="*/ 7459662 w 7569200"/>
              <a:gd name="connsiteY51" fmla="*/ 2433637 h 6858000"/>
              <a:gd name="connsiteX52" fmla="*/ 7442200 w 7569200"/>
              <a:gd name="connsiteY52" fmla="*/ 2471737 h 6858000"/>
              <a:gd name="connsiteX53" fmla="*/ 7424737 w 7569200"/>
              <a:gd name="connsiteY53" fmla="*/ 2513012 h 6858000"/>
              <a:gd name="connsiteX54" fmla="*/ 7410450 w 7569200"/>
              <a:gd name="connsiteY54" fmla="*/ 2560637 h 6858000"/>
              <a:gd name="connsiteX55" fmla="*/ 7400925 w 7569200"/>
              <a:gd name="connsiteY55" fmla="*/ 2613025 h 6858000"/>
              <a:gd name="connsiteX56" fmla="*/ 7391400 w 7569200"/>
              <a:gd name="connsiteY56" fmla="*/ 2671762 h 6858000"/>
              <a:gd name="connsiteX57" fmla="*/ 7389812 w 7569200"/>
              <a:gd name="connsiteY57" fmla="*/ 2741612 h 6858000"/>
              <a:gd name="connsiteX58" fmla="*/ 7391400 w 7569200"/>
              <a:gd name="connsiteY58" fmla="*/ 2809875 h 6858000"/>
              <a:gd name="connsiteX59" fmla="*/ 7400925 w 7569200"/>
              <a:gd name="connsiteY59" fmla="*/ 2868612 h 6858000"/>
              <a:gd name="connsiteX60" fmla="*/ 7410450 w 7569200"/>
              <a:gd name="connsiteY60" fmla="*/ 2922587 h 6858000"/>
              <a:gd name="connsiteX61" fmla="*/ 7424737 w 7569200"/>
              <a:gd name="connsiteY61" fmla="*/ 2967037 h 6858000"/>
              <a:gd name="connsiteX62" fmla="*/ 7442200 w 7569200"/>
              <a:gd name="connsiteY62" fmla="*/ 3009900 h 6858000"/>
              <a:gd name="connsiteX63" fmla="*/ 7459662 w 7569200"/>
              <a:gd name="connsiteY63" fmla="*/ 3046412 h 6858000"/>
              <a:gd name="connsiteX64" fmla="*/ 7478712 w 7569200"/>
              <a:gd name="connsiteY64" fmla="*/ 3084512 h 6858000"/>
              <a:gd name="connsiteX65" fmla="*/ 7497762 w 7569200"/>
              <a:gd name="connsiteY65" fmla="*/ 3121025 h 6858000"/>
              <a:gd name="connsiteX66" fmla="*/ 7516812 w 7569200"/>
              <a:gd name="connsiteY66" fmla="*/ 3160712 h 6858000"/>
              <a:gd name="connsiteX67" fmla="*/ 7532687 w 7569200"/>
              <a:gd name="connsiteY67" fmla="*/ 3201987 h 6858000"/>
              <a:gd name="connsiteX68" fmla="*/ 7546975 w 7569200"/>
              <a:gd name="connsiteY68" fmla="*/ 3248025 h 6858000"/>
              <a:gd name="connsiteX69" fmla="*/ 7558087 w 7569200"/>
              <a:gd name="connsiteY69" fmla="*/ 3300412 h 6858000"/>
              <a:gd name="connsiteX70" fmla="*/ 7566025 w 7569200"/>
              <a:gd name="connsiteY70" fmla="*/ 3360737 h 6858000"/>
              <a:gd name="connsiteX71" fmla="*/ 7569200 w 7569200"/>
              <a:gd name="connsiteY71" fmla="*/ 3427412 h 6858000"/>
              <a:gd name="connsiteX72" fmla="*/ 7566025 w 7569200"/>
              <a:gd name="connsiteY72" fmla="*/ 3497262 h 6858000"/>
              <a:gd name="connsiteX73" fmla="*/ 7558087 w 7569200"/>
              <a:gd name="connsiteY73" fmla="*/ 3557587 h 6858000"/>
              <a:gd name="connsiteX74" fmla="*/ 7546975 w 7569200"/>
              <a:gd name="connsiteY74" fmla="*/ 3609975 h 6858000"/>
              <a:gd name="connsiteX75" fmla="*/ 7532687 w 7569200"/>
              <a:gd name="connsiteY75" fmla="*/ 3656012 h 6858000"/>
              <a:gd name="connsiteX76" fmla="*/ 7516812 w 7569200"/>
              <a:gd name="connsiteY76" fmla="*/ 3697287 h 6858000"/>
              <a:gd name="connsiteX77" fmla="*/ 7497762 w 7569200"/>
              <a:gd name="connsiteY77" fmla="*/ 3736975 h 6858000"/>
              <a:gd name="connsiteX78" fmla="*/ 7459662 w 7569200"/>
              <a:gd name="connsiteY78" fmla="*/ 3811587 h 6858000"/>
              <a:gd name="connsiteX79" fmla="*/ 7442200 w 7569200"/>
              <a:gd name="connsiteY79" fmla="*/ 3848100 h 6858000"/>
              <a:gd name="connsiteX80" fmla="*/ 7424737 w 7569200"/>
              <a:gd name="connsiteY80" fmla="*/ 3890962 h 6858000"/>
              <a:gd name="connsiteX81" fmla="*/ 7410450 w 7569200"/>
              <a:gd name="connsiteY81" fmla="*/ 3935412 h 6858000"/>
              <a:gd name="connsiteX82" fmla="*/ 7400925 w 7569200"/>
              <a:gd name="connsiteY82" fmla="*/ 3987800 h 6858000"/>
              <a:gd name="connsiteX83" fmla="*/ 7391400 w 7569200"/>
              <a:gd name="connsiteY83" fmla="*/ 4048125 h 6858000"/>
              <a:gd name="connsiteX84" fmla="*/ 7389812 w 7569200"/>
              <a:gd name="connsiteY84" fmla="*/ 4116387 h 6858000"/>
              <a:gd name="connsiteX85" fmla="*/ 7391400 w 7569200"/>
              <a:gd name="connsiteY85" fmla="*/ 4186237 h 6858000"/>
              <a:gd name="connsiteX86" fmla="*/ 7400925 w 7569200"/>
              <a:gd name="connsiteY86" fmla="*/ 4244975 h 6858000"/>
              <a:gd name="connsiteX87" fmla="*/ 7410450 w 7569200"/>
              <a:gd name="connsiteY87" fmla="*/ 4297362 h 6858000"/>
              <a:gd name="connsiteX88" fmla="*/ 7424737 w 7569200"/>
              <a:gd name="connsiteY88" fmla="*/ 4343400 h 6858000"/>
              <a:gd name="connsiteX89" fmla="*/ 7442200 w 7569200"/>
              <a:gd name="connsiteY89" fmla="*/ 4386262 h 6858000"/>
              <a:gd name="connsiteX90" fmla="*/ 7459662 w 7569200"/>
              <a:gd name="connsiteY90" fmla="*/ 4424362 h 6858000"/>
              <a:gd name="connsiteX91" fmla="*/ 7497762 w 7569200"/>
              <a:gd name="connsiteY91" fmla="*/ 4498975 h 6858000"/>
              <a:gd name="connsiteX92" fmla="*/ 7516812 w 7569200"/>
              <a:gd name="connsiteY92" fmla="*/ 4537075 h 6858000"/>
              <a:gd name="connsiteX93" fmla="*/ 7532687 w 7569200"/>
              <a:gd name="connsiteY93" fmla="*/ 4579937 h 6858000"/>
              <a:gd name="connsiteX94" fmla="*/ 7546975 w 7569200"/>
              <a:gd name="connsiteY94" fmla="*/ 4625975 h 6858000"/>
              <a:gd name="connsiteX95" fmla="*/ 7558087 w 7569200"/>
              <a:gd name="connsiteY95" fmla="*/ 4678362 h 6858000"/>
              <a:gd name="connsiteX96" fmla="*/ 7566025 w 7569200"/>
              <a:gd name="connsiteY96" fmla="*/ 4738687 h 6858000"/>
              <a:gd name="connsiteX97" fmla="*/ 7569200 w 7569200"/>
              <a:gd name="connsiteY97" fmla="*/ 4806950 h 6858000"/>
              <a:gd name="connsiteX98" fmla="*/ 7566025 w 7569200"/>
              <a:gd name="connsiteY98" fmla="*/ 4875212 h 6858000"/>
              <a:gd name="connsiteX99" fmla="*/ 7558087 w 7569200"/>
              <a:gd name="connsiteY99" fmla="*/ 4935537 h 6858000"/>
              <a:gd name="connsiteX100" fmla="*/ 7546975 w 7569200"/>
              <a:gd name="connsiteY100" fmla="*/ 4987925 h 6858000"/>
              <a:gd name="connsiteX101" fmla="*/ 7532687 w 7569200"/>
              <a:gd name="connsiteY101" fmla="*/ 5033962 h 6858000"/>
              <a:gd name="connsiteX102" fmla="*/ 7516812 w 7569200"/>
              <a:gd name="connsiteY102" fmla="*/ 5075237 h 6858000"/>
              <a:gd name="connsiteX103" fmla="*/ 7497762 w 7569200"/>
              <a:gd name="connsiteY103" fmla="*/ 5114925 h 6858000"/>
              <a:gd name="connsiteX104" fmla="*/ 7478712 w 7569200"/>
              <a:gd name="connsiteY104" fmla="*/ 5149850 h 6858000"/>
              <a:gd name="connsiteX105" fmla="*/ 7459662 w 7569200"/>
              <a:gd name="connsiteY105" fmla="*/ 5186362 h 6858000"/>
              <a:gd name="connsiteX106" fmla="*/ 7442200 w 7569200"/>
              <a:gd name="connsiteY106" fmla="*/ 5226050 h 6858000"/>
              <a:gd name="connsiteX107" fmla="*/ 7424737 w 7569200"/>
              <a:gd name="connsiteY107" fmla="*/ 5268912 h 6858000"/>
              <a:gd name="connsiteX108" fmla="*/ 7410450 w 7569200"/>
              <a:gd name="connsiteY108" fmla="*/ 5313362 h 6858000"/>
              <a:gd name="connsiteX109" fmla="*/ 7400925 w 7569200"/>
              <a:gd name="connsiteY109" fmla="*/ 5365750 h 6858000"/>
              <a:gd name="connsiteX110" fmla="*/ 7391400 w 7569200"/>
              <a:gd name="connsiteY110" fmla="*/ 5426075 h 6858000"/>
              <a:gd name="connsiteX111" fmla="*/ 7389812 w 7569200"/>
              <a:gd name="connsiteY111" fmla="*/ 5494337 h 6858000"/>
              <a:gd name="connsiteX112" fmla="*/ 7391400 w 7569200"/>
              <a:gd name="connsiteY112" fmla="*/ 5562600 h 6858000"/>
              <a:gd name="connsiteX113" fmla="*/ 7400925 w 7569200"/>
              <a:gd name="connsiteY113" fmla="*/ 5622925 h 6858000"/>
              <a:gd name="connsiteX114" fmla="*/ 7410450 w 7569200"/>
              <a:gd name="connsiteY114" fmla="*/ 5675312 h 6858000"/>
              <a:gd name="connsiteX115" fmla="*/ 7424737 w 7569200"/>
              <a:gd name="connsiteY115" fmla="*/ 5721350 h 6858000"/>
              <a:gd name="connsiteX116" fmla="*/ 7442200 w 7569200"/>
              <a:gd name="connsiteY116" fmla="*/ 5762625 h 6858000"/>
              <a:gd name="connsiteX117" fmla="*/ 7459662 w 7569200"/>
              <a:gd name="connsiteY117" fmla="*/ 5802312 h 6858000"/>
              <a:gd name="connsiteX118" fmla="*/ 7478712 w 7569200"/>
              <a:gd name="connsiteY118" fmla="*/ 5840412 h 6858000"/>
              <a:gd name="connsiteX119" fmla="*/ 7497762 w 7569200"/>
              <a:gd name="connsiteY119" fmla="*/ 5876925 h 6858000"/>
              <a:gd name="connsiteX120" fmla="*/ 7516812 w 7569200"/>
              <a:gd name="connsiteY120" fmla="*/ 5915025 h 6858000"/>
              <a:gd name="connsiteX121" fmla="*/ 7532687 w 7569200"/>
              <a:gd name="connsiteY121" fmla="*/ 5956300 h 6858000"/>
              <a:gd name="connsiteX122" fmla="*/ 7546975 w 7569200"/>
              <a:gd name="connsiteY122" fmla="*/ 6003925 h 6858000"/>
              <a:gd name="connsiteX123" fmla="*/ 7558087 w 7569200"/>
              <a:gd name="connsiteY123" fmla="*/ 6056312 h 6858000"/>
              <a:gd name="connsiteX124" fmla="*/ 7566025 w 7569200"/>
              <a:gd name="connsiteY124" fmla="*/ 6113462 h 6858000"/>
              <a:gd name="connsiteX125" fmla="*/ 7569200 w 7569200"/>
              <a:gd name="connsiteY125" fmla="*/ 6183312 h 6858000"/>
              <a:gd name="connsiteX126" fmla="*/ 7566025 w 7569200"/>
              <a:gd name="connsiteY126" fmla="*/ 6251575 h 6858000"/>
              <a:gd name="connsiteX127" fmla="*/ 7558087 w 7569200"/>
              <a:gd name="connsiteY127" fmla="*/ 6311900 h 6858000"/>
              <a:gd name="connsiteX128" fmla="*/ 7546975 w 7569200"/>
              <a:gd name="connsiteY128" fmla="*/ 6361112 h 6858000"/>
              <a:gd name="connsiteX129" fmla="*/ 7532687 w 7569200"/>
              <a:gd name="connsiteY129" fmla="*/ 6407150 h 6858000"/>
              <a:gd name="connsiteX130" fmla="*/ 7516812 w 7569200"/>
              <a:gd name="connsiteY130" fmla="*/ 6448425 h 6858000"/>
              <a:gd name="connsiteX131" fmla="*/ 7499350 w 7569200"/>
              <a:gd name="connsiteY131" fmla="*/ 6488112 h 6858000"/>
              <a:gd name="connsiteX132" fmla="*/ 7481887 w 7569200"/>
              <a:gd name="connsiteY132" fmla="*/ 6523037 h 6858000"/>
              <a:gd name="connsiteX133" fmla="*/ 7462837 w 7569200"/>
              <a:gd name="connsiteY133" fmla="*/ 6561137 h 6858000"/>
              <a:gd name="connsiteX134" fmla="*/ 7443787 w 7569200"/>
              <a:gd name="connsiteY134" fmla="*/ 6597650 h 6858000"/>
              <a:gd name="connsiteX135" fmla="*/ 7427912 w 7569200"/>
              <a:gd name="connsiteY135" fmla="*/ 6640512 h 6858000"/>
              <a:gd name="connsiteX136" fmla="*/ 7412037 w 7569200"/>
              <a:gd name="connsiteY136" fmla="*/ 6683375 h 6858000"/>
              <a:gd name="connsiteX137" fmla="*/ 7402512 w 7569200"/>
              <a:gd name="connsiteY137" fmla="*/ 6735762 h 6858000"/>
              <a:gd name="connsiteX138" fmla="*/ 7394575 w 7569200"/>
              <a:gd name="connsiteY138" fmla="*/ 6791325 h 6858000"/>
              <a:gd name="connsiteX139" fmla="*/ 7389812 w 7569200"/>
              <a:gd name="connsiteY139" fmla="*/ 6858000 h 6858000"/>
              <a:gd name="connsiteX140" fmla="*/ 0 w 7569200"/>
              <a:gd name="connsiteY140" fmla="*/ 6858000 h 6858000"/>
              <a:gd name="connsiteX141" fmla="*/ 0 w 7569200"/>
              <a:gd name="connsiteY141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</a:cxnLst>
            <a:rect l="l" t="t" r="r" b="b"/>
            <a:pathLst>
              <a:path w="7569200" h="6858000">
                <a:moveTo>
                  <a:pt x="0" y="0"/>
                </a:moveTo>
                <a:lnTo>
                  <a:pt x="7389812" y="0"/>
                </a:lnTo>
                <a:lnTo>
                  <a:pt x="7394575" y="66675"/>
                </a:lnTo>
                <a:lnTo>
                  <a:pt x="7402512" y="122237"/>
                </a:lnTo>
                <a:lnTo>
                  <a:pt x="7412037" y="174625"/>
                </a:lnTo>
                <a:lnTo>
                  <a:pt x="7427912" y="217487"/>
                </a:lnTo>
                <a:lnTo>
                  <a:pt x="7443787" y="260350"/>
                </a:lnTo>
                <a:lnTo>
                  <a:pt x="7462837" y="296862"/>
                </a:lnTo>
                <a:lnTo>
                  <a:pt x="7481887" y="334962"/>
                </a:lnTo>
                <a:lnTo>
                  <a:pt x="7499350" y="369887"/>
                </a:lnTo>
                <a:lnTo>
                  <a:pt x="7516812" y="409575"/>
                </a:lnTo>
                <a:lnTo>
                  <a:pt x="7532687" y="450850"/>
                </a:lnTo>
                <a:lnTo>
                  <a:pt x="7546975" y="496887"/>
                </a:lnTo>
                <a:lnTo>
                  <a:pt x="7558087" y="546100"/>
                </a:lnTo>
                <a:lnTo>
                  <a:pt x="7566025" y="606425"/>
                </a:lnTo>
                <a:lnTo>
                  <a:pt x="7569200" y="673100"/>
                </a:lnTo>
                <a:lnTo>
                  <a:pt x="7566025" y="744537"/>
                </a:lnTo>
                <a:lnTo>
                  <a:pt x="7558087" y="801687"/>
                </a:lnTo>
                <a:lnTo>
                  <a:pt x="7546975" y="854075"/>
                </a:lnTo>
                <a:lnTo>
                  <a:pt x="7532687" y="901700"/>
                </a:lnTo>
                <a:lnTo>
                  <a:pt x="7516812" y="942975"/>
                </a:lnTo>
                <a:lnTo>
                  <a:pt x="7497762" y="981075"/>
                </a:lnTo>
                <a:lnTo>
                  <a:pt x="7478712" y="1017587"/>
                </a:lnTo>
                <a:lnTo>
                  <a:pt x="7459662" y="1055687"/>
                </a:lnTo>
                <a:lnTo>
                  <a:pt x="7442200" y="1095375"/>
                </a:lnTo>
                <a:lnTo>
                  <a:pt x="7424737" y="1136650"/>
                </a:lnTo>
                <a:lnTo>
                  <a:pt x="7410450" y="1182687"/>
                </a:lnTo>
                <a:lnTo>
                  <a:pt x="7400925" y="1235075"/>
                </a:lnTo>
                <a:lnTo>
                  <a:pt x="7391400" y="1295400"/>
                </a:lnTo>
                <a:lnTo>
                  <a:pt x="7389812" y="1363662"/>
                </a:lnTo>
                <a:lnTo>
                  <a:pt x="7391400" y="1431925"/>
                </a:lnTo>
                <a:lnTo>
                  <a:pt x="7400925" y="1492250"/>
                </a:lnTo>
                <a:lnTo>
                  <a:pt x="7410450" y="1544637"/>
                </a:lnTo>
                <a:lnTo>
                  <a:pt x="7424737" y="1589087"/>
                </a:lnTo>
                <a:lnTo>
                  <a:pt x="7442200" y="1631950"/>
                </a:lnTo>
                <a:lnTo>
                  <a:pt x="7459662" y="1671637"/>
                </a:lnTo>
                <a:lnTo>
                  <a:pt x="7478712" y="1708150"/>
                </a:lnTo>
                <a:lnTo>
                  <a:pt x="7497762" y="1743075"/>
                </a:lnTo>
                <a:lnTo>
                  <a:pt x="7516812" y="1782762"/>
                </a:lnTo>
                <a:lnTo>
                  <a:pt x="7532687" y="1824037"/>
                </a:lnTo>
                <a:lnTo>
                  <a:pt x="7546975" y="1870075"/>
                </a:lnTo>
                <a:lnTo>
                  <a:pt x="7558087" y="1922462"/>
                </a:lnTo>
                <a:lnTo>
                  <a:pt x="7566025" y="1982787"/>
                </a:lnTo>
                <a:lnTo>
                  <a:pt x="7569200" y="2051050"/>
                </a:lnTo>
                <a:lnTo>
                  <a:pt x="7566025" y="2119312"/>
                </a:lnTo>
                <a:lnTo>
                  <a:pt x="7558087" y="2179637"/>
                </a:lnTo>
                <a:lnTo>
                  <a:pt x="7546975" y="2232025"/>
                </a:lnTo>
                <a:lnTo>
                  <a:pt x="7532687" y="2278062"/>
                </a:lnTo>
                <a:lnTo>
                  <a:pt x="7516812" y="2319337"/>
                </a:lnTo>
                <a:lnTo>
                  <a:pt x="7497762" y="2359025"/>
                </a:lnTo>
                <a:lnTo>
                  <a:pt x="7478712" y="2395537"/>
                </a:lnTo>
                <a:lnTo>
                  <a:pt x="7459662" y="2433637"/>
                </a:lnTo>
                <a:lnTo>
                  <a:pt x="7442200" y="2471737"/>
                </a:lnTo>
                <a:lnTo>
                  <a:pt x="7424737" y="2513012"/>
                </a:lnTo>
                <a:lnTo>
                  <a:pt x="7410450" y="2560637"/>
                </a:lnTo>
                <a:lnTo>
                  <a:pt x="7400925" y="2613025"/>
                </a:lnTo>
                <a:lnTo>
                  <a:pt x="7391400" y="2671762"/>
                </a:lnTo>
                <a:lnTo>
                  <a:pt x="7389812" y="2741612"/>
                </a:lnTo>
                <a:lnTo>
                  <a:pt x="7391400" y="2809875"/>
                </a:lnTo>
                <a:lnTo>
                  <a:pt x="7400925" y="2868612"/>
                </a:lnTo>
                <a:lnTo>
                  <a:pt x="7410450" y="2922587"/>
                </a:lnTo>
                <a:lnTo>
                  <a:pt x="7424737" y="2967037"/>
                </a:lnTo>
                <a:lnTo>
                  <a:pt x="7442200" y="3009900"/>
                </a:lnTo>
                <a:lnTo>
                  <a:pt x="7459662" y="3046412"/>
                </a:lnTo>
                <a:lnTo>
                  <a:pt x="7478712" y="3084512"/>
                </a:lnTo>
                <a:lnTo>
                  <a:pt x="7497762" y="3121025"/>
                </a:lnTo>
                <a:lnTo>
                  <a:pt x="7516812" y="3160712"/>
                </a:lnTo>
                <a:lnTo>
                  <a:pt x="7532687" y="3201987"/>
                </a:lnTo>
                <a:lnTo>
                  <a:pt x="7546975" y="3248025"/>
                </a:lnTo>
                <a:lnTo>
                  <a:pt x="7558087" y="3300412"/>
                </a:lnTo>
                <a:lnTo>
                  <a:pt x="7566025" y="3360737"/>
                </a:lnTo>
                <a:lnTo>
                  <a:pt x="7569200" y="3427412"/>
                </a:lnTo>
                <a:lnTo>
                  <a:pt x="7566025" y="3497262"/>
                </a:lnTo>
                <a:lnTo>
                  <a:pt x="7558087" y="3557587"/>
                </a:lnTo>
                <a:lnTo>
                  <a:pt x="7546975" y="3609975"/>
                </a:lnTo>
                <a:lnTo>
                  <a:pt x="7532687" y="3656012"/>
                </a:lnTo>
                <a:lnTo>
                  <a:pt x="7516812" y="3697287"/>
                </a:lnTo>
                <a:lnTo>
                  <a:pt x="7497762" y="3736975"/>
                </a:lnTo>
                <a:lnTo>
                  <a:pt x="7459662" y="3811587"/>
                </a:lnTo>
                <a:lnTo>
                  <a:pt x="7442200" y="3848100"/>
                </a:lnTo>
                <a:lnTo>
                  <a:pt x="7424737" y="3890962"/>
                </a:lnTo>
                <a:lnTo>
                  <a:pt x="7410450" y="3935412"/>
                </a:lnTo>
                <a:lnTo>
                  <a:pt x="7400925" y="3987800"/>
                </a:lnTo>
                <a:lnTo>
                  <a:pt x="7391400" y="4048125"/>
                </a:lnTo>
                <a:lnTo>
                  <a:pt x="7389812" y="4116387"/>
                </a:lnTo>
                <a:lnTo>
                  <a:pt x="7391400" y="4186237"/>
                </a:lnTo>
                <a:lnTo>
                  <a:pt x="7400925" y="4244975"/>
                </a:lnTo>
                <a:lnTo>
                  <a:pt x="7410450" y="4297362"/>
                </a:lnTo>
                <a:lnTo>
                  <a:pt x="7424737" y="4343400"/>
                </a:lnTo>
                <a:lnTo>
                  <a:pt x="7442200" y="4386262"/>
                </a:lnTo>
                <a:lnTo>
                  <a:pt x="7459662" y="4424362"/>
                </a:lnTo>
                <a:lnTo>
                  <a:pt x="7497762" y="4498975"/>
                </a:lnTo>
                <a:lnTo>
                  <a:pt x="7516812" y="4537075"/>
                </a:lnTo>
                <a:lnTo>
                  <a:pt x="7532687" y="4579937"/>
                </a:lnTo>
                <a:lnTo>
                  <a:pt x="7546975" y="4625975"/>
                </a:lnTo>
                <a:lnTo>
                  <a:pt x="7558087" y="4678362"/>
                </a:lnTo>
                <a:lnTo>
                  <a:pt x="7566025" y="4738687"/>
                </a:lnTo>
                <a:lnTo>
                  <a:pt x="7569200" y="4806950"/>
                </a:lnTo>
                <a:lnTo>
                  <a:pt x="7566025" y="4875212"/>
                </a:lnTo>
                <a:lnTo>
                  <a:pt x="7558087" y="4935537"/>
                </a:lnTo>
                <a:lnTo>
                  <a:pt x="7546975" y="4987925"/>
                </a:lnTo>
                <a:lnTo>
                  <a:pt x="7532687" y="5033962"/>
                </a:lnTo>
                <a:lnTo>
                  <a:pt x="7516812" y="5075237"/>
                </a:lnTo>
                <a:lnTo>
                  <a:pt x="7497762" y="5114925"/>
                </a:lnTo>
                <a:lnTo>
                  <a:pt x="7478712" y="5149850"/>
                </a:lnTo>
                <a:lnTo>
                  <a:pt x="7459662" y="5186362"/>
                </a:lnTo>
                <a:lnTo>
                  <a:pt x="7442200" y="5226050"/>
                </a:lnTo>
                <a:lnTo>
                  <a:pt x="7424737" y="5268912"/>
                </a:lnTo>
                <a:lnTo>
                  <a:pt x="7410450" y="5313362"/>
                </a:lnTo>
                <a:lnTo>
                  <a:pt x="7400925" y="5365750"/>
                </a:lnTo>
                <a:lnTo>
                  <a:pt x="7391400" y="5426075"/>
                </a:lnTo>
                <a:lnTo>
                  <a:pt x="7389812" y="5494337"/>
                </a:lnTo>
                <a:lnTo>
                  <a:pt x="7391400" y="5562600"/>
                </a:lnTo>
                <a:lnTo>
                  <a:pt x="7400925" y="5622925"/>
                </a:lnTo>
                <a:lnTo>
                  <a:pt x="7410450" y="5675312"/>
                </a:lnTo>
                <a:lnTo>
                  <a:pt x="7424737" y="5721350"/>
                </a:lnTo>
                <a:lnTo>
                  <a:pt x="7442200" y="5762625"/>
                </a:lnTo>
                <a:lnTo>
                  <a:pt x="7459662" y="5802312"/>
                </a:lnTo>
                <a:lnTo>
                  <a:pt x="7478712" y="5840412"/>
                </a:lnTo>
                <a:lnTo>
                  <a:pt x="7497762" y="5876925"/>
                </a:lnTo>
                <a:lnTo>
                  <a:pt x="7516812" y="5915025"/>
                </a:lnTo>
                <a:lnTo>
                  <a:pt x="7532687" y="5956300"/>
                </a:lnTo>
                <a:lnTo>
                  <a:pt x="7546975" y="6003925"/>
                </a:lnTo>
                <a:lnTo>
                  <a:pt x="7558087" y="6056312"/>
                </a:lnTo>
                <a:lnTo>
                  <a:pt x="7566025" y="6113462"/>
                </a:lnTo>
                <a:lnTo>
                  <a:pt x="7569200" y="6183312"/>
                </a:lnTo>
                <a:lnTo>
                  <a:pt x="7566025" y="6251575"/>
                </a:lnTo>
                <a:lnTo>
                  <a:pt x="7558087" y="6311900"/>
                </a:lnTo>
                <a:lnTo>
                  <a:pt x="7546975" y="6361112"/>
                </a:lnTo>
                <a:lnTo>
                  <a:pt x="7532687" y="6407150"/>
                </a:lnTo>
                <a:lnTo>
                  <a:pt x="7516812" y="6448425"/>
                </a:lnTo>
                <a:lnTo>
                  <a:pt x="7499350" y="6488112"/>
                </a:lnTo>
                <a:lnTo>
                  <a:pt x="7481887" y="6523037"/>
                </a:lnTo>
                <a:lnTo>
                  <a:pt x="7462837" y="6561137"/>
                </a:lnTo>
                <a:lnTo>
                  <a:pt x="7443787" y="6597650"/>
                </a:lnTo>
                <a:lnTo>
                  <a:pt x="7427912" y="6640512"/>
                </a:lnTo>
                <a:lnTo>
                  <a:pt x="7412037" y="6683375"/>
                </a:lnTo>
                <a:lnTo>
                  <a:pt x="7402512" y="6735762"/>
                </a:lnTo>
                <a:lnTo>
                  <a:pt x="7394575" y="6791325"/>
                </a:lnTo>
                <a:lnTo>
                  <a:pt x="7389812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628AF5D-E579-F8B0-7BAC-CE09A885AC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209" y="165660"/>
            <a:ext cx="6534981" cy="1150832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2800" u="sng" cap="none" dirty="0">
                <a:latin typeface="Calibri" panose="020F0502020204030204" pitchFamily="34" charset="0"/>
                <a:cs typeface="Calibri" panose="020F0502020204030204" pitchFamily="34" charset="0"/>
              </a:rPr>
              <a:t>Sunbed Tanning: Political/Economic Factors, early 1980s.</a:t>
            </a:r>
            <a:endParaRPr lang="en-US" sz="2800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61" name="Rectangle 2060">
            <a:extLst>
              <a:ext uri="{FF2B5EF4-FFF2-40B4-BE49-F238E27FC236}">
                <a16:creationId xmlns:a16="http://schemas.microsoft.com/office/drawing/2014/main" id="{F50C5101-CD9E-4E96-A827-ACA768C311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BA6145-38D4-05FF-A08D-0CB417A79E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0350" y="1778672"/>
            <a:ext cx="6395840" cy="346631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Margaret Thatcher's support for independent entrepreneurs, private businesses, and new franchises (Enterprise Allowance Scheme). </a:t>
            </a:r>
          </a:p>
          <a:p>
            <a:pPr>
              <a:lnSpc>
                <a:spcPct val="150000"/>
              </a:lnSpc>
            </a:pPr>
            <a:endParaRPr lang="en-GB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Economic Instability, rising oil prices: Collapse in manufacturing industries (coal and steel), rising unemployment levels, and skilled manufacturing labourers desperate for jobs where their skills/experiences were directly transferable. </a:t>
            </a:r>
          </a:p>
        </p:txBody>
      </p:sp>
      <p:sp>
        <p:nvSpPr>
          <p:cNvPr id="2063" name="Freeform 22">
            <a:extLst>
              <a:ext uri="{FF2B5EF4-FFF2-40B4-BE49-F238E27FC236}">
                <a16:creationId xmlns:a16="http://schemas.microsoft.com/office/drawing/2014/main" id="{588FC0EF-FB5A-4AF3-A7C1-57F4582BFB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 flipH="1">
            <a:off x="6909478" y="0"/>
            <a:ext cx="5282519" cy="6858000"/>
          </a:xfrm>
          <a:custGeom>
            <a:avLst/>
            <a:gdLst>
              <a:gd name="connsiteX0" fmla="*/ 0 w 4992864"/>
              <a:gd name="connsiteY0" fmla="*/ 0 h 6858000"/>
              <a:gd name="connsiteX1" fmla="*/ 4813476 w 4992864"/>
              <a:gd name="connsiteY1" fmla="*/ 0 h 6858000"/>
              <a:gd name="connsiteX2" fmla="*/ 4818239 w 4992864"/>
              <a:gd name="connsiteY2" fmla="*/ 66675 h 6858000"/>
              <a:gd name="connsiteX3" fmla="*/ 4826176 w 4992864"/>
              <a:gd name="connsiteY3" fmla="*/ 122237 h 6858000"/>
              <a:gd name="connsiteX4" fmla="*/ 4835701 w 4992864"/>
              <a:gd name="connsiteY4" fmla="*/ 174625 h 6858000"/>
              <a:gd name="connsiteX5" fmla="*/ 4851576 w 4992864"/>
              <a:gd name="connsiteY5" fmla="*/ 217487 h 6858000"/>
              <a:gd name="connsiteX6" fmla="*/ 4867451 w 4992864"/>
              <a:gd name="connsiteY6" fmla="*/ 260350 h 6858000"/>
              <a:gd name="connsiteX7" fmla="*/ 4886501 w 4992864"/>
              <a:gd name="connsiteY7" fmla="*/ 296862 h 6858000"/>
              <a:gd name="connsiteX8" fmla="*/ 4905551 w 4992864"/>
              <a:gd name="connsiteY8" fmla="*/ 334962 h 6858000"/>
              <a:gd name="connsiteX9" fmla="*/ 4923014 w 4992864"/>
              <a:gd name="connsiteY9" fmla="*/ 369887 h 6858000"/>
              <a:gd name="connsiteX10" fmla="*/ 4940476 w 4992864"/>
              <a:gd name="connsiteY10" fmla="*/ 409575 h 6858000"/>
              <a:gd name="connsiteX11" fmla="*/ 4956351 w 4992864"/>
              <a:gd name="connsiteY11" fmla="*/ 450850 h 6858000"/>
              <a:gd name="connsiteX12" fmla="*/ 4970639 w 4992864"/>
              <a:gd name="connsiteY12" fmla="*/ 496887 h 6858000"/>
              <a:gd name="connsiteX13" fmla="*/ 4981751 w 4992864"/>
              <a:gd name="connsiteY13" fmla="*/ 546100 h 6858000"/>
              <a:gd name="connsiteX14" fmla="*/ 4989689 w 4992864"/>
              <a:gd name="connsiteY14" fmla="*/ 606425 h 6858000"/>
              <a:gd name="connsiteX15" fmla="*/ 4992864 w 4992864"/>
              <a:gd name="connsiteY15" fmla="*/ 673100 h 6858000"/>
              <a:gd name="connsiteX16" fmla="*/ 4989689 w 4992864"/>
              <a:gd name="connsiteY16" fmla="*/ 744537 h 6858000"/>
              <a:gd name="connsiteX17" fmla="*/ 4981751 w 4992864"/>
              <a:gd name="connsiteY17" fmla="*/ 801687 h 6858000"/>
              <a:gd name="connsiteX18" fmla="*/ 4970639 w 4992864"/>
              <a:gd name="connsiteY18" fmla="*/ 854075 h 6858000"/>
              <a:gd name="connsiteX19" fmla="*/ 4956351 w 4992864"/>
              <a:gd name="connsiteY19" fmla="*/ 901700 h 6858000"/>
              <a:gd name="connsiteX20" fmla="*/ 4940476 w 4992864"/>
              <a:gd name="connsiteY20" fmla="*/ 942975 h 6858000"/>
              <a:gd name="connsiteX21" fmla="*/ 4921426 w 4992864"/>
              <a:gd name="connsiteY21" fmla="*/ 981075 h 6858000"/>
              <a:gd name="connsiteX22" fmla="*/ 4902376 w 4992864"/>
              <a:gd name="connsiteY22" fmla="*/ 1017587 h 6858000"/>
              <a:gd name="connsiteX23" fmla="*/ 4883326 w 4992864"/>
              <a:gd name="connsiteY23" fmla="*/ 1055687 h 6858000"/>
              <a:gd name="connsiteX24" fmla="*/ 4865864 w 4992864"/>
              <a:gd name="connsiteY24" fmla="*/ 1095375 h 6858000"/>
              <a:gd name="connsiteX25" fmla="*/ 4848401 w 4992864"/>
              <a:gd name="connsiteY25" fmla="*/ 1136650 h 6858000"/>
              <a:gd name="connsiteX26" fmla="*/ 4834114 w 4992864"/>
              <a:gd name="connsiteY26" fmla="*/ 1182687 h 6858000"/>
              <a:gd name="connsiteX27" fmla="*/ 4824589 w 4992864"/>
              <a:gd name="connsiteY27" fmla="*/ 1235075 h 6858000"/>
              <a:gd name="connsiteX28" fmla="*/ 4815064 w 4992864"/>
              <a:gd name="connsiteY28" fmla="*/ 1295400 h 6858000"/>
              <a:gd name="connsiteX29" fmla="*/ 4813476 w 4992864"/>
              <a:gd name="connsiteY29" fmla="*/ 1363662 h 6858000"/>
              <a:gd name="connsiteX30" fmla="*/ 4815064 w 4992864"/>
              <a:gd name="connsiteY30" fmla="*/ 1431925 h 6858000"/>
              <a:gd name="connsiteX31" fmla="*/ 4824589 w 4992864"/>
              <a:gd name="connsiteY31" fmla="*/ 1492250 h 6858000"/>
              <a:gd name="connsiteX32" fmla="*/ 4834114 w 4992864"/>
              <a:gd name="connsiteY32" fmla="*/ 1544637 h 6858000"/>
              <a:gd name="connsiteX33" fmla="*/ 4848401 w 4992864"/>
              <a:gd name="connsiteY33" fmla="*/ 1589087 h 6858000"/>
              <a:gd name="connsiteX34" fmla="*/ 4865864 w 4992864"/>
              <a:gd name="connsiteY34" fmla="*/ 1631950 h 6858000"/>
              <a:gd name="connsiteX35" fmla="*/ 4883326 w 4992864"/>
              <a:gd name="connsiteY35" fmla="*/ 1671637 h 6858000"/>
              <a:gd name="connsiteX36" fmla="*/ 4902376 w 4992864"/>
              <a:gd name="connsiteY36" fmla="*/ 1708150 h 6858000"/>
              <a:gd name="connsiteX37" fmla="*/ 4921426 w 4992864"/>
              <a:gd name="connsiteY37" fmla="*/ 1743075 h 6858000"/>
              <a:gd name="connsiteX38" fmla="*/ 4940476 w 4992864"/>
              <a:gd name="connsiteY38" fmla="*/ 1782762 h 6858000"/>
              <a:gd name="connsiteX39" fmla="*/ 4956351 w 4992864"/>
              <a:gd name="connsiteY39" fmla="*/ 1824037 h 6858000"/>
              <a:gd name="connsiteX40" fmla="*/ 4970639 w 4992864"/>
              <a:gd name="connsiteY40" fmla="*/ 1870075 h 6858000"/>
              <a:gd name="connsiteX41" fmla="*/ 4981751 w 4992864"/>
              <a:gd name="connsiteY41" fmla="*/ 1922462 h 6858000"/>
              <a:gd name="connsiteX42" fmla="*/ 4989689 w 4992864"/>
              <a:gd name="connsiteY42" fmla="*/ 1982787 h 6858000"/>
              <a:gd name="connsiteX43" fmla="*/ 4992864 w 4992864"/>
              <a:gd name="connsiteY43" fmla="*/ 2051050 h 6858000"/>
              <a:gd name="connsiteX44" fmla="*/ 4989689 w 4992864"/>
              <a:gd name="connsiteY44" fmla="*/ 2119312 h 6858000"/>
              <a:gd name="connsiteX45" fmla="*/ 4981751 w 4992864"/>
              <a:gd name="connsiteY45" fmla="*/ 2179637 h 6858000"/>
              <a:gd name="connsiteX46" fmla="*/ 4970639 w 4992864"/>
              <a:gd name="connsiteY46" fmla="*/ 2232025 h 6858000"/>
              <a:gd name="connsiteX47" fmla="*/ 4956351 w 4992864"/>
              <a:gd name="connsiteY47" fmla="*/ 2278062 h 6858000"/>
              <a:gd name="connsiteX48" fmla="*/ 4940476 w 4992864"/>
              <a:gd name="connsiteY48" fmla="*/ 2319337 h 6858000"/>
              <a:gd name="connsiteX49" fmla="*/ 4921426 w 4992864"/>
              <a:gd name="connsiteY49" fmla="*/ 2359025 h 6858000"/>
              <a:gd name="connsiteX50" fmla="*/ 4902376 w 4992864"/>
              <a:gd name="connsiteY50" fmla="*/ 2395537 h 6858000"/>
              <a:gd name="connsiteX51" fmla="*/ 4883326 w 4992864"/>
              <a:gd name="connsiteY51" fmla="*/ 2433637 h 6858000"/>
              <a:gd name="connsiteX52" fmla="*/ 4865864 w 4992864"/>
              <a:gd name="connsiteY52" fmla="*/ 2471737 h 6858000"/>
              <a:gd name="connsiteX53" fmla="*/ 4848401 w 4992864"/>
              <a:gd name="connsiteY53" fmla="*/ 2513012 h 6858000"/>
              <a:gd name="connsiteX54" fmla="*/ 4834114 w 4992864"/>
              <a:gd name="connsiteY54" fmla="*/ 2560637 h 6858000"/>
              <a:gd name="connsiteX55" fmla="*/ 4824589 w 4992864"/>
              <a:gd name="connsiteY55" fmla="*/ 2613025 h 6858000"/>
              <a:gd name="connsiteX56" fmla="*/ 4815064 w 4992864"/>
              <a:gd name="connsiteY56" fmla="*/ 2671762 h 6858000"/>
              <a:gd name="connsiteX57" fmla="*/ 4813476 w 4992864"/>
              <a:gd name="connsiteY57" fmla="*/ 2741612 h 6858000"/>
              <a:gd name="connsiteX58" fmla="*/ 4815064 w 4992864"/>
              <a:gd name="connsiteY58" fmla="*/ 2809875 h 6858000"/>
              <a:gd name="connsiteX59" fmla="*/ 4824589 w 4992864"/>
              <a:gd name="connsiteY59" fmla="*/ 2868612 h 6858000"/>
              <a:gd name="connsiteX60" fmla="*/ 4834114 w 4992864"/>
              <a:gd name="connsiteY60" fmla="*/ 2922587 h 6858000"/>
              <a:gd name="connsiteX61" fmla="*/ 4848401 w 4992864"/>
              <a:gd name="connsiteY61" fmla="*/ 2967037 h 6858000"/>
              <a:gd name="connsiteX62" fmla="*/ 4865864 w 4992864"/>
              <a:gd name="connsiteY62" fmla="*/ 3009900 h 6858000"/>
              <a:gd name="connsiteX63" fmla="*/ 4883326 w 4992864"/>
              <a:gd name="connsiteY63" fmla="*/ 3046412 h 6858000"/>
              <a:gd name="connsiteX64" fmla="*/ 4902376 w 4992864"/>
              <a:gd name="connsiteY64" fmla="*/ 3084512 h 6858000"/>
              <a:gd name="connsiteX65" fmla="*/ 4921426 w 4992864"/>
              <a:gd name="connsiteY65" fmla="*/ 3121025 h 6858000"/>
              <a:gd name="connsiteX66" fmla="*/ 4940476 w 4992864"/>
              <a:gd name="connsiteY66" fmla="*/ 3160712 h 6858000"/>
              <a:gd name="connsiteX67" fmla="*/ 4956351 w 4992864"/>
              <a:gd name="connsiteY67" fmla="*/ 3201987 h 6858000"/>
              <a:gd name="connsiteX68" fmla="*/ 4970639 w 4992864"/>
              <a:gd name="connsiteY68" fmla="*/ 3248025 h 6858000"/>
              <a:gd name="connsiteX69" fmla="*/ 4981751 w 4992864"/>
              <a:gd name="connsiteY69" fmla="*/ 3300412 h 6858000"/>
              <a:gd name="connsiteX70" fmla="*/ 4989689 w 4992864"/>
              <a:gd name="connsiteY70" fmla="*/ 3360737 h 6858000"/>
              <a:gd name="connsiteX71" fmla="*/ 4992864 w 4992864"/>
              <a:gd name="connsiteY71" fmla="*/ 3427412 h 6858000"/>
              <a:gd name="connsiteX72" fmla="*/ 4989689 w 4992864"/>
              <a:gd name="connsiteY72" fmla="*/ 3497262 h 6858000"/>
              <a:gd name="connsiteX73" fmla="*/ 4981751 w 4992864"/>
              <a:gd name="connsiteY73" fmla="*/ 3557587 h 6858000"/>
              <a:gd name="connsiteX74" fmla="*/ 4970639 w 4992864"/>
              <a:gd name="connsiteY74" fmla="*/ 3609975 h 6858000"/>
              <a:gd name="connsiteX75" fmla="*/ 4956351 w 4992864"/>
              <a:gd name="connsiteY75" fmla="*/ 3656012 h 6858000"/>
              <a:gd name="connsiteX76" fmla="*/ 4940476 w 4992864"/>
              <a:gd name="connsiteY76" fmla="*/ 3697287 h 6858000"/>
              <a:gd name="connsiteX77" fmla="*/ 4921426 w 4992864"/>
              <a:gd name="connsiteY77" fmla="*/ 3736975 h 6858000"/>
              <a:gd name="connsiteX78" fmla="*/ 4883326 w 4992864"/>
              <a:gd name="connsiteY78" fmla="*/ 3811587 h 6858000"/>
              <a:gd name="connsiteX79" fmla="*/ 4865864 w 4992864"/>
              <a:gd name="connsiteY79" fmla="*/ 3848100 h 6858000"/>
              <a:gd name="connsiteX80" fmla="*/ 4848401 w 4992864"/>
              <a:gd name="connsiteY80" fmla="*/ 3890962 h 6858000"/>
              <a:gd name="connsiteX81" fmla="*/ 4834114 w 4992864"/>
              <a:gd name="connsiteY81" fmla="*/ 3935412 h 6858000"/>
              <a:gd name="connsiteX82" fmla="*/ 4824589 w 4992864"/>
              <a:gd name="connsiteY82" fmla="*/ 3987800 h 6858000"/>
              <a:gd name="connsiteX83" fmla="*/ 4815064 w 4992864"/>
              <a:gd name="connsiteY83" fmla="*/ 4048125 h 6858000"/>
              <a:gd name="connsiteX84" fmla="*/ 4813476 w 4992864"/>
              <a:gd name="connsiteY84" fmla="*/ 4116387 h 6858000"/>
              <a:gd name="connsiteX85" fmla="*/ 4815064 w 4992864"/>
              <a:gd name="connsiteY85" fmla="*/ 4186237 h 6858000"/>
              <a:gd name="connsiteX86" fmla="*/ 4824589 w 4992864"/>
              <a:gd name="connsiteY86" fmla="*/ 4244975 h 6858000"/>
              <a:gd name="connsiteX87" fmla="*/ 4834114 w 4992864"/>
              <a:gd name="connsiteY87" fmla="*/ 4297362 h 6858000"/>
              <a:gd name="connsiteX88" fmla="*/ 4848401 w 4992864"/>
              <a:gd name="connsiteY88" fmla="*/ 4343400 h 6858000"/>
              <a:gd name="connsiteX89" fmla="*/ 4865864 w 4992864"/>
              <a:gd name="connsiteY89" fmla="*/ 4386262 h 6858000"/>
              <a:gd name="connsiteX90" fmla="*/ 4883326 w 4992864"/>
              <a:gd name="connsiteY90" fmla="*/ 4424362 h 6858000"/>
              <a:gd name="connsiteX91" fmla="*/ 4921426 w 4992864"/>
              <a:gd name="connsiteY91" fmla="*/ 4498975 h 6858000"/>
              <a:gd name="connsiteX92" fmla="*/ 4940476 w 4992864"/>
              <a:gd name="connsiteY92" fmla="*/ 4537075 h 6858000"/>
              <a:gd name="connsiteX93" fmla="*/ 4956351 w 4992864"/>
              <a:gd name="connsiteY93" fmla="*/ 4579937 h 6858000"/>
              <a:gd name="connsiteX94" fmla="*/ 4970639 w 4992864"/>
              <a:gd name="connsiteY94" fmla="*/ 4625975 h 6858000"/>
              <a:gd name="connsiteX95" fmla="*/ 4981751 w 4992864"/>
              <a:gd name="connsiteY95" fmla="*/ 4678362 h 6858000"/>
              <a:gd name="connsiteX96" fmla="*/ 4989689 w 4992864"/>
              <a:gd name="connsiteY96" fmla="*/ 4738687 h 6858000"/>
              <a:gd name="connsiteX97" fmla="*/ 4992864 w 4992864"/>
              <a:gd name="connsiteY97" fmla="*/ 4806950 h 6858000"/>
              <a:gd name="connsiteX98" fmla="*/ 4989689 w 4992864"/>
              <a:gd name="connsiteY98" fmla="*/ 4875212 h 6858000"/>
              <a:gd name="connsiteX99" fmla="*/ 4981751 w 4992864"/>
              <a:gd name="connsiteY99" fmla="*/ 4935537 h 6858000"/>
              <a:gd name="connsiteX100" fmla="*/ 4970639 w 4992864"/>
              <a:gd name="connsiteY100" fmla="*/ 4987925 h 6858000"/>
              <a:gd name="connsiteX101" fmla="*/ 4956351 w 4992864"/>
              <a:gd name="connsiteY101" fmla="*/ 5033962 h 6858000"/>
              <a:gd name="connsiteX102" fmla="*/ 4940476 w 4992864"/>
              <a:gd name="connsiteY102" fmla="*/ 5075237 h 6858000"/>
              <a:gd name="connsiteX103" fmla="*/ 4921426 w 4992864"/>
              <a:gd name="connsiteY103" fmla="*/ 5114925 h 6858000"/>
              <a:gd name="connsiteX104" fmla="*/ 4902376 w 4992864"/>
              <a:gd name="connsiteY104" fmla="*/ 5149850 h 6858000"/>
              <a:gd name="connsiteX105" fmla="*/ 4883326 w 4992864"/>
              <a:gd name="connsiteY105" fmla="*/ 5186362 h 6858000"/>
              <a:gd name="connsiteX106" fmla="*/ 4865864 w 4992864"/>
              <a:gd name="connsiteY106" fmla="*/ 5226050 h 6858000"/>
              <a:gd name="connsiteX107" fmla="*/ 4848401 w 4992864"/>
              <a:gd name="connsiteY107" fmla="*/ 5268912 h 6858000"/>
              <a:gd name="connsiteX108" fmla="*/ 4834114 w 4992864"/>
              <a:gd name="connsiteY108" fmla="*/ 5313362 h 6858000"/>
              <a:gd name="connsiteX109" fmla="*/ 4824589 w 4992864"/>
              <a:gd name="connsiteY109" fmla="*/ 5365750 h 6858000"/>
              <a:gd name="connsiteX110" fmla="*/ 4815064 w 4992864"/>
              <a:gd name="connsiteY110" fmla="*/ 5426075 h 6858000"/>
              <a:gd name="connsiteX111" fmla="*/ 4813476 w 4992864"/>
              <a:gd name="connsiteY111" fmla="*/ 5494337 h 6858000"/>
              <a:gd name="connsiteX112" fmla="*/ 4815064 w 4992864"/>
              <a:gd name="connsiteY112" fmla="*/ 5562600 h 6858000"/>
              <a:gd name="connsiteX113" fmla="*/ 4824589 w 4992864"/>
              <a:gd name="connsiteY113" fmla="*/ 5622925 h 6858000"/>
              <a:gd name="connsiteX114" fmla="*/ 4834114 w 4992864"/>
              <a:gd name="connsiteY114" fmla="*/ 5675312 h 6858000"/>
              <a:gd name="connsiteX115" fmla="*/ 4848401 w 4992864"/>
              <a:gd name="connsiteY115" fmla="*/ 5721350 h 6858000"/>
              <a:gd name="connsiteX116" fmla="*/ 4865864 w 4992864"/>
              <a:gd name="connsiteY116" fmla="*/ 5762625 h 6858000"/>
              <a:gd name="connsiteX117" fmla="*/ 4883326 w 4992864"/>
              <a:gd name="connsiteY117" fmla="*/ 5802312 h 6858000"/>
              <a:gd name="connsiteX118" fmla="*/ 4902376 w 4992864"/>
              <a:gd name="connsiteY118" fmla="*/ 5840412 h 6858000"/>
              <a:gd name="connsiteX119" fmla="*/ 4921426 w 4992864"/>
              <a:gd name="connsiteY119" fmla="*/ 5876925 h 6858000"/>
              <a:gd name="connsiteX120" fmla="*/ 4940476 w 4992864"/>
              <a:gd name="connsiteY120" fmla="*/ 5915025 h 6858000"/>
              <a:gd name="connsiteX121" fmla="*/ 4956351 w 4992864"/>
              <a:gd name="connsiteY121" fmla="*/ 5956300 h 6858000"/>
              <a:gd name="connsiteX122" fmla="*/ 4970639 w 4992864"/>
              <a:gd name="connsiteY122" fmla="*/ 6003925 h 6858000"/>
              <a:gd name="connsiteX123" fmla="*/ 4981751 w 4992864"/>
              <a:gd name="connsiteY123" fmla="*/ 6056312 h 6858000"/>
              <a:gd name="connsiteX124" fmla="*/ 4989689 w 4992864"/>
              <a:gd name="connsiteY124" fmla="*/ 6113462 h 6858000"/>
              <a:gd name="connsiteX125" fmla="*/ 4992864 w 4992864"/>
              <a:gd name="connsiteY125" fmla="*/ 6183312 h 6858000"/>
              <a:gd name="connsiteX126" fmla="*/ 4989689 w 4992864"/>
              <a:gd name="connsiteY126" fmla="*/ 6251575 h 6858000"/>
              <a:gd name="connsiteX127" fmla="*/ 4981751 w 4992864"/>
              <a:gd name="connsiteY127" fmla="*/ 6311900 h 6858000"/>
              <a:gd name="connsiteX128" fmla="*/ 4970639 w 4992864"/>
              <a:gd name="connsiteY128" fmla="*/ 6361112 h 6858000"/>
              <a:gd name="connsiteX129" fmla="*/ 4956351 w 4992864"/>
              <a:gd name="connsiteY129" fmla="*/ 6407150 h 6858000"/>
              <a:gd name="connsiteX130" fmla="*/ 4940476 w 4992864"/>
              <a:gd name="connsiteY130" fmla="*/ 6448425 h 6858000"/>
              <a:gd name="connsiteX131" fmla="*/ 4923014 w 4992864"/>
              <a:gd name="connsiteY131" fmla="*/ 6488112 h 6858000"/>
              <a:gd name="connsiteX132" fmla="*/ 4905551 w 4992864"/>
              <a:gd name="connsiteY132" fmla="*/ 6523037 h 6858000"/>
              <a:gd name="connsiteX133" fmla="*/ 4886501 w 4992864"/>
              <a:gd name="connsiteY133" fmla="*/ 6561137 h 6858000"/>
              <a:gd name="connsiteX134" fmla="*/ 4867451 w 4992864"/>
              <a:gd name="connsiteY134" fmla="*/ 6597650 h 6858000"/>
              <a:gd name="connsiteX135" fmla="*/ 4851576 w 4992864"/>
              <a:gd name="connsiteY135" fmla="*/ 6640512 h 6858000"/>
              <a:gd name="connsiteX136" fmla="*/ 4835701 w 4992864"/>
              <a:gd name="connsiteY136" fmla="*/ 6683375 h 6858000"/>
              <a:gd name="connsiteX137" fmla="*/ 4826176 w 4992864"/>
              <a:gd name="connsiteY137" fmla="*/ 6735762 h 6858000"/>
              <a:gd name="connsiteX138" fmla="*/ 4818239 w 4992864"/>
              <a:gd name="connsiteY138" fmla="*/ 6791325 h 6858000"/>
              <a:gd name="connsiteX139" fmla="*/ 4813476 w 4992864"/>
              <a:gd name="connsiteY139" fmla="*/ 6858000 h 6858000"/>
              <a:gd name="connsiteX140" fmla="*/ 0 w 4992864"/>
              <a:gd name="connsiteY14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</a:cxnLst>
            <a:rect l="l" t="t" r="r" b="b"/>
            <a:pathLst>
              <a:path w="4992864" h="6858000">
                <a:moveTo>
                  <a:pt x="0" y="0"/>
                </a:moveTo>
                <a:lnTo>
                  <a:pt x="4813476" y="0"/>
                </a:lnTo>
                <a:lnTo>
                  <a:pt x="4818239" y="66675"/>
                </a:lnTo>
                <a:lnTo>
                  <a:pt x="4826176" y="122237"/>
                </a:lnTo>
                <a:lnTo>
                  <a:pt x="4835701" y="174625"/>
                </a:lnTo>
                <a:lnTo>
                  <a:pt x="4851576" y="217487"/>
                </a:lnTo>
                <a:lnTo>
                  <a:pt x="4867451" y="260350"/>
                </a:lnTo>
                <a:lnTo>
                  <a:pt x="4886501" y="296862"/>
                </a:lnTo>
                <a:lnTo>
                  <a:pt x="4905551" y="334962"/>
                </a:lnTo>
                <a:lnTo>
                  <a:pt x="4923014" y="369887"/>
                </a:lnTo>
                <a:lnTo>
                  <a:pt x="4940476" y="409575"/>
                </a:lnTo>
                <a:lnTo>
                  <a:pt x="4956351" y="450850"/>
                </a:lnTo>
                <a:lnTo>
                  <a:pt x="4970639" y="496887"/>
                </a:lnTo>
                <a:lnTo>
                  <a:pt x="4981751" y="546100"/>
                </a:lnTo>
                <a:lnTo>
                  <a:pt x="4989689" y="606425"/>
                </a:lnTo>
                <a:lnTo>
                  <a:pt x="4992864" y="673100"/>
                </a:lnTo>
                <a:lnTo>
                  <a:pt x="4989689" y="744537"/>
                </a:lnTo>
                <a:lnTo>
                  <a:pt x="4981751" y="801687"/>
                </a:lnTo>
                <a:lnTo>
                  <a:pt x="4970639" y="854075"/>
                </a:lnTo>
                <a:lnTo>
                  <a:pt x="4956351" y="901700"/>
                </a:lnTo>
                <a:lnTo>
                  <a:pt x="4940476" y="942975"/>
                </a:lnTo>
                <a:lnTo>
                  <a:pt x="4921426" y="981075"/>
                </a:lnTo>
                <a:lnTo>
                  <a:pt x="4902376" y="1017587"/>
                </a:lnTo>
                <a:lnTo>
                  <a:pt x="4883326" y="1055687"/>
                </a:lnTo>
                <a:lnTo>
                  <a:pt x="4865864" y="1095375"/>
                </a:lnTo>
                <a:lnTo>
                  <a:pt x="4848401" y="1136650"/>
                </a:lnTo>
                <a:lnTo>
                  <a:pt x="4834114" y="1182687"/>
                </a:lnTo>
                <a:lnTo>
                  <a:pt x="4824589" y="1235075"/>
                </a:lnTo>
                <a:lnTo>
                  <a:pt x="4815064" y="1295400"/>
                </a:lnTo>
                <a:lnTo>
                  <a:pt x="4813476" y="1363662"/>
                </a:lnTo>
                <a:lnTo>
                  <a:pt x="4815064" y="1431925"/>
                </a:lnTo>
                <a:lnTo>
                  <a:pt x="4824589" y="1492250"/>
                </a:lnTo>
                <a:lnTo>
                  <a:pt x="4834114" y="1544637"/>
                </a:lnTo>
                <a:lnTo>
                  <a:pt x="4848401" y="1589087"/>
                </a:lnTo>
                <a:lnTo>
                  <a:pt x="4865864" y="1631950"/>
                </a:lnTo>
                <a:lnTo>
                  <a:pt x="4883326" y="1671637"/>
                </a:lnTo>
                <a:lnTo>
                  <a:pt x="4902376" y="1708150"/>
                </a:lnTo>
                <a:lnTo>
                  <a:pt x="4921426" y="1743075"/>
                </a:lnTo>
                <a:lnTo>
                  <a:pt x="4940476" y="1782762"/>
                </a:lnTo>
                <a:lnTo>
                  <a:pt x="4956351" y="1824037"/>
                </a:lnTo>
                <a:lnTo>
                  <a:pt x="4970639" y="1870075"/>
                </a:lnTo>
                <a:lnTo>
                  <a:pt x="4981751" y="1922462"/>
                </a:lnTo>
                <a:lnTo>
                  <a:pt x="4989689" y="1982787"/>
                </a:lnTo>
                <a:lnTo>
                  <a:pt x="4992864" y="2051050"/>
                </a:lnTo>
                <a:lnTo>
                  <a:pt x="4989689" y="2119312"/>
                </a:lnTo>
                <a:lnTo>
                  <a:pt x="4981751" y="2179637"/>
                </a:lnTo>
                <a:lnTo>
                  <a:pt x="4970639" y="2232025"/>
                </a:lnTo>
                <a:lnTo>
                  <a:pt x="4956351" y="2278062"/>
                </a:lnTo>
                <a:lnTo>
                  <a:pt x="4940476" y="2319337"/>
                </a:lnTo>
                <a:lnTo>
                  <a:pt x="4921426" y="2359025"/>
                </a:lnTo>
                <a:lnTo>
                  <a:pt x="4902376" y="2395537"/>
                </a:lnTo>
                <a:lnTo>
                  <a:pt x="4883326" y="2433637"/>
                </a:lnTo>
                <a:lnTo>
                  <a:pt x="4865864" y="2471737"/>
                </a:lnTo>
                <a:lnTo>
                  <a:pt x="4848401" y="2513012"/>
                </a:lnTo>
                <a:lnTo>
                  <a:pt x="4834114" y="2560637"/>
                </a:lnTo>
                <a:lnTo>
                  <a:pt x="4824589" y="2613025"/>
                </a:lnTo>
                <a:lnTo>
                  <a:pt x="4815064" y="2671762"/>
                </a:lnTo>
                <a:lnTo>
                  <a:pt x="4813476" y="2741612"/>
                </a:lnTo>
                <a:lnTo>
                  <a:pt x="4815064" y="2809875"/>
                </a:lnTo>
                <a:lnTo>
                  <a:pt x="4824589" y="2868612"/>
                </a:lnTo>
                <a:lnTo>
                  <a:pt x="4834114" y="2922587"/>
                </a:lnTo>
                <a:lnTo>
                  <a:pt x="4848401" y="2967037"/>
                </a:lnTo>
                <a:lnTo>
                  <a:pt x="4865864" y="3009900"/>
                </a:lnTo>
                <a:lnTo>
                  <a:pt x="4883326" y="3046412"/>
                </a:lnTo>
                <a:lnTo>
                  <a:pt x="4902376" y="3084512"/>
                </a:lnTo>
                <a:lnTo>
                  <a:pt x="4921426" y="3121025"/>
                </a:lnTo>
                <a:lnTo>
                  <a:pt x="4940476" y="3160712"/>
                </a:lnTo>
                <a:lnTo>
                  <a:pt x="4956351" y="3201987"/>
                </a:lnTo>
                <a:lnTo>
                  <a:pt x="4970639" y="3248025"/>
                </a:lnTo>
                <a:lnTo>
                  <a:pt x="4981751" y="3300412"/>
                </a:lnTo>
                <a:lnTo>
                  <a:pt x="4989689" y="3360737"/>
                </a:lnTo>
                <a:lnTo>
                  <a:pt x="4992864" y="3427412"/>
                </a:lnTo>
                <a:lnTo>
                  <a:pt x="4989689" y="3497262"/>
                </a:lnTo>
                <a:lnTo>
                  <a:pt x="4981751" y="3557587"/>
                </a:lnTo>
                <a:lnTo>
                  <a:pt x="4970639" y="3609975"/>
                </a:lnTo>
                <a:lnTo>
                  <a:pt x="4956351" y="3656012"/>
                </a:lnTo>
                <a:lnTo>
                  <a:pt x="4940476" y="3697287"/>
                </a:lnTo>
                <a:lnTo>
                  <a:pt x="4921426" y="3736975"/>
                </a:lnTo>
                <a:lnTo>
                  <a:pt x="4883326" y="3811587"/>
                </a:lnTo>
                <a:lnTo>
                  <a:pt x="4865864" y="3848100"/>
                </a:lnTo>
                <a:lnTo>
                  <a:pt x="4848401" y="3890962"/>
                </a:lnTo>
                <a:lnTo>
                  <a:pt x="4834114" y="3935412"/>
                </a:lnTo>
                <a:lnTo>
                  <a:pt x="4824589" y="3987800"/>
                </a:lnTo>
                <a:lnTo>
                  <a:pt x="4815064" y="4048125"/>
                </a:lnTo>
                <a:lnTo>
                  <a:pt x="4813476" y="4116387"/>
                </a:lnTo>
                <a:lnTo>
                  <a:pt x="4815064" y="4186237"/>
                </a:lnTo>
                <a:lnTo>
                  <a:pt x="4824589" y="4244975"/>
                </a:lnTo>
                <a:lnTo>
                  <a:pt x="4834114" y="4297362"/>
                </a:lnTo>
                <a:lnTo>
                  <a:pt x="4848401" y="4343400"/>
                </a:lnTo>
                <a:lnTo>
                  <a:pt x="4865864" y="4386262"/>
                </a:lnTo>
                <a:lnTo>
                  <a:pt x="4883326" y="4424362"/>
                </a:lnTo>
                <a:lnTo>
                  <a:pt x="4921426" y="4498975"/>
                </a:lnTo>
                <a:lnTo>
                  <a:pt x="4940476" y="4537075"/>
                </a:lnTo>
                <a:lnTo>
                  <a:pt x="4956351" y="4579937"/>
                </a:lnTo>
                <a:lnTo>
                  <a:pt x="4970639" y="4625975"/>
                </a:lnTo>
                <a:lnTo>
                  <a:pt x="4981751" y="4678362"/>
                </a:lnTo>
                <a:lnTo>
                  <a:pt x="4989689" y="4738687"/>
                </a:lnTo>
                <a:lnTo>
                  <a:pt x="4992864" y="4806950"/>
                </a:lnTo>
                <a:lnTo>
                  <a:pt x="4989689" y="4875212"/>
                </a:lnTo>
                <a:lnTo>
                  <a:pt x="4981751" y="4935537"/>
                </a:lnTo>
                <a:lnTo>
                  <a:pt x="4970639" y="4987925"/>
                </a:lnTo>
                <a:lnTo>
                  <a:pt x="4956351" y="5033962"/>
                </a:lnTo>
                <a:lnTo>
                  <a:pt x="4940476" y="5075237"/>
                </a:lnTo>
                <a:lnTo>
                  <a:pt x="4921426" y="5114925"/>
                </a:lnTo>
                <a:lnTo>
                  <a:pt x="4902376" y="5149850"/>
                </a:lnTo>
                <a:lnTo>
                  <a:pt x="4883326" y="5186362"/>
                </a:lnTo>
                <a:lnTo>
                  <a:pt x="4865864" y="5226050"/>
                </a:lnTo>
                <a:lnTo>
                  <a:pt x="4848401" y="5268912"/>
                </a:lnTo>
                <a:lnTo>
                  <a:pt x="4834114" y="5313362"/>
                </a:lnTo>
                <a:lnTo>
                  <a:pt x="4824589" y="5365750"/>
                </a:lnTo>
                <a:lnTo>
                  <a:pt x="4815064" y="5426075"/>
                </a:lnTo>
                <a:lnTo>
                  <a:pt x="4813476" y="5494337"/>
                </a:lnTo>
                <a:lnTo>
                  <a:pt x="4815064" y="5562600"/>
                </a:lnTo>
                <a:lnTo>
                  <a:pt x="4824589" y="5622925"/>
                </a:lnTo>
                <a:lnTo>
                  <a:pt x="4834114" y="5675312"/>
                </a:lnTo>
                <a:lnTo>
                  <a:pt x="4848401" y="5721350"/>
                </a:lnTo>
                <a:lnTo>
                  <a:pt x="4865864" y="5762625"/>
                </a:lnTo>
                <a:lnTo>
                  <a:pt x="4883326" y="5802312"/>
                </a:lnTo>
                <a:lnTo>
                  <a:pt x="4902376" y="5840412"/>
                </a:lnTo>
                <a:lnTo>
                  <a:pt x="4921426" y="5876925"/>
                </a:lnTo>
                <a:lnTo>
                  <a:pt x="4940476" y="5915025"/>
                </a:lnTo>
                <a:lnTo>
                  <a:pt x="4956351" y="5956300"/>
                </a:lnTo>
                <a:lnTo>
                  <a:pt x="4970639" y="6003925"/>
                </a:lnTo>
                <a:lnTo>
                  <a:pt x="4981751" y="6056312"/>
                </a:lnTo>
                <a:lnTo>
                  <a:pt x="4989689" y="6113462"/>
                </a:lnTo>
                <a:lnTo>
                  <a:pt x="4992864" y="6183312"/>
                </a:lnTo>
                <a:lnTo>
                  <a:pt x="4989689" y="6251575"/>
                </a:lnTo>
                <a:lnTo>
                  <a:pt x="4981751" y="6311900"/>
                </a:lnTo>
                <a:lnTo>
                  <a:pt x="4970639" y="6361112"/>
                </a:lnTo>
                <a:lnTo>
                  <a:pt x="4956351" y="6407150"/>
                </a:lnTo>
                <a:lnTo>
                  <a:pt x="4940476" y="6448425"/>
                </a:lnTo>
                <a:lnTo>
                  <a:pt x="4923014" y="6488112"/>
                </a:lnTo>
                <a:lnTo>
                  <a:pt x="4905551" y="6523037"/>
                </a:lnTo>
                <a:lnTo>
                  <a:pt x="4886501" y="6561137"/>
                </a:lnTo>
                <a:lnTo>
                  <a:pt x="4867451" y="6597650"/>
                </a:lnTo>
                <a:lnTo>
                  <a:pt x="4851576" y="6640512"/>
                </a:lnTo>
                <a:lnTo>
                  <a:pt x="4835701" y="6683375"/>
                </a:lnTo>
                <a:lnTo>
                  <a:pt x="4826176" y="6735762"/>
                </a:lnTo>
                <a:lnTo>
                  <a:pt x="4818239" y="6791325"/>
                </a:lnTo>
                <a:lnTo>
                  <a:pt x="481347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65" name="Freeform: Shape 2064">
            <a:extLst>
              <a:ext uri="{FF2B5EF4-FFF2-40B4-BE49-F238E27FC236}">
                <a16:creationId xmlns:a16="http://schemas.microsoft.com/office/drawing/2014/main" id="{FDB19D2F-9F08-47D1-A104-0BE7E30113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046365" y="2"/>
            <a:ext cx="5149751" cy="3402351"/>
          </a:xfrm>
          <a:custGeom>
            <a:avLst/>
            <a:gdLst>
              <a:gd name="connsiteX0" fmla="*/ 189795 w 5149751"/>
              <a:gd name="connsiteY0" fmla="*/ 0 h 3402351"/>
              <a:gd name="connsiteX1" fmla="*/ 5149751 w 5149751"/>
              <a:gd name="connsiteY1" fmla="*/ 0 h 3402351"/>
              <a:gd name="connsiteX2" fmla="*/ 5149751 w 5149751"/>
              <a:gd name="connsiteY2" fmla="*/ 3402351 h 3402351"/>
              <a:gd name="connsiteX3" fmla="*/ 1262 w 5149751"/>
              <a:gd name="connsiteY3" fmla="*/ 3402351 h 3402351"/>
              <a:gd name="connsiteX4" fmla="*/ 3359 w 5149751"/>
              <a:gd name="connsiteY4" fmla="*/ 3360737 h 3402351"/>
              <a:gd name="connsiteX5" fmla="*/ 11757 w 5149751"/>
              <a:gd name="connsiteY5" fmla="*/ 3300412 h 3402351"/>
              <a:gd name="connsiteX6" fmla="*/ 23514 w 5149751"/>
              <a:gd name="connsiteY6" fmla="*/ 3248025 h 3402351"/>
              <a:gd name="connsiteX7" fmla="*/ 38631 w 5149751"/>
              <a:gd name="connsiteY7" fmla="*/ 3201987 h 3402351"/>
              <a:gd name="connsiteX8" fmla="*/ 55427 w 5149751"/>
              <a:gd name="connsiteY8" fmla="*/ 3160712 h 3402351"/>
              <a:gd name="connsiteX9" fmla="*/ 75582 w 5149751"/>
              <a:gd name="connsiteY9" fmla="*/ 3121025 h 3402351"/>
              <a:gd name="connsiteX10" fmla="*/ 95737 w 5149751"/>
              <a:gd name="connsiteY10" fmla="*/ 3084512 h 3402351"/>
              <a:gd name="connsiteX11" fmla="*/ 115892 w 5149751"/>
              <a:gd name="connsiteY11" fmla="*/ 3046412 h 3402351"/>
              <a:gd name="connsiteX12" fmla="*/ 134368 w 5149751"/>
              <a:gd name="connsiteY12" fmla="*/ 3009900 h 3402351"/>
              <a:gd name="connsiteX13" fmla="*/ 152844 w 5149751"/>
              <a:gd name="connsiteY13" fmla="*/ 2967037 h 3402351"/>
              <a:gd name="connsiteX14" fmla="*/ 167959 w 5149751"/>
              <a:gd name="connsiteY14" fmla="*/ 2922587 h 3402351"/>
              <a:gd name="connsiteX15" fmla="*/ 178037 w 5149751"/>
              <a:gd name="connsiteY15" fmla="*/ 2868612 h 3402351"/>
              <a:gd name="connsiteX16" fmla="*/ 188115 w 5149751"/>
              <a:gd name="connsiteY16" fmla="*/ 2809875 h 3402351"/>
              <a:gd name="connsiteX17" fmla="*/ 189795 w 5149751"/>
              <a:gd name="connsiteY17" fmla="*/ 2741612 h 3402351"/>
              <a:gd name="connsiteX18" fmla="*/ 188115 w 5149751"/>
              <a:gd name="connsiteY18" fmla="*/ 2671762 h 3402351"/>
              <a:gd name="connsiteX19" fmla="*/ 178037 w 5149751"/>
              <a:gd name="connsiteY19" fmla="*/ 2613025 h 3402351"/>
              <a:gd name="connsiteX20" fmla="*/ 167959 w 5149751"/>
              <a:gd name="connsiteY20" fmla="*/ 2560637 h 3402351"/>
              <a:gd name="connsiteX21" fmla="*/ 152844 w 5149751"/>
              <a:gd name="connsiteY21" fmla="*/ 2513012 h 3402351"/>
              <a:gd name="connsiteX22" fmla="*/ 134368 w 5149751"/>
              <a:gd name="connsiteY22" fmla="*/ 2471737 h 3402351"/>
              <a:gd name="connsiteX23" fmla="*/ 115892 w 5149751"/>
              <a:gd name="connsiteY23" fmla="*/ 2433637 h 3402351"/>
              <a:gd name="connsiteX24" fmla="*/ 95737 w 5149751"/>
              <a:gd name="connsiteY24" fmla="*/ 2395537 h 3402351"/>
              <a:gd name="connsiteX25" fmla="*/ 75582 w 5149751"/>
              <a:gd name="connsiteY25" fmla="*/ 2359025 h 3402351"/>
              <a:gd name="connsiteX26" fmla="*/ 55427 w 5149751"/>
              <a:gd name="connsiteY26" fmla="*/ 2319337 h 3402351"/>
              <a:gd name="connsiteX27" fmla="*/ 38631 w 5149751"/>
              <a:gd name="connsiteY27" fmla="*/ 2278062 h 3402351"/>
              <a:gd name="connsiteX28" fmla="*/ 23514 w 5149751"/>
              <a:gd name="connsiteY28" fmla="*/ 2232025 h 3402351"/>
              <a:gd name="connsiteX29" fmla="*/ 11757 w 5149751"/>
              <a:gd name="connsiteY29" fmla="*/ 2179637 h 3402351"/>
              <a:gd name="connsiteX30" fmla="*/ 3359 w 5149751"/>
              <a:gd name="connsiteY30" fmla="*/ 2119312 h 3402351"/>
              <a:gd name="connsiteX31" fmla="*/ 0 w 5149751"/>
              <a:gd name="connsiteY31" fmla="*/ 2051050 h 3402351"/>
              <a:gd name="connsiteX32" fmla="*/ 3359 w 5149751"/>
              <a:gd name="connsiteY32" fmla="*/ 1982787 h 3402351"/>
              <a:gd name="connsiteX33" fmla="*/ 11757 w 5149751"/>
              <a:gd name="connsiteY33" fmla="*/ 1922462 h 3402351"/>
              <a:gd name="connsiteX34" fmla="*/ 23514 w 5149751"/>
              <a:gd name="connsiteY34" fmla="*/ 1870075 h 3402351"/>
              <a:gd name="connsiteX35" fmla="*/ 38631 w 5149751"/>
              <a:gd name="connsiteY35" fmla="*/ 1824037 h 3402351"/>
              <a:gd name="connsiteX36" fmla="*/ 55427 w 5149751"/>
              <a:gd name="connsiteY36" fmla="*/ 1782762 h 3402351"/>
              <a:gd name="connsiteX37" fmla="*/ 75582 w 5149751"/>
              <a:gd name="connsiteY37" fmla="*/ 1743075 h 3402351"/>
              <a:gd name="connsiteX38" fmla="*/ 95737 w 5149751"/>
              <a:gd name="connsiteY38" fmla="*/ 1708150 h 3402351"/>
              <a:gd name="connsiteX39" fmla="*/ 115892 w 5149751"/>
              <a:gd name="connsiteY39" fmla="*/ 1671637 h 3402351"/>
              <a:gd name="connsiteX40" fmla="*/ 134368 w 5149751"/>
              <a:gd name="connsiteY40" fmla="*/ 1631950 h 3402351"/>
              <a:gd name="connsiteX41" fmla="*/ 152844 w 5149751"/>
              <a:gd name="connsiteY41" fmla="*/ 1589087 h 3402351"/>
              <a:gd name="connsiteX42" fmla="*/ 167959 w 5149751"/>
              <a:gd name="connsiteY42" fmla="*/ 1544637 h 3402351"/>
              <a:gd name="connsiteX43" fmla="*/ 178037 w 5149751"/>
              <a:gd name="connsiteY43" fmla="*/ 1492250 h 3402351"/>
              <a:gd name="connsiteX44" fmla="*/ 188115 w 5149751"/>
              <a:gd name="connsiteY44" fmla="*/ 1431925 h 3402351"/>
              <a:gd name="connsiteX45" fmla="*/ 189795 w 5149751"/>
              <a:gd name="connsiteY45" fmla="*/ 1363662 h 3402351"/>
              <a:gd name="connsiteX46" fmla="*/ 188115 w 5149751"/>
              <a:gd name="connsiteY46" fmla="*/ 1295400 h 3402351"/>
              <a:gd name="connsiteX47" fmla="*/ 178037 w 5149751"/>
              <a:gd name="connsiteY47" fmla="*/ 1235075 h 3402351"/>
              <a:gd name="connsiteX48" fmla="*/ 167959 w 5149751"/>
              <a:gd name="connsiteY48" fmla="*/ 1182687 h 3402351"/>
              <a:gd name="connsiteX49" fmla="*/ 152844 w 5149751"/>
              <a:gd name="connsiteY49" fmla="*/ 1136650 h 3402351"/>
              <a:gd name="connsiteX50" fmla="*/ 134368 w 5149751"/>
              <a:gd name="connsiteY50" fmla="*/ 1095375 h 3402351"/>
              <a:gd name="connsiteX51" fmla="*/ 115892 w 5149751"/>
              <a:gd name="connsiteY51" fmla="*/ 1055687 h 3402351"/>
              <a:gd name="connsiteX52" fmla="*/ 95737 w 5149751"/>
              <a:gd name="connsiteY52" fmla="*/ 1017587 h 3402351"/>
              <a:gd name="connsiteX53" fmla="*/ 75582 w 5149751"/>
              <a:gd name="connsiteY53" fmla="*/ 981075 h 3402351"/>
              <a:gd name="connsiteX54" fmla="*/ 55427 w 5149751"/>
              <a:gd name="connsiteY54" fmla="*/ 942975 h 3402351"/>
              <a:gd name="connsiteX55" fmla="*/ 38631 w 5149751"/>
              <a:gd name="connsiteY55" fmla="*/ 901700 h 3402351"/>
              <a:gd name="connsiteX56" fmla="*/ 23514 w 5149751"/>
              <a:gd name="connsiteY56" fmla="*/ 854075 h 3402351"/>
              <a:gd name="connsiteX57" fmla="*/ 11757 w 5149751"/>
              <a:gd name="connsiteY57" fmla="*/ 801687 h 3402351"/>
              <a:gd name="connsiteX58" fmla="*/ 3359 w 5149751"/>
              <a:gd name="connsiteY58" fmla="*/ 744537 h 3402351"/>
              <a:gd name="connsiteX59" fmla="*/ 0 w 5149751"/>
              <a:gd name="connsiteY59" fmla="*/ 673100 h 3402351"/>
              <a:gd name="connsiteX60" fmla="*/ 3359 w 5149751"/>
              <a:gd name="connsiteY60" fmla="*/ 606425 h 3402351"/>
              <a:gd name="connsiteX61" fmla="*/ 11757 w 5149751"/>
              <a:gd name="connsiteY61" fmla="*/ 546100 h 3402351"/>
              <a:gd name="connsiteX62" fmla="*/ 23514 w 5149751"/>
              <a:gd name="connsiteY62" fmla="*/ 496887 h 3402351"/>
              <a:gd name="connsiteX63" fmla="*/ 38631 w 5149751"/>
              <a:gd name="connsiteY63" fmla="*/ 450850 h 3402351"/>
              <a:gd name="connsiteX64" fmla="*/ 55427 w 5149751"/>
              <a:gd name="connsiteY64" fmla="*/ 409575 h 3402351"/>
              <a:gd name="connsiteX65" fmla="*/ 73902 w 5149751"/>
              <a:gd name="connsiteY65" fmla="*/ 369887 h 3402351"/>
              <a:gd name="connsiteX66" fmla="*/ 92378 w 5149751"/>
              <a:gd name="connsiteY66" fmla="*/ 334962 h 3402351"/>
              <a:gd name="connsiteX67" fmla="*/ 112533 w 5149751"/>
              <a:gd name="connsiteY67" fmla="*/ 296862 h 3402351"/>
              <a:gd name="connsiteX68" fmla="*/ 132688 w 5149751"/>
              <a:gd name="connsiteY68" fmla="*/ 260350 h 3402351"/>
              <a:gd name="connsiteX69" fmla="*/ 149484 w 5149751"/>
              <a:gd name="connsiteY69" fmla="*/ 217487 h 3402351"/>
              <a:gd name="connsiteX70" fmla="*/ 166280 w 5149751"/>
              <a:gd name="connsiteY70" fmla="*/ 174625 h 3402351"/>
              <a:gd name="connsiteX71" fmla="*/ 176358 w 5149751"/>
              <a:gd name="connsiteY71" fmla="*/ 122237 h 3402351"/>
              <a:gd name="connsiteX72" fmla="*/ 184755 w 5149751"/>
              <a:gd name="connsiteY72" fmla="*/ 66675 h 3402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5149751" h="3402351">
                <a:moveTo>
                  <a:pt x="189795" y="0"/>
                </a:moveTo>
                <a:lnTo>
                  <a:pt x="5149751" y="0"/>
                </a:lnTo>
                <a:lnTo>
                  <a:pt x="5149751" y="3402351"/>
                </a:lnTo>
                <a:lnTo>
                  <a:pt x="1262" y="3402351"/>
                </a:lnTo>
                <a:lnTo>
                  <a:pt x="3359" y="3360737"/>
                </a:lnTo>
                <a:lnTo>
                  <a:pt x="11757" y="3300412"/>
                </a:lnTo>
                <a:lnTo>
                  <a:pt x="23514" y="3248025"/>
                </a:lnTo>
                <a:lnTo>
                  <a:pt x="38631" y="3201987"/>
                </a:lnTo>
                <a:lnTo>
                  <a:pt x="55427" y="3160712"/>
                </a:lnTo>
                <a:lnTo>
                  <a:pt x="75582" y="3121025"/>
                </a:lnTo>
                <a:lnTo>
                  <a:pt x="95737" y="3084512"/>
                </a:lnTo>
                <a:lnTo>
                  <a:pt x="115892" y="3046412"/>
                </a:lnTo>
                <a:lnTo>
                  <a:pt x="134368" y="3009900"/>
                </a:lnTo>
                <a:lnTo>
                  <a:pt x="152844" y="2967037"/>
                </a:lnTo>
                <a:lnTo>
                  <a:pt x="167959" y="2922587"/>
                </a:lnTo>
                <a:lnTo>
                  <a:pt x="178037" y="2868612"/>
                </a:lnTo>
                <a:lnTo>
                  <a:pt x="188115" y="2809875"/>
                </a:lnTo>
                <a:lnTo>
                  <a:pt x="189795" y="2741612"/>
                </a:lnTo>
                <a:lnTo>
                  <a:pt x="188115" y="2671762"/>
                </a:lnTo>
                <a:lnTo>
                  <a:pt x="178037" y="2613025"/>
                </a:lnTo>
                <a:lnTo>
                  <a:pt x="167959" y="2560637"/>
                </a:lnTo>
                <a:lnTo>
                  <a:pt x="152844" y="2513012"/>
                </a:lnTo>
                <a:lnTo>
                  <a:pt x="134368" y="2471737"/>
                </a:lnTo>
                <a:lnTo>
                  <a:pt x="115892" y="2433637"/>
                </a:lnTo>
                <a:lnTo>
                  <a:pt x="95737" y="2395537"/>
                </a:lnTo>
                <a:lnTo>
                  <a:pt x="75582" y="2359025"/>
                </a:lnTo>
                <a:lnTo>
                  <a:pt x="55427" y="2319337"/>
                </a:lnTo>
                <a:lnTo>
                  <a:pt x="38631" y="2278062"/>
                </a:lnTo>
                <a:lnTo>
                  <a:pt x="23514" y="2232025"/>
                </a:lnTo>
                <a:lnTo>
                  <a:pt x="11757" y="2179637"/>
                </a:lnTo>
                <a:lnTo>
                  <a:pt x="3359" y="2119312"/>
                </a:lnTo>
                <a:lnTo>
                  <a:pt x="0" y="2051050"/>
                </a:lnTo>
                <a:lnTo>
                  <a:pt x="3359" y="1982787"/>
                </a:lnTo>
                <a:lnTo>
                  <a:pt x="11757" y="1922462"/>
                </a:lnTo>
                <a:lnTo>
                  <a:pt x="23514" y="1870075"/>
                </a:lnTo>
                <a:lnTo>
                  <a:pt x="38631" y="1824037"/>
                </a:lnTo>
                <a:lnTo>
                  <a:pt x="55427" y="1782762"/>
                </a:lnTo>
                <a:lnTo>
                  <a:pt x="75582" y="1743075"/>
                </a:lnTo>
                <a:lnTo>
                  <a:pt x="95737" y="1708150"/>
                </a:lnTo>
                <a:lnTo>
                  <a:pt x="115892" y="1671637"/>
                </a:lnTo>
                <a:lnTo>
                  <a:pt x="134368" y="1631950"/>
                </a:lnTo>
                <a:lnTo>
                  <a:pt x="152844" y="1589087"/>
                </a:lnTo>
                <a:lnTo>
                  <a:pt x="167959" y="1544637"/>
                </a:lnTo>
                <a:lnTo>
                  <a:pt x="178037" y="1492250"/>
                </a:lnTo>
                <a:lnTo>
                  <a:pt x="188115" y="1431925"/>
                </a:lnTo>
                <a:lnTo>
                  <a:pt x="189795" y="1363662"/>
                </a:lnTo>
                <a:lnTo>
                  <a:pt x="188115" y="1295400"/>
                </a:lnTo>
                <a:lnTo>
                  <a:pt x="178037" y="1235075"/>
                </a:lnTo>
                <a:lnTo>
                  <a:pt x="167959" y="1182687"/>
                </a:lnTo>
                <a:lnTo>
                  <a:pt x="152844" y="1136650"/>
                </a:lnTo>
                <a:lnTo>
                  <a:pt x="134368" y="1095375"/>
                </a:lnTo>
                <a:lnTo>
                  <a:pt x="115892" y="1055687"/>
                </a:lnTo>
                <a:lnTo>
                  <a:pt x="95737" y="1017587"/>
                </a:lnTo>
                <a:lnTo>
                  <a:pt x="75582" y="981075"/>
                </a:lnTo>
                <a:lnTo>
                  <a:pt x="55427" y="942975"/>
                </a:lnTo>
                <a:lnTo>
                  <a:pt x="38631" y="901700"/>
                </a:lnTo>
                <a:lnTo>
                  <a:pt x="23514" y="854075"/>
                </a:lnTo>
                <a:lnTo>
                  <a:pt x="11757" y="801687"/>
                </a:lnTo>
                <a:lnTo>
                  <a:pt x="3359" y="744537"/>
                </a:lnTo>
                <a:lnTo>
                  <a:pt x="0" y="673100"/>
                </a:lnTo>
                <a:lnTo>
                  <a:pt x="3359" y="606425"/>
                </a:lnTo>
                <a:lnTo>
                  <a:pt x="11757" y="546100"/>
                </a:lnTo>
                <a:lnTo>
                  <a:pt x="23514" y="496887"/>
                </a:lnTo>
                <a:lnTo>
                  <a:pt x="38631" y="450850"/>
                </a:lnTo>
                <a:lnTo>
                  <a:pt x="55427" y="409575"/>
                </a:lnTo>
                <a:lnTo>
                  <a:pt x="73902" y="369887"/>
                </a:lnTo>
                <a:lnTo>
                  <a:pt x="92378" y="334962"/>
                </a:lnTo>
                <a:lnTo>
                  <a:pt x="112533" y="296862"/>
                </a:lnTo>
                <a:lnTo>
                  <a:pt x="132688" y="260350"/>
                </a:lnTo>
                <a:lnTo>
                  <a:pt x="149484" y="217487"/>
                </a:lnTo>
                <a:lnTo>
                  <a:pt x="166280" y="174625"/>
                </a:lnTo>
                <a:lnTo>
                  <a:pt x="176358" y="122237"/>
                </a:lnTo>
                <a:lnTo>
                  <a:pt x="184755" y="666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67" name="Freeform: Shape 2066">
            <a:extLst>
              <a:ext uri="{FF2B5EF4-FFF2-40B4-BE49-F238E27FC236}">
                <a16:creationId xmlns:a16="http://schemas.microsoft.com/office/drawing/2014/main" id="{EDDC619B-7F37-4A93-ADCA-7EAE09EE98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046364" y="3511830"/>
            <a:ext cx="5149751" cy="3346171"/>
          </a:xfrm>
          <a:custGeom>
            <a:avLst/>
            <a:gdLst>
              <a:gd name="connsiteX0" fmla="*/ 5387 w 5149751"/>
              <a:gd name="connsiteY0" fmla="*/ 0 h 3346171"/>
              <a:gd name="connsiteX1" fmla="*/ 5149751 w 5149751"/>
              <a:gd name="connsiteY1" fmla="*/ 0 h 3346171"/>
              <a:gd name="connsiteX2" fmla="*/ 5149751 w 5149751"/>
              <a:gd name="connsiteY2" fmla="*/ 3346171 h 3346171"/>
              <a:gd name="connsiteX3" fmla="*/ 189795 w 5149751"/>
              <a:gd name="connsiteY3" fmla="*/ 3346171 h 3346171"/>
              <a:gd name="connsiteX4" fmla="*/ 184755 w 5149751"/>
              <a:gd name="connsiteY4" fmla="*/ 3279496 h 3346171"/>
              <a:gd name="connsiteX5" fmla="*/ 176358 w 5149751"/>
              <a:gd name="connsiteY5" fmla="*/ 3223933 h 3346171"/>
              <a:gd name="connsiteX6" fmla="*/ 166280 w 5149751"/>
              <a:gd name="connsiteY6" fmla="*/ 3171546 h 3346171"/>
              <a:gd name="connsiteX7" fmla="*/ 149484 w 5149751"/>
              <a:gd name="connsiteY7" fmla="*/ 3128683 h 3346171"/>
              <a:gd name="connsiteX8" fmla="*/ 132688 w 5149751"/>
              <a:gd name="connsiteY8" fmla="*/ 3085821 h 3346171"/>
              <a:gd name="connsiteX9" fmla="*/ 112533 w 5149751"/>
              <a:gd name="connsiteY9" fmla="*/ 3049308 h 3346171"/>
              <a:gd name="connsiteX10" fmla="*/ 92378 w 5149751"/>
              <a:gd name="connsiteY10" fmla="*/ 3011208 h 3346171"/>
              <a:gd name="connsiteX11" fmla="*/ 73902 w 5149751"/>
              <a:gd name="connsiteY11" fmla="*/ 2976283 h 3346171"/>
              <a:gd name="connsiteX12" fmla="*/ 55427 w 5149751"/>
              <a:gd name="connsiteY12" fmla="*/ 2936596 h 3346171"/>
              <a:gd name="connsiteX13" fmla="*/ 38631 w 5149751"/>
              <a:gd name="connsiteY13" fmla="*/ 2895321 h 3346171"/>
              <a:gd name="connsiteX14" fmla="*/ 23514 w 5149751"/>
              <a:gd name="connsiteY14" fmla="*/ 2849283 h 3346171"/>
              <a:gd name="connsiteX15" fmla="*/ 11757 w 5149751"/>
              <a:gd name="connsiteY15" fmla="*/ 2800071 h 3346171"/>
              <a:gd name="connsiteX16" fmla="*/ 3359 w 5149751"/>
              <a:gd name="connsiteY16" fmla="*/ 2739746 h 3346171"/>
              <a:gd name="connsiteX17" fmla="*/ 0 w 5149751"/>
              <a:gd name="connsiteY17" fmla="*/ 2671483 h 3346171"/>
              <a:gd name="connsiteX18" fmla="*/ 3359 w 5149751"/>
              <a:gd name="connsiteY18" fmla="*/ 2601633 h 3346171"/>
              <a:gd name="connsiteX19" fmla="*/ 11757 w 5149751"/>
              <a:gd name="connsiteY19" fmla="*/ 2544483 h 3346171"/>
              <a:gd name="connsiteX20" fmla="*/ 23514 w 5149751"/>
              <a:gd name="connsiteY20" fmla="*/ 2492096 h 3346171"/>
              <a:gd name="connsiteX21" fmla="*/ 38631 w 5149751"/>
              <a:gd name="connsiteY21" fmla="*/ 2444471 h 3346171"/>
              <a:gd name="connsiteX22" fmla="*/ 55427 w 5149751"/>
              <a:gd name="connsiteY22" fmla="*/ 2403196 h 3346171"/>
              <a:gd name="connsiteX23" fmla="*/ 75582 w 5149751"/>
              <a:gd name="connsiteY23" fmla="*/ 2365096 h 3346171"/>
              <a:gd name="connsiteX24" fmla="*/ 95737 w 5149751"/>
              <a:gd name="connsiteY24" fmla="*/ 2328583 h 3346171"/>
              <a:gd name="connsiteX25" fmla="*/ 115892 w 5149751"/>
              <a:gd name="connsiteY25" fmla="*/ 2290483 h 3346171"/>
              <a:gd name="connsiteX26" fmla="*/ 134368 w 5149751"/>
              <a:gd name="connsiteY26" fmla="*/ 2250796 h 3346171"/>
              <a:gd name="connsiteX27" fmla="*/ 152844 w 5149751"/>
              <a:gd name="connsiteY27" fmla="*/ 2209521 h 3346171"/>
              <a:gd name="connsiteX28" fmla="*/ 167959 w 5149751"/>
              <a:gd name="connsiteY28" fmla="*/ 2163483 h 3346171"/>
              <a:gd name="connsiteX29" fmla="*/ 178037 w 5149751"/>
              <a:gd name="connsiteY29" fmla="*/ 2111096 h 3346171"/>
              <a:gd name="connsiteX30" fmla="*/ 188115 w 5149751"/>
              <a:gd name="connsiteY30" fmla="*/ 2050771 h 3346171"/>
              <a:gd name="connsiteX31" fmla="*/ 189795 w 5149751"/>
              <a:gd name="connsiteY31" fmla="*/ 1982508 h 3346171"/>
              <a:gd name="connsiteX32" fmla="*/ 188115 w 5149751"/>
              <a:gd name="connsiteY32" fmla="*/ 1914246 h 3346171"/>
              <a:gd name="connsiteX33" fmla="*/ 178037 w 5149751"/>
              <a:gd name="connsiteY33" fmla="*/ 1853921 h 3346171"/>
              <a:gd name="connsiteX34" fmla="*/ 167959 w 5149751"/>
              <a:gd name="connsiteY34" fmla="*/ 1801533 h 3346171"/>
              <a:gd name="connsiteX35" fmla="*/ 152844 w 5149751"/>
              <a:gd name="connsiteY35" fmla="*/ 1757083 h 3346171"/>
              <a:gd name="connsiteX36" fmla="*/ 134368 w 5149751"/>
              <a:gd name="connsiteY36" fmla="*/ 1714221 h 3346171"/>
              <a:gd name="connsiteX37" fmla="*/ 115892 w 5149751"/>
              <a:gd name="connsiteY37" fmla="*/ 1674533 h 3346171"/>
              <a:gd name="connsiteX38" fmla="*/ 95737 w 5149751"/>
              <a:gd name="connsiteY38" fmla="*/ 1638021 h 3346171"/>
              <a:gd name="connsiteX39" fmla="*/ 75582 w 5149751"/>
              <a:gd name="connsiteY39" fmla="*/ 1603096 h 3346171"/>
              <a:gd name="connsiteX40" fmla="*/ 55427 w 5149751"/>
              <a:gd name="connsiteY40" fmla="*/ 1563408 h 3346171"/>
              <a:gd name="connsiteX41" fmla="*/ 38631 w 5149751"/>
              <a:gd name="connsiteY41" fmla="*/ 1522133 h 3346171"/>
              <a:gd name="connsiteX42" fmla="*/ 23514 w 5149751"/>
              <a:gd name="connsiteY42" fmla="*/ 1476096 h 3346171"/>
              <a:gd name="connsiteX43" fmla="*/ 11757 w 5149751"/>
              <a:gd name="connsiteY43" fmla="*/ 1423708 h 3346171"/>
              <a:gd name="connsiteX44" fmla="*/ 3359 w 5149751"/>
              <a:gd name="connsiteY44" fmla="*/ 1363383 h 3346171"/>
              <a:gd name="connsiteX45" fmla="*/ 0 w 5149751"/>
              <a:gd name="connsiteY45" fmla="*/ 1295121 h 3346171"/>
              <a:gd name="connsiteX46" fmla="*/ 3359 w 5149751"/>
              <a:gd name="connsiteY46" fmla="*/ 1226858 h 3346171"/>
              <a:gd name="connsiteX47" fmla="*/ 11757 w 5149751"/>
              <a:gd name="connsiteY47" fmla="*/ 1166533 h 3346171"/>
              <a:gd name="connsiteX48" fmla="*/ 23514 w 5149751"/>
              <a:gd name="connsiteY48" fmla="*/ 1114146 h 3346171"/>
              <a:gd name="connsiteX49" fmla="*/ 38631 w 5149751"/>
              <a:gd name="connsiteY49" fmla="*/ 1068108 h 3346171"/>
              <a:gd name="connsiteX50" fmla="*/ 55427 w 5149751"/>
              <a:gd name="connsiteY50" fmla="*/ 1025246 h 3346171"/>
              <a:gd name="connsiteX51" fmla="*/ 75582 w 5149751"/>
              <a:gd name="connsiteY51" fmla="*/ 987146 h 3346171"/>
              <a:gd name="connsiteX52" fmla="*/ 115892 w 5149751"/>
              <a:gd name="connsiteY52" fmla="*/ 912533 h 3346171"/>
              <a:gd name="connsiteX53" fmla="*/ 134368 w 5149751"/>
              <a:gd name="connsiteY53" fmla="*/ 874433 h 3346171"/>
              <a:gd name="connsiteX54" fmla="*/ 152844 w 5149751"/>
              <a:gd name="connsiteY54" fmla="*/ 831571 h 3346171"/>
              <a:gd name="connsiteX55" fmla="*/ 167959 w 5149751"/>
              <a:gd name="connsiteY55" fmla="*/ 785533 h 3346171"/>
              <a:gd name="connsiteX56" fmla="*/ 178037 w 5149751"/>
              <a:gd name="connsiteY56" fmla="*/ 733146 h 3346171"/>
              <a:gd name="connsiteX57" fmla="*/ 188115 w 5149751"/>
              <a:gd name="connsiteY57" fmla="*/ 674408 h 3346171"/>
              <a:gd name="connsiteX58" fmla="*/ 189795 w 5149751"/>
              <a:gd name="connsiteY58" fmla="*/ 604558 h 3346171"/>
              <a:gd name="connsiteX59" fmla="*/ 188115 w 5149751"/>
              <a:gd name="connsiteY59" fmla="*/ 536296 h 3346171"/>
              <a:gd name="connsiteX60" fmla="*/ 178037 w 5149751"/>
              <a:gd name="connsiteY60" fmla="*/ 475971 h 3346171"/>
              <a:gd name="connsiteX61" fmla="*/ 167959 w 5149751"/>
              <a:gd name="connsiteY61" fmla="*/ 423583 h 3346171"/>
              <a:gd name="connsiteX62" fmla="*/ 152844 w 5149751"/>
              <a:gd name="connsiteY62" fmla="*/ 379133 h 3346171"/>
              <a:gd name="connsiteX63" fmla="*/ 134368 w 5149751"/>
              <a:gd name="connsiteY63" fmla="*/ 336271 h 3346171"/>
              <a:gd name="connsiteX64" fmla="*/ 115892 w 5149751"/>
              <a:gd name="connsiteY64" fmla="*/ 299758 h 3346171"/>
              <a:gd name="connsiteX65" fmla="*/ 75582 w 5149751"/>
              <a:gd name="connsiteY65" fmla="*/ 225146 h 3346171"/>
              <a:gd name="connsiteX66" fmla="*/ 55427 w 5149751"/>
              <a:gd name="connsiteY66" fmla="*/ 185458 h 3346171"/>
              <a:gd name="connsiteX67" fmla="*/ 38631 w 5149751"/>
              <a:gd name="connsiteY67" fmla="*/ 144183 h 3346171"/>
              <a:gd name="connsiteX68" fmla="*/ 23514 w 5149751"/>
              <a:gd name="connsiteY68" fmla="*/ 98146 h 3346171"/>
              <a:gd name="connsiteX69" fmla="*/ 11757 w 5149751"/>
              <a:gd name="connsiteY69" fmla="*/ 45758 h 3346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</a:cxnLst>
            <a:rect l="l" t="t" r="r" b="b"/>
            <a:pathLst>
              <a:path w="5149751" h="3346171">
                <a:moveTo>
                  <a:pt x="5387" y="0"/>
                </a:moveTo>
                <a:lnTo>
                  <a:pt x="5149751" y="0"/>
                </a:lnTo>
                <a:lnTo>
                  <a:pt x="5149751" y="3346171"/>
                </a:lnTo>
                <a:lnTo>
                  <a:pt x="189795" y="3346171"/>
                </a:lnTo>
                <a:lnTo>
                  <a:pt x="184755" y="3279496"/>
                </a:lnTo>
                <a:lnTo>
                  <a:pt x="176358" y="3223933"/>
                </a:lnTo>
                <a:lnTo>
                  <a:pt x="166280" y="3171546"/>
                </a:lnTo>
                <a:lnTo>
                  <a:pt x="149484" y="3128683"/>
                </a:lnTo>
                <a:lnTo>
                  <a:pt x="132688" y="3085821"/>
                </a:lnTo>
                <a:lnTo>
                  <a:pt x="112533" y="3049308"/>
                </a:lnTo>
                <a:lnTo>
                  <a:pt x="92378" y="3011208"/>
                </a:lnTo>
                <a:lnTo>
                  <a:pt x="73902" y="2976283"/>
                </a:lnTo>
                <a:lnTo>
                  <a:pt x="55427" y="2936596"/>
                </a:lnTo>
                <a:lnTo>
                  <a:pt x="38631" y="2895321"/>
                </a:lnTo>
                <a:lnTo>
                  <a:pt x="23514" y="2849283"/>
                </a:lnTo>
                <a:lnTo>
                  <a:pt x="11757" y="2800071"/>
                </a:lnTo>
                <a:lnTo>
                  <a:pt x="3359" y="2739746"/>
                </a:lnTo>
                <a:lnTo>
                  <a:pt x="0" y="2671483"/>
                </a:lnTo>
                <a:lnTo>
                  <a:pt x="3359" y="2601633"/>
                </a:lnTo>
                <a:lnTo>
                  <a:pt x="11757" y="2544483"/>
                </a:lnTo>
                <a:lnTo>
                  <a:pt x="23514" y="2492096"/>
                </a:lnTo>
                <a:lnTo>
                  <a:pt x="38631" y="2444471"/>
                </a:lnTo>
                <a:lnTo>
                  <a:pt x="55427" y="2403196"/>
                </a:lnTo>
                <a:lnTo>
                  <a:pt x="75582" y="2365096"/>
                </a:lnTo>
                <a:lnTo>
                  <a:pt x="95737" y="2328583"/>
                </a:lnTo>
                <a:lnTo>
                  <a:pt x="115892" y="2290483"/>
                </a:lnTo>
                <a:lnTo>
                  <a:pt x="134368" y="2250796"/>
                </a:lnTo>
                <a:lnTo>
                  <a:pt x="152844" y="2209521"/>
                </a:lnTo>
                <a:lnTo>
                  <a:pt x="167959" y="2163483"/>
                </a:lnTo>
                <a:lnTo>
                  <a:pt x="178037" y="2111096"/>
                </a:lnTo>
                <a:lnTo>
                  <a:pt x="188115" y="2050771"/>
                </a:lnTo>
                <a:lnTo>
                  <a:pt x="189795" y="1982508"/>
                </a:lnTo>
                <a:lnTo>
                  <a:pt x="188115" y="1914246"/>
                </a:lnTo>
                <a:lnTo>
                  <a:pt x="178037" y="1853921"/>
                </a:lnTo>
                <a:lnTo>
                  <a:pt x="167959" y="1801533"/>
                </a:lnTo>
                <a:lnTo>
                  <a:pt x="152844" y="1757083"/>
                </a:lnTo>
                <a:lnTo>
                  <a:pt x="134368" y="1714221"/>
                </a:lnTo>
                <a:lnTo>
                  <a:pt x="115892" y="1674533"/>
                </a:lnTo>
                <a:lnTo>
                  <a:pt x="95737" y="1638021"/>
                </a:lnTo>
                <a:lnTo>
                  <a:pt x="75582" y="1603096"/>
                </a:lnTo>
                <a:lnTo>
                  <a:pt x="55427" y="1563408"/>
                </a:lnTo>
                <a:lnTo>
                  <a:pt x="38631" y="1522133"/>
                </a:lnTo>
                <a:lnTo>
                  <a:pt x="23514" y="1476096"/>
                </a:lnTo>
                <a:lnTo>
                  <a:pt x="11757" y="1423708"/>
                </a:lnTo>
                <a:lnTo>
                  <a:pt x="3359" y="1363383"/>
                </a:lnTo>
                <a:lnTo>
                  <a:pt x="0" y="1295121"/>
                </a:lnTo>
                <a:lnTo>
                  <a:pt x="3359" y="1226858"/>
                </a:lnTo>
                <a:lnTo>
                  <a:pt x="11757" y="1166533"/>
                </a:lnTo>
                <a:lnTo>
                  <a:pt x="23514" y="1114146"/>
                </a:lnTo>
                <a:lnTo>
                  <a:pt x="38631" y="1068108"/>
                </a:lnTo>
                <a:lnTo>
                  <a:pt x="55427" y="1025246"/>
                </a:lnTo>
                <a:lnTo>
                  <a:pt x="75582" y="987146"/>
                </a:lnTo>
                <a:lnTo>
                  <a:pt x="115892" y="912533"/>
                </a:lnTo>
                <a:lnTo>
                  <a:pt x="134368" y="874433"/>
                </a:lnTo>
                <a:lnTo>
                  <a:pt x="152844" y="831571"/>
                </a:lnTo>
                <a:lnTo>
                  <a:pt x="167959" y="785533"/>
                </a:lnTo>
                <a:lnTo>
                  <a:pt x="178037" y="733146"/>
                </a:lnTo>
                <a:lnTo>
                  <a:pt x="188115" y="674408"/>
                </a:lnTo>
                <a:lnTo>
                  <a:pt x="189795" y="604558"/>
                </a:lnTo>
                <a:lnTo>
                  <a:pt x="188115" y="536296"/>
                </a:lnTo>
                <a:lnTo>
                  <a:pt x="178037" y="475971"/>
                </a:lnTo>
                <a:lnTo>
                  <a:pt x="167959" y="423583"/>
                </a:lnTo>
                <a:lnTo>
                  <a:pt x="152844" y="379133"/>
                </a:lnTo>
                <a:lnTo>
                  <a:pt x="134368" y="336271"/>
                </a:lnTo>
                <a:lnTo>
                  <a:pt x="115892" y="299758"/>
                </a:lnTo>
                <a:lnTo>
                  <a:pt x="75582" y="225146"/>
                </a:lnTo>
                <a:lnTo>
                  <a:pt x="55427" y="185458"/>
                </a:lnTo>
                <a:lnTo>
                  <a:pt x="38631" y="144183"/>
                </a:lnTo>
                <a:lnTo>
                  <a:pt x="23514" y="98146"/>
                </a:lnTo>
                <a:lnTo>
                  <a:pt x="11757" y="457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Picture 3" descr="A group of people on a beach&#10;&#10;Description automatically generated">
            <a:extLst>
              <a:ext uri="{FF2B5EF4-FFF2-40B4-BE49-F238E27FC236}">
                <a16:creationId xmlns:a16="http://schemas.microsoft.com/office/drawing/2014/main" id="{9138B341-8DBB-DDB1-8567-DDC680404A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1899" y="1581090"/>
            <a:ext cx="5149751" cy="496527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C0C9FB0-CF6E-2C42-0C3B-DD761016B36E}"/>
              </a:ext>
            </a:extLst>
          </p:cNvPr>
          <p:cNvSpPr/>
          <p:nvPr/>
        </p:nvSpPr>
        <p:spPr>
          <a:xfrm>
            <a:off x="7233715" y="526190"/>
            <a:ext cx="50038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Source: Manchester Metropolitan Film Archive, BBC North West Regional News Collection,’ Film of sunbeds which are being manufactured by a local firm in Kirkby for tourists in Southport.’, Film Item 4, 14 January 1982. 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39110155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Freeform 10">
            <a:extLst>
              <a:ext uri="{FF2B5EF4-FFF2-40B4-BE49-F238E27FC236}">
                <a16:creationId xmlns:a16="http://schemas.microsoft.com/office/drawing/2014/main" id="{B2993EF1-19E1-473A-8A3F-1D7B249519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7569200" cy="6858000"/>
          </a:xfrm>
          <a:custGeom>
            <a:avLst/>
            <a:gdLst>
              <a:gd name="connsiteX0" fmla="*/ 0 w 7569200"/>
              <a:gd name="connsiteY0" fmla="*/ 0 h 6858000"/>
              <a:gd name="connsiteX1" fmla="*/ 7389812 w 7569200"/>
              <a:gd name="connsiteY1" fmla="*/ 0 h 6858000"/>
              <a:gd name="connsiteX2" fmla="*/ 7394575 w 7569200"/>
              <a:gd name="connsiteY2" fmla="*/ 66675 h 6858000"/>
              <a:gd name="connsiteX3" fmla="*/ 7402512 w 7569200"/>
              <a:gd name="connsiteY3" fmla="*/ 122237 h 6858000"/>
              <a:gd name="connsiteX4" fmla="*/ 7412037 w 7569200"/>
              <a:gd name="connsiteY4" fmla="*/ 174625 h 6858000"/>
              <a:gd name="connsiteX5" fmla="*/ 7427912 w 7569200"/>
              <a:gd name="connsiteY5" fmla="*/ 217487 h 6858000"/>
              <a:gd name="connsiteX6" fmla="*/ 7443787 w 7569200"/>
              <a:gd name="connsiteY6" fmla="*/ 260350 h 6858000"/>
              <a:gd name="connsiteX7" fmla="*/ 7462837 w 7569200"/>
              <a:gd name="connsiteY7" fmla="*/ 296862 h 6858000"/>
              <a:gd name="connsiteX8" fmla="*/ 7481887 w 7569200"/>
              <a:gd name="connsiteY8" fmla="*/ 334962 h 6858000"/>
              <a:gd name="connsiteX9" fmla="*/ 7499350 w 7569200"/>
              <a:gd name="connsiteY9" fmla="*/ 369887 h 6858000"/>
              <a:gd name="connsiteX10" fmla="*/ 7516812 w 7569200"/>
              <a:gd name="connsiteY10" fmla="*/ 409575 h 6858000"/>
              <a:gd name="connsiteX11" fmla="*/ 7532687 w 7569200"/>
              <a:gd name="connsiteY11" fmla="*/ 450850 h 6858000"/>
              <a:gd name="connsiteX12" fmla="*/ 7546975 w 7569200"/>
              <a:gd name="connsiteY12" fmla="*/ 496887 h 6858000"/>
              <a:gd name="connsiteX13" fmla="*/ 7558087 w 7569200"/>
              <a:gd name="connsiteY13" fmla="*/ 546100 h 6858000"/>
              <a:gd name="connsiteX14" fmla="*/ 7566025 w 7569200"/>
              <a:gd name="connsiteY14" fmla="*/ 606425 h 6858000"/>
              <a:gd name="connsiteX15" fmla="*/ 7569200 w 7569200"/>
              <a:gd name="connsiteY15" fmla="*/ 673100 h 6858000"/>
              <a:gd name="connsiteX16" fmla="*/ 7566025 w 7569200"/>
              <a:gd name="connsiteY16" fmla="*/ 744537 h 6858000"/>
              <a:gd name="connsiteX17" fmla="*/ 7558087 w 7569200"/>
              <a:gd name="connsiteY17" fmla="*/ 801687 h 6858000"/>
              <a:gd name="connsiteX18" fmla="*/ 7546975 w 7569200"/>
              <a:gd name="connsiteY18" fmla="*/ 854075 h 6858000"/>
              <a:gd name="connsiteX19" fmla="*/ 7532687 w 7569200"/>
              <a:gd name="connsiteY19" fmla="*/ 901700 h 6858000"/>
              <a:gd name="connsiteX20" fmla="*/ 7516812 w 7569200"/>
              <a:gd name="connsiteY20" fmla="*/ 942975 h 6858000"/>
              <a:gd name="connsiteX21" fmla="*/ 7497762 w 7569200"/>
              <a:gd name="connsiteY21" fmla="*/ 981075 h 6858000"/>
              <a:gd name="connsiteX22" fmla="*/ 7478712 w 7569200"/>
              <a:gd name="connsiteY22" fmla="*/ 1017587 h 6858000"/>
              <a:gd name="connsiteX23" fmla="*/ 7459662 w 7569200"/>
              <a:gd name="connsiteY23" fmla="*/ 1055687 h 6858000"/>
              <a:gd name="connsiteX24" fmla="*/ 7442200 w 7569200"/>
              <a:gd name="connsiteY24" fmla="*/ 1095375 h 6858000"/>
              <a:gd name="connsiteX25" fmla="*/ 7424737 w 7569200"/>
              <a:gd name="connsiteY25" fmla="*/ 1136650 h 6858000"/>
              <a:gd name="connsiteX26" fmla="*/ 7410450 w 7569200"/>
              <a:gd name="connsiteY26" fmla="*/ 1182687 h 6858000"/>
              <a:gd name="connsiteX27" fmla="*/ 7400925 w 7569200"/>
              <a:gd name="connsiteY27" fmla="*/ 1235075 h 6858000"/>
              <a:gd name="connsiteX28" fmla="*/ 7391400 w 7569200"/>
              <a:gd name="connsiteY28" fmla="*/ 1295400 h 6858000"/>
              <a:gd name="connsiteX29" fmla="*/ 7389812 w 7569200"/>
              <a:gd name="connsiteY29" fmla="*/ 1363662 h 6858000"/>
              <a:gd name="connsiteX30" fmla="*/ 7391400 w 7569200"/>
              <a:gd name="connsiteY30" fmla="*/ 1431925 h 6858000"/>
              <a:gd name="connsiteX31" fmla="*/ 7400925 w 7569200"/>
              <a:gd name="connsiteY31" fmla="*/ 1492250 h 6858000"/>
              <a:gd name="connsiteX32" fmla="*/ 7410450 w 7569200"/>
              <a:gd name="connsiteY32" fmla="*/ 1544637 h 6858000"/>
              <a:gd name="connsiteX33" fmla="*/ 7424737 w 7569200"/>
              <a:gd name="connsiteY33" fmla="*/ 1589087 h 6858000"/>
              <a:gd name="connsiteX34" fmla="*/ 7442200 w 7569200"/>
              <a:gd name="connsiteY34" fmla="*/ 1631950 h 6858000"/>
              <a:gd name="connsiteX35" fmla="*/ 7459662 w 7569200"/>
              <a:gd name="connsiteY35" fmla="*/ 1671637 h 6858000"/>
              <a:gd name="connsiteX36" fmla="*/ 7478712 w 7569200"/>
              <a:gd name="connsiteY36" fmla="*/ 1708150 h 6858000"/>
              <a:gd name="connsiteX37" fmla="*/ 7497762 w 7569200"/>
              <a:gd name="connsiteY37" fmla="*/ 1743075 h 6858000"/>
              <a:gd name="connsiteX38" fmla="*/ 7516812 w 7569200"/>
              <a:gd name="connsiteY38" fmla="*/ 1782762 h 6858000"/>
              <a:gd name="connsiteX39" fmla="*/ 7532687 w 7569200"/>
              <a:gd name="connsiteY39" fmla="*/ 1824037 h 6858000"/>
              <a:gd name="connsiteX40" fmla="*/ 7546975 w 7569200"/>
              <a:gd name="connsiteY40" fmla="*/ 1870075 h 6858000"/>
              <a:gd name="connsiteX41" fmla="*/ 7558087 w 7569200"/>
              <a:gd name="connsiteY41" fmla="*/ 1922462 h 6858000"/>
              <a:gd name="connsiteX42" fmla="*/ 7566025 w 7569200"/>
              <a:gd name="connsiteY42" fmla="*/ 1982787 h 6858000"/>
              <a:gd name="connsiteX43" fmla="*/ 7569200 w 7569200"/>
              <a:gd name="connsiteY43" fmla="*/ 2051050 h 6858000"/>
              <a:gd name="connsiteX44" fmla="*/ 7566025 w 7569200"/>
              <a:gd name="connsiteY44" fmla="*/ 2119312 h 6858000"/>
              <a:gd name="connsiteX45" fmla="*/ 7558087 w 7569200"/>
              <a:gd name="connsiteY45" fmla="*/ 2179637 h 6858000"/>
              <a:gd name="connsiteX46" fmla="*/ 7546975 w 7569200"/>
              <a:gd name="connsiteY46" fmla="*/ 2232025 h 6858000"/>
              <a:gd name="connsiteX47" fmla="*/ 7532687 w 7569200"/>
              <a:gd name="connsiteY47" fmla="*/ 2278062 h 6858000"/>
              <a:gd name="connsiteX48" fmla="*/ 7516812 w 7569200"/>
              <a:gd name="connsiteY48" fmla="*/ 2319337 h 6858000"/>
              <a:gd name="connsiteX49" fmla="*/ 7497762 w 7569200"/>
              <a:gd name="connsiteY49" fmla="*/ 2359025 h 6858000"/>
              <a:gd name="connsiteX50" fmla="*/ 7478712 w 7569200"/>
              <a:gd name="connsiteY50" fmla="*/ 2395537 h 6858000"/>
              <a:gd name="connsiteX51" fmla="*/ 7459662 w 7569200"/>
              <a:gd name="connsiteY51" fmla="*/ 2433637 h 6858000"/>
              <a:gd name="connsiteX52" fmla="*/ 7442200 w 7569200"/>
              <a:gd name="connsiteY52" fmla="*/ 2471737 h 6858000"/>
              <a:gd name="connsiteX53" fmla="*/ 7424737 w 7569200"/>
              <a:gd name="connsiteY53" fmla="*/ 2513012 h 6858000"/>
              <a:gd name="connsiteX54" fmla="*/ 7410450 w 7569200"/>
              <a:gd name="connsiteY54" fmla="*/ 2560637 h 6858000"/>
              <a:gd name="connsiteX55" fmla="*/ 7400925 w 7569200"/>
              <a:gd name="connsiteY55" fmla="*/ 2613025 h 6858000"/>
              <a:gd name="connsiteX56" fmla="*/ 7391400 w 7569200"/>
              <a:gd name="connsiteY56" fmla="*/ 2671762 h 6858000"/>
              <a:gd name="connsiteX57" fmla="*/ 7389812 w 7569200"/>
              <a:gd name="connsiteY57" fmla="*/ 2741612 h 6858000"/>
              <a:gd name="connsiteX58" fmla="*/ 7391400 w 7569200"/>
              <a:gd name="connsiteY58" fmla="*/ 2809875 h 6858000"/>
              <a:gd name="connsiteX59" fmla="*/ 7400925 w 7569200"/>
              <a:gd name="connsiteY59" fmla="*/ 2868612 h 6858000"/>
              <a:gd name="connsiteX60" fmla="*/ 7410450 w 7569200"/>
              <a:gd name="connsiteY60" fmla="*/ 2922587 h 6858000"/>
              <a:gd name="connsiteX61" fmla="*/ 7424737 w 7569200"/>
              <a:gd name="connsiteY61" fmla="*/ 2967037 h 6858000"/>
              <a:gd name="connsiteX62" fmla="*/ 7442200 w 7569200"/>
              <a:gd name="connsiteY62" fmla="*/ 3009900 h 6858000"/>
              <a:gd name="connsiteX63" fmla="*/ 7459662 w 7569200"/>
              <a:gd name="connsiteY63" fmla="*/ 3046412 h 6858000"/>
              <a:gd name="connsiteX64" fmla="*/ 7478712 w 7569200"/>
              <a:gd name="connsiteY64" fmla="*/ 3084512 h 6858000"/>
              <a:gd name="connsiteX65" fmla="*/ 7497762 w 7569200"/>
              <a:gd name="connsiteY65" fmla="*/ 3121025 h 6858000"/>
              <a:gd name="connsiteX66" fmla="*/ 7516812 w 7569200"/>
              <a:gd name="connsiteY66" fmla="*/ 3160712 h 6858000"/>
              <a:gd name="connsiteX67" fmla="*/ 7532687 w 7569200"/>
              <a:gd name="connsiteY67" fmla="*/ 3201987 h 6858000"/>
              <a:gd name="connsiteX68" fmla="*/ 7546975 w 7569200"/>
              <a:gd name="connsiteY68" fmla="*/ 3248025 h 6858000"/>
              <a:gd name="connsiteX69" fmla="*/ 7558087 w 7569200"/>
              <a:gd name="connsiteY69" fmla="*/ 3300412 h 6858000"/>
              <a:gd name="connsiteX70" fmla="*/ 7566025 w 7569200"/>
              <a:gd name="connsiteY70" fmla="*/ 3360737 h 6858000"/>
              <a:gd name="connsiteX71" fmla="*/ 7569200 w 7569200"/>
              <a:gd name="connsiteY71" fmla="*/ 3427412 h 6858000"/>
              <a:gd name="connsiteX72" fmla="*/ 7566025 w 7569200"/>
              <a:gd name="connsiteY72" fmla="*/ 3497262 h 6858000"/>
              <a:gd name="connsiteX73" fmla="*/ 7558087 w 7569200"/>
              <a:gd name="connsiteY73" fmla="*/ 3557587 h 6858000"/>
              <a:gd name="connsiteX74" fmla="*/ 7546975 w 7569200"/>
              <a:gd name="connsiteY74" fmla="*/ 3609975 h 6858000"/>
              <a:gd name="connsiteX75" fmla="*/ 7532687 w 7569200"/>
              <a:gd name="connsiteY75" fmla="*/ 3656012 h 6858000"/>
              <a:gd name="connsiteX76" fmla="*/ 7516812 w 7569200"/>
              <a:gd name="connsiteY76" fmla="*/ 3697287 h 6858000"/>
              <a:gd name="connsiteX77" fmla="*/ 7497762 w 7569200"/>
              <a:gd name="connsiteY77" fmla="*/ 3736975 h 6858000"/>
              <a:gd name="connsiteX78" fmla="*/ 7459662 w 7569200"/>
              <a:gd name="connsiteY78" fmla="*/ 3811587 h 6858000"/>
              <a:gd name="connsiteX79" fmla="*/ 7442200 w 7569200"/>
              <a:gd name="connsiteY79" fmla="*/ 3848100 h 6858000"/>
              <a:gd name="connsiteX80" fmla="*/ 7424737 w 7569200"/>
              <a:gd name="connsiteY80" fmla="*/ 3890962 h 6858000"/>
              <a:gd name="connsiteX81" fmla="*/ 7410450 w 7569200"/>
              <a:gd name="connsiteY81" fmla="*/ 3935412 h 6858000"/>
              <a:gd name="connsiteX82" fmla="*/ 7400925 w 7569200"/>
              <a:gd name="connsiteY82" fmla="*/ 3987800 h 6858000"/>
              <a:gd name="connsiteX83" fmla="*/ 7391400 w 7569200"/>
              <a:gd name="connsiteY83" fmla="*/ 4048125 h 6858000"/>
              <a:gd name="connsiteX84" fmla="*/ 7389812 w 7569200"/>
              <a:gd name="connsiteY84" fmla="*/ 4116387 h 6858000"/>
              <a:gd name="connsiteX85" fmla="*/ 7391400 w 7569200"/>
              <a:gd name="connsiteY85" fmla="*/ 4186237 h 6858000"/>
              <a:gd name="connsiteX86" fmla="*/ 7400925 w 7569200"/>
              <a:gd name="connsiteY86" fmla="*/ 4244975 h 6858000"/>
              <a:gd name="connsiteX87" fmla="*/ 7410450 w 7569200"/>
              <a:gd name="connsiteY87" fmla="*/ 4297362 h 6858000"/>
              <a:gd name="connsiteX88" fmla="*/ 7424737 w 7569200"/>
              <a:gd name="connsiteY88" fmla="*/ 4343400 h 6858000"/>
              <a:gd name="connsiteX89" fmla="*/ 7442200 w 7569200"/>
              <a:gd name="connsiteY89" fmla="*/ 4386262 h 6858000"/>
              <a:gd name="connsiteX90" fmla="*/ 7459662 w 7569200"/>
              <a:gd name="connsiteY90" fmla="*/ 4424362 h 6858000"/>
              <a:gd name="connsiteX91" fmla="*/ 7497762 w 7569200"/>
              <a:gd name="connsiteY91" fmla="*/ 4498975 h 6858000"/>
              <a:gd name="connsiteX92" fmla="*/ 7516812 w 7569200"/>
              <a:gd name="connsiteY92" fmla="*/ 4537075 h 6858000"/>
              <a:gd name="connsiteX93" fmla="*/ 7532687 w 7569200"/>
              <a:gd name="connsiteY93" fmla="*/ 4579937 h 6858000"/>
              <a:gd name="connsiteX94" fmla="*/ 7546975 w 7569200"/>
              <a:gd name="connsiteY94" fmla="*/ 4625975 h 6858000"/>
              <a:gd name="connsiteX95" fmla="*/ 7558087 w 7569200"/>
              <a:gd name="connsiteY95" fmla="*/ 4678362 h 6858000"/>
              <a:gd name="connsiteX96" fmla="*/ 7566025 w 7569200"/>
              <a:gd name="connsiteY96" fmla="*/ 4738687 h 6858000"/>
              <a:gd name="connsiteX97" fmla="*/ 7569200 w 7569200"/>
              <a:gd name="connsiteY97" fmla="*/ 4806950 h 6858000"/>
              <a:gd name="connsiteX98" fmla="*/ 7566025 w 7569200"/>
              <a:gd name="connsiteY98" fmla="*/ 4875212 h 6858000"/>
              <a:gd name="connsiteX99" fmla="*/ 7558087 w 7569200"/>
              <a:gd name="connsiteY99" fmla="*/ 4935537 h 6858000"/>
              <a:gd name="connsiteX100" fmla="*/ 7546975 w 7569200"/>
              <a:gd name="connsiteY100" fmla="*/ 4987925 h 6858000"/>
              <a:gd name="connsiteX101" fmla="*/ 7532687 w 7569200"/>
              <a:gd name="connsiteY101" fmla="*/ 5033962 h 6858000"/>
              <a:gd name="connsiteX102" fmla="*/ 7516812 w 7569200"/>
              <a:gd name="connsiteY102" fmla="*/ 5075237 h 6858000"/>
              <a:gd name="connsiteX103" fmla="*/ 7497762 w 7569200"/>
              <a:gd name="connsiteY103" fmla="*/ 5114925 h 6858000"/>
              <a:gd name="connsiteX104" fmla="*/ 7478712 w 7569200"/>
              <a:gd name="connsiteY104" fmla="*/ 5149850 h 6858000"/>
              <a:gd name="connsiteX105" fmla="*/ 7459662 w 7569200"/>
              <a:gd name="connsiteY105" fmla="*/ 5186362 h 6858000"/>
              <a:gd name="connsiteX106" fmla="*/ 7442200 w 7569200"/>
              <a:gd name="connsiteY106" fmla="*/ 5226050 h 6858000"/>
              <a:gd name="connsiteX107" fmla="*/ 7424737 w 7569200"/>
              <a:gd name="connsiteY107" fmla="*/ 5268912 h 6858000"/>
              <a:gd name="connsiteX108" fmla="*/ 7410450 w 7569200"/>
              <a:gd name="connsiteY108" fmla="*/ 5313362 h 6858000"/>
              <a:gd name="connsiteX109" fmla="*/ 7400925 w 7569200"/>
              <a:gd name="connsiteY109" fmla="*/ 5365750 h 6858000"/>
              <a:gd name="connsiteX110" fmla="*/ 7391400 w 7569200"/>
              <a:gd name="connsiteY110" fmla="*/ 5426075 h 6858000"/>
              <a:gd name="connsiteX111" fmla="*/ 7389812 w 7569200"/>
              <a:gd name="connsiteY111" fmla="*/ 5494337 h 6858000"/>
              <a:gd name="connsiteX112" fmla="*/ 7391400 w 7569200"/>
              <a:gd name="connsiteY112" fmla="*/ 5562600 h 6858000"/>
              <a:gd name="connsiteX113" fmla="*/ 7400925 w 7569200"/>
              <a:gd name="connsiteY113" fmla="*/ 5622925 h 6858000"/>
              <a:gd name="connsiteX114" fmla="*/ 7410450 w 7569200"/>
              <a:gd name="connsiteY114" fmla="*/ 5675312 h 6858000"/>
              <a:gd name="connsiteX115" fmla="*/ 7424737 w 7569200"/>
              <a:gd name="connsiteY115" fmla="*/ 5721350 h 6858000"/>
              <a:gd name="connsiteX116" fmla="*/ 7442200 w 7569200"/>
              <a:gd name="connsiteY116" fmla="*/ 5762625 h 6858000"/>
              <a:gd name="connsiteX117" fmla="*/ 7459662 w 7569200"/>
              <a:gd name="connsiteY117" fmla="*/ 5802312 h 6858000"/>
              <a:gd name="connsiteX118" fmla="*/ 7478712 w 7569200"/>
              <a:gd name="connsiteY118" fmla="*/ 5840412 h 6858000"/>
              <a:gd name="connsiteX119" fmla="*/ 7497762 w 7569200"/>
              <a:gd name="connsiteY119" fmla="*/ 5876925 h 6858000"/>
              <a:gd name="connsiteX120" fmla="*/ 7516812 w 7569200"/>
              <a:gd name="connsiteY120" fmla="*/ 5915025 h 6858000"/>
              <a:gd name="connsiteX121" fmla="*/ 7532687 w 7569200"/>
              <a:gd name="connsiteY121" fmla="*/ 5956300 h 6858000"/>
              <a:gd name="connsiteX122" fmla="*/ 7546975 w 7569200"/>
              <a:gd name="connsiteY122" fmla="*/ 6003925 h 6858000"/>
              <a:gd name="connsiteX123" fmla="*/ 7558087 w 7569200"/>
              <a:gd name="connsiteY123" fmla="*/ 6056312 h 6858000"/>
              <a:gd name="connsiteX124" fmla="*/ 7566025 w 7569200"/>
              <a:gd name="connsiteY124" fmla="*/ 6113462 h 6858000"/>
              <a:gd name="connsiteX125" fmla="*/ 7569200 w 7569200"/>
              <a:gd name="connsiteY125" fmla="*/ 6183312 h 6858000"/>
              <a:gd name="connsiteX126" fmla="*/ 7566025 w 7569200"/>
              <a:gd name="connsiteY126" fmla="*/ 6251575 h 6858000"/>
              <a:gd name="connsiteX127" fmla="*/ 7558087 w 7569200"/>
              <a:gd name="connsiteY127" fmla="*/ 6311900 h 6858000"/>
              <a:gd name="connsiteX128" fmla="*/ 7546975 w 7569200"/>
              <a:gd name="connsiteY128" fmla="*/ 6361112 h 6858000"/>
              <a:gd name="connsiteX129" fmla="*/ 7532687 w 7569200"/>
              <a:gd name="connsiteY129" fmla="*/ 6407150 h 6858000"/>
              <a:gd name="connsiteX130" fmla="*/ 7516812 w 7569200"/>
              <a:gd name="connsiteY130" fmla="*/ 6448425 h 6858000"/>
              <a:gd name="connsiteX131" fmla="*/ 7499350 w 7569200"/>
              <a:gd name="connsiteY131" fmla="*/ 6488112 h 6858000"/>
              <a:gd name="connsiteX132" fmla="*/ 7481887 w 7569200"/>
              <a:gd name="connsiteY132" fmla="*/ 6523037 h 6858000"/>
              <a:gd name="connsiteX133" fmla="*/ 7462837 w 7569200"/>
              <a:gd name="connsiteY133" fmla="*/ 6561137 h 6858000"/>
              <a:gd name="connsiteX134" fmla="*/ 7443787 w 7569200"/>
              <a:gd name="connsiteY134" fmla="*/ 6597650 h 6858000"/>
              <a:gd name="connsiteX135" fmla="*/ 7427912 w 7569200"/>
              <a:gd name="connsiteY135" fmla="*/ 6640512 h 6858000"/>
              <a:gd name="connsiteX136" fmla="*/ 7412037 w 7569200"/>
              <a:gd name="connsiteY136" fmla="*/ 6683375 h 6858000"/>
              <a:gd name="connsiteX137" fmla="*/ 7402512 w 7569200"/>
              <a:gd name="connsiteY137" fmla="*/ 6735762 h 6858000"/>
              <a:gd name="connsiteX138" fmla="*/ 7394575 w 7569200"/>
              <a:gd name="connsiteY138" fmla="*/ 6791325 h 6858000"/>
              <a:gd name="connsiteX139" fmla="*/ 7389812 w 7569200"/>
              <a:gd name="connsiteY139" fmla="*/ 6858000 h 6858000"/>
              <a:gd name="connsiteX140" fmla="*/ 0 w 7569200"/>
              <a:gd name="connsiteY140" fmla="*/ 6858000 h 6858000"/>
              <a:gd name="connsiteX141" fmla="*/ 0 w 7569200"/>
              <a:gd name="connsiteY141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</a:cxnLst>
            <a:rect l="l" t="t" r="r" b="b"/>
            <a:pathLst>
              <a:path w="7569200" h="6858000">
                <a:moveTo>
                  <a:pt x="0" y="0"/>
                </a:moveTo>
                <a:lnTo>
                  <a:pt x="7389812" y="0"/>
                </a:lnTo>
                <a:lnTo>
                  <a:pt x="7394575" y="66675"/>
                </a:lnTo>
                <a:lnTo>
                  <a:pt x="7402512" y="122237"/>
                </a:lnTo>
                <a:lnTo>
                  <a:pt x="7412037" y="174625"/>
                </a:lnTo>
                <a:lnTo>
                  <a:pt x="7427912" y="217487"/>
                </a:lnTo>
                <a:lnTo>
                  <a:pt x="7443787" y="260350"/>
                </a:lnTo>
                <a:lnTo>
                  <a:pt x="7462837" y="296862"/>
                </a:lnTo>
                <a:lnTo>
                  <a:pt x="7481887" y="334962"/>
                </a:lnTo>
                <a:lnTo>
                  <a:pt x="7499350" y="369887"/>
                </a:lnTo>
                <a:lnTo>
                  <a:pt x="7516812" y="409575"/>
                </a:lnTo>
                <a:lnTo>
                  <a:pt x="7532687" y="450850"/>
                </a:lnTo>
                <a:lnTo>
                  <a:pt x="7546975" y="496887"/>
                </a:lnTo>
                <a:lnTo>
                  <a:pt x="7558087" y="546100"/>
                </a:lnTo>
                <a:lnTo>
                  <a:pt x="7566025" y="606425"/>
                </a:lnTo>
                <a:lnTo>
                  <a:pt x="7569200" y="673100"/>
                </a:lnTo>
                <a:lnTo>
                  <a:pt x="7566025" y="744537"/>
                </a:lnTo>
                <a:lnTo>
                  <a:pt x="7558087" y="801687"/>
                </a:lnTo>
                <a:lnTo>
                  <a:pt x="7546975" y="854075"/>
                </a:lnTo>
                <a:lnTo>
                  <a:pt x="7532687" y="901700"/>
                </a:lnTo>
                <a:lnTo>
                  <a:pt x="7516812" y="942975"/>
                </a:lnTo>
                <a:lnTo>
                  <a:pt x="7497762" y="981075"/>
                </a:lnTo>
                <a:lnTo>
                  <a:pt x="7478712" y="1017587"/>
                </a:lnTo>
                <a:lnTo>
                  <a:pt x="7459662" y="1055687"/>
                </a:lnTo>
                <a:lnTo>
                  <a:pt x="7442200" y="1095375"/>
                </a:lnTo>
                <a:lnTo>
                  <a:pt x="7424737" y="1136650"/>
                </a:lnTo>
                <a:lnTo>
                  <a:pt x="7410450" y="1182687"/>
                </a:lnTo>
                <a:lnTo>
                  <a:pt x="7400925" y="1235075"/>
                </a:lnTo>
                <a:lnTo>
                  <a:pt x="7391400" y="1295400"/>
                </a:lnTo>
                <a:lnTo>
                  <a:pt x="7389812" y="1363662"/>
                </a:lnTo>
                <a:lnTo>
                  <a:pt x="7391400" y="1431925"/>
                </a:lnTo>
                <a:lnTo>
                  <a:pt x="7400925" y="1492250"/>
                </a:lnTo>
                <a:lnTo>
                  <a:pt x="7410450" y="1544637"/>
                </a:lnTo>
                <a:lnTo>
                  <a:pt x="7424737" y="1589087"/>
                </a:lnTo>
                <a:lnTo>
                  <a:pt x="7442200" y="1631950"/>
                </a:lnTo>
                <a:lnTo>
                  <a:pt x="7459662" y="1671637"/>
                </a:lnTo>
                <a:lnTo>
                  <a:pt x="7478712" y="1708150"/>
                </a:lnTo>
                <a:lnTo>
                  <a:pt x="7497762" y="1743075"/>
                </a:lnTo>
                <a:lnTo>
                  <a:pt x="7516812" y="1782762"/>
                </a:lnTo>
                <a:lnTo>
                  <a:pt x="7532687" y="1824037"/>
                </a:lnTo>
                <a:lnTo>
                  <a:pt x="7546975" y="1870075"/>
                </a:lnTo>
                <a:lnTo>
                  <a:pt x="7558087" y="1922462"/>
                </a:lnTo>
                <a:lnTo>
                  <a:pt x="7566025" y="1982787"/>
                </a:lnTo>
                <a:lnTo>
                  <a:pt x="7569200" y="2051050"/>
                </a:lnTo>
                <a:lnTo>
                  <a:pt x="7566025" y="2119312"/>
                </a:lnTo>
                <a:lnTo>
                  <a:pt x="7558087" y="2179637"/>
                </a:lnTo>
                <a:lnTo>
                  <a:pt x="7546975" y="2232025"/>
                </a:lnTo>
                <a:lnTo>
                  <a:pt x="7532687" y="2278062"/>
                </a:lnTo>
                <a:lnTo>
                  <a:pt x="7516812" y="2319337"/>
                </a:lnTo>
                <a:lnTo>
                  <a:pt x="7497762" y="2359025"/>
                </a:lnTo>
                <a:lnTo>
                  <a:pt x="7478712" y="2395537"/>
                </a:lnTo>
                <a:lnTo>
                  <a:pt x="7459662" y="2433637"/>
                </a:lnTo>
                <a:lnTo>
                  <a:pt x="7442200" y="2471737"/>
                </a:lnTo>
                <a:lnTo>
                  <a:pt x="7424737" y="2513012"/>
                </a:lnTo>
                <a:lnTo>
                  <a:pt x="7410450" y="2560637"/>
                </a:lnTo>
                <a:lnTo>
                  <a:pt x="7400925" y="2613025"/>
                </a:lnTo>
                <a:lnTo>
                  <a:pt x="7391400" y="2671762"/>
                </a:lnTo>
                <a:lnTo>
                  <a:pt x="7389812" y="2741612"/>
                </a:lnTo>
                <a:lnTo>
                  <a:pt x="7391400" y="2809875"/>
                </a:lnTo>
                <a:lnTo>
                  <a:pt x="7400925" y="2868612"/>
                </a:lnTo>
                <a:lnTo>
                  <a:pt x="7410450" y="2922587"/>
                </a:lnTo>
                <a:lnTo>
                  <a:pt x="7424737" y="2967037"/>
                </a:lnTo>
                <a:lnTo>
                  <a:pt x="7442200" y="3009900"/>
                </a:lnTo>
                <a:lnTo>
                  <a:pt x="7459662" y="3046412"/>
                </a:lnTo>
                <a:lnTo>
                  <a:pt x="7478712" y="3084512"/>
                </a:lnTo>
                <a:lnTo>
                  <a:pt x="7497762" y="3121025"/>
                </a:lnTo>
                <a:lnTo>
                  <a:pt x="7516812" y="3160712"/>
                </a:lnTo>
                <a:lnTo>
                  <a:pt x="7532687" y="3201987"/>
                </a:lnTo>
                <a:lnTo>
                  <a:pt x="7546975" y="3248025"/>
                </a:lnTo>
                <a:lnTo>
                  <a:pt x="7558087" y="3300412"/>
                </a:lnTo>
                <a:lnTo>
                  <a:pt x="7566025" y="3360737"/>
                </a:lnTo>
                <a:lnTo>
                  <a:pt x="7569200" y="3427412"/>
                </a:lnTo>
                <a:lnTo>
                  <a:pt x="7566025" y="3497262"/>
                </a:lnTo>
                <a:lnTo>
                  <a:pt x="7558087" y="3557587"/>
                </a:lnTo>
                <a:lnTo>
                  <a:pt x="7546975" y="3609975"/>
                </a:lnTo>
                <a:lnTo>
                  <a:pt x="7532687" y="3656012"/>
                </a:lnTo>
                <a:lnTo>
                  <a:pt x="7516812" y="3697287"/>
                </a:lnTo>
                <a:lnTo>
                  <a:pt x="7497762" y="3736975"/>
                </a:lnTo>
                <a:lnTo>
                  <a:pt x="7459662" y="3811587"/>
                </a:lnTo>
                <a:lnTo>
                  <a:pt x="7442200" y="3848100"/>
                </a:lnTo>
                <a:lnTo>
                  <a:pt x="7424737" y="3890962"/>
                </a:lnTo>
                <a:lnTo>
                  <a:pt x="7410450" y="3935412"/>
                </a:lnTo>
                <a:lnTo>
                  <a:pt x="7400925" y="3987800"/>
                </a:lnTo>
                <a:lnTo>
                  <a:pt x="7391400" y="4048125"/>
                </a:lnTo>
                <a:lnTo>
                  <a:pt x="7389812" y="4116387"/>
                </a:lnTo>
                <a:lnTo>
                  <a:pt x="7391400" y="4186237"/>
                </a:lnTo>
                <a:lnTo>
                  <a:pt x="7400925" y="4244975"/>
                </a:lnTo>
                <a:lnTo>
                  <a:pt x="7410450" y="4297362"/>
                </a:lnTo>
                <a:lnTo>
                  <a:pt x="7424737" y="4343400"/>
                </a:lnTo>
                <a:lnTo>
                  <a:pt x="7442200" y="4386262"/>
                </a:lnTo>
                <a:lnTo>
                  <a:pt x="7459662" y="4424362"/>
                </a:lnTo>
                <a:lnTo>
                  <a:pt x="7497762" y="4498975"/>
                </a:lnTo>
                <a:lnTo>
                  <a:pt x="7516812" y="4537075"/>
                </a:lnTo>
                <a:lnTo>
                  <a:pt x="7532687" y="4579937"/>
                </a:lnTo>
                <a:lnTo>
                  <a:pt x="7546975" y="4625975"/>
                </a:lnTo>
                <a:lnTo>
                  <a:pt x="7558087" y="4678362"/>
                </a:lnTo>
                <a:lnTo>
                  <a:pt x="7566025" y="4738687"/>
                </a:lnTo>
                <a:lnTo>
                  <a:pt x="7569200" y="4806950"/>
                </a:lnTo>
                <a:lnTo>
                  <a:pt x="7566025" y="4875212"/>
                </a:lnTo>
                <a:lnTo>
                  <a:pt x="7558087" y="4935537"/>
                </a:lnTo>
                <a:lnTo>
                  <a:pt x="7546975" y="4987925"/>
                </a:lnTo>
                <a:lnTo>
                  <a:pt x="7532687" y="5033962"/>
                </a:lnTo>
                <a:lnTo>
                  <a:pt x="7516812" y="5075237"/>
                </a:lnTo>
                <a:lnTo>
                  <a:pt x="7497762" y="5114925"/>
                </a:lnTo>
                <a:lnTo>
                  <a:pt x="7478712" y="5149850"/>
                </a:lnTo>
                <a:lnTo>
                  <a:pt x="7459662" y="5186362"/>
                </a:lnTo>
                <a:lnTo>
                  <a:pt x="7442200" y="5226050"/>
                </a:lnTo>
                <a:lnTo>
                  <a:pt x="7424737" y="5268912"/>
                </a:lnTo>
                <a:lnTo>
                  <a:pt x="7410450" y="5313362"/>
                </a:lnTo>
                <a:lnTo>
                  <a:pt x="7400925" y="5365750"/>
                </a:lnTo>
                <a:lnTo>
                  <a:pt x="7391400" y="5426075"/>
                </a:lnTo>
                <a:lnTo>
                  <a:pt x="7389812" y="5494337"/>
                </a:lnTo>
                <a:lnTo>
                  <a:pt x="7391400" y="5562600"/>
                </a:lnTo>
                <a:lnTo>
                  <a:pt x="7400925" y="5622925"/>
                </a:lnTo>
                <a:lnTo>
                  <a:pt x="7410450" y="5675312"/>
                </a:lnTo>
                <a:lnTo>
                  <a:pt x="7424737" y="5721350"/>
                </a:lnTo>
                <a:lnTo>
                  <a:pt x="7442200" y="5762625"/>
                </a:lnTo>
                <a:lnTo>
                  <a:pt x="7459662" y="5802312"/>
                </a:lnTo>
                <a:lnTo>
                  <a:pt x="7478712" y="5840412"/>
                </a:lnTo>
                <a:lnTo>
                  <a:pt x="7497762" y="5876925"/>
                </a:lnTo>
                <a:lnTo>
                  <a:pt x="7516812" y="5915025"/>
                </a:lnTo>
                <a:lnTo>
                  <a:pt x="7532687" y="5956300"/>
                </a:lnTo>
                <a:lnTo>
                  <a:pt x="7546975" y="6003925"/>
                </a:lnTo>
                <a:lnTo>
                  <a:pt x="7558087" y="6056312"/>
                </a:lnTo>
                <a:lnTo>
                  <a:pt x="7566025" y="6113462"/>
                </a:lnTo>
                <a:lnTo>
                  <a:pt x="7569200" y="6183312"/>
                </a:lnTo>
                <a:lnTo>
                  <a:pt x="7566025" y="6251575"/>
                </a:lnTo>
                <a:lnTo>
                  <a:pt x="7558087" y="6311900"/>
                </a:lnTo>
                <a:lnTo>
                  <a:pt x="7546975" y="6361112"/>
                </a:lnTo>
                <a:lnTo>
                  <a:pt x="7532687" y="6407150"/>
                </a:lnTo>
                <a:lnTo>
                  <a:pt x="7516812" y="6448425"/>
                </a:lnTo>
                <a:lnTo>
                  <a:pt x="7499350" y="6488112"/>
                </a:lnTo>
                <a:lnTo>
                  <a:pt x="7481887" y="6523037"/>
                </a:lnTo>
                <a:lnTo>
                  <a:pt x="7462837" y="6561137"/>
                </a:lnTo>
                <a:lnTo>
                  <a:pt x="7443787" y="6597650"/>
                </a:lnTo>
                <a:lnTo>
                  <a:pt x="7427912" y="6640512"/>
                </a:lnTo>
                <a:lnTo>
                  <a:pt x="7412037" y="6683375"/>
                </a:lnTo>
                <a:lnTo>
                  <a:pt x="7402512" y="6735762"/>
                </a:lnTo>
                <a:lnTo>
                  <a:pt x="7394575" y="6791325"/>
                </a:lnTo>
                <a:lnTo>
                  <a:pt x="7389812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628AF5D-E579-F8B0-7BAC-CE09A885AC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0707" y="225974"/>
            <a:ext cx="6534981" cy="1150832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2400" u="sng" cap="none">
                <a:latin typeface="Calibri" panose="020F0502020204030204" pitchFamily="34" charset="0"/>
                <a:cs typeface="Calibri" panose="020F0502020204030204" pitchFamily="34" charset="0"/>
              </a:rPr>
              <a:t>Sunbed Tanning: Public Health/Health Consumerism Factors, early 1980s.</a:t>
            </a:r>
            <a:endParaRPr lang="en-US" sz="2400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61" name="Rectangle 2060">
            <a:extLst>
              <a:ext uri="{FF2B5EF4-FFF2-40B4-BE49-F238E27FC236}">
                <a16:creationId xmlns:a16="http://schemas.microsoft.com/office/drawing/2014/main" id="{F50C5101-CD9E-4E96-A827-ACA768C311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063" name="Freeform 22">
            <a:extLst>
              <a:ext uri="{FF2B5EF4-FFF2-40B4-BE49-F238E27FC236}">
                <a16:creationId xmlns:a16="http://schemas.microsoft.com/office/drawing/2014/main" id="{588FC0EF-FB5A-4AF3-A7C1-57F4582BFB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 flipH="1">
            <a:off x="6909478" y="0"/>
            <a:ext cx="5282519" cy="6858000"/>
          </a:xfrm>
          <a:custGeom>
            <a:avLst/>
            <a:gdLst>
              <a:gd name="connsiteX0" fmla="*/ 0 w 4992864"/>
              <a:gd name="connsiteY0" fmla="*/ 0 h 6858000"/>
              <a:gd name="connsiteX1" fmla="*/ 4813476 w 4992864"/>
              <a:gd name="connsiteY1" fmla="*/ 0 h 6858000"/>
              <a:gd name="connsiteX2" fmla="*/ 4818239 w 4992864"/>
              <a:gd name="connsiteY2" fmla="*/ 66675 h 6858000"/>
              <a:gd name="connsiteX3" fmla="*/ 4826176 w 4992864"/>
              <a:gd name="connsiteY3" fmla="*/ 122237 h 6858000"/>
              <a:gd name="connsiteX4" fmla="*/ 4835701 w 4992864"/>
              <a:gd name="connsiteY4" fmla="*/ 174625 h 6858000"/>
              <a:gd name="connsiteX5" fmla="*/ 4851576 w 4992864"/>
              <a:gd name="connsiteY5" fmla="*/ 217487 h 6858000"/>
              <a:gd name="connsiteX6" fmla="*/ 4867451 w 4992864"/>
              <a:gd name="connsiteY6" fmla="*/ 260350 h 6858000"/>
              <a:gd name="connsiteX7" fmla="*/ 4886501 w 4992864"/>
              <a:gd name="connsiteY7" fmla="*/ 296862 h 6858000"/>
              <a:gd name="connsiteX8" fmla="*/ 4905551 w 4992864"/>
              <a:gd name="connsiteY8" fmla="*/ 334962 h 6858000"/>
              <a:gd name="connsiteX9" fmla="*/ 4923014 w 4992864"/>
              <a:gd name="connsiteY9" fmla="*/ 369887 h 6858000"/>
              <a:gd name="connsiteX10" fmla="*/ 4940476 w 4992864"/>
              <a:gd name="connsiteY10" fmla="*/ 409575 h 6858000"/>
              <a:gd name="connsiteX11" fmla="*/ 4956351 w 4992864"/>
              <a:gd name="connsiteY11" fmla="*/ 450850 h 6858000"/>
              <a:gd name="connsiteX12" fmla="*/ 4970639 w 4992864"/>
              <a:gd name="connsiteY12" fmla="*/ 496887 h 6858000"/>
              <a:gd name="connsiteX13" fmla="*/ 4981751 w 4992864"/>
              <a:gd name="connsiteY13" fmla="*/ 546100 h 6858000"/>
              <a:gd name="connsiteX14" fmla="*/ 4989689 w 4992864"/>
              <a:gd name="connsiteY14" fmla="*/ 606425 h 6858000"/>
              <a:gd name="connsiteX15" fmla="*/ 4992864 w 4992864"/>
              <a:gd name="connsiteY15" fmla="*/ 673100 h 6858000"/>
              <a:gd name="connsiteX16" fmla="*/ 4989689 w 4992864"/>
              <a:gd name="connsiteY16" fmla="*/ 744537 h 6858000"/>
              <a:gd name="connsiteX17" fmla="*/ 4981751 w 4992864"/>
              <a:gd name="connsiteY17" fmla="*/ 801687 h 6858000"/>
              <a:gd name="connsiteX18" fmla="*/ 4970639 w 4992864"/>
              <a:gd name="connsiteY18" fmla="*/ 854075 h 6858000"/>
              <a:gd name="connsiteX19" fmla="*/ 4956351 w 4992864"/>
              <a:gd name="connsiteY19" fmla="*/ 901700 h 6858000"/>
              <a:gd name="connsiteX20" fmla="*/ 4940476 w 4992864"/>
              <a:gd name="connsiteY20" fmla="*/ 942975 h 6858000"/>
              <a:gd name="connsiteX21" fmla="*/ 4921426 w 4992864"/>
              <a:gd name="connsiteY21" fmla="*/ 981075 h 6858000"/>
              <a:gd name="connsiteX22" fmla="*/ 4902376 w 4992864"/>
              <a:gd name="connsiteY22" fmla="*/ 1017587 h 6858000"/>
              <a:gd name="connsiteX23" fmla="*/ 4883326 w 4992864"/>
              <a:gd name="connsiteY23" fmla="*/ 1055687 h 6858000"/>
              <a:gd name="connsiteX24" fmla="*/ 4865864 w 4992864"/>
              <a:gd name="connsiteY24" fmla="*/ 1095375 h 6858000"/>
              <a:gd name="connsiteX25" fmla="*/ 4848401 w 4992864"/>
              <a:gd name="connsiteY25" fmla="*/ 1136650 h 6858000"/>
              <a:gd name="connsiteX26" fmla="*/ 4834114 w 4992864"/>
              <a:gd name="connsiteY26" fmla="*/ 1182687 h 6858000"/>
              <a:gd name="connsiteX27" fmla="*/ 4824589 w 4992864"/>
              <a:gd name="connsiteY27" fmla="*/ 1235075 h 6858000"/>
              <a:gd name="connsiteX28" fmla="*/ 4815064 w 4992864"/>
              <a:gd name="connsiteY28" fmla="*/ 1295400 h 6858000"/>
              <a:gd name="connsiteX29" fmla="*/ 4813476 w 4992864"/>
              <a:gd name="connsiteY29" fmla="*/ 1363662 h 6858000"/>
              <a:gd name="connsiteX30" fmla="*/ 4815064 w 4992864"/>
              <a:gd name="connsiteY30" fmla="*/ 1431925 h 6858000"/>
              <a:gd name="connsiteX31" fmla="*/ 4824589 w 4992864"/>
              <a:gd name="connsiteY31" fmla="*/ 1492250 h 6858000"/>
              <a:gd name="connsiteX32" fmla="*/ 4834114 w 4992864"/>
              <a:gd name="connsiteY32" fmla="*/ 1544637 h 6858000"/>
              <a:gd name="connsiteX33" fmla="*/ 4848401 w 4992864"/>
              <a:gd name="connsiteY33" fmla="*/ 1589087 h 6858000"/>
              <a:gd name="connsiteX34" fmla="*/ 4865864 w 4992864"/>
              <a:gd name="connsiteY34" fmla="*/ 1631950 h 6858000"/>
              <a:gd name="connsiteX35" fmla="*/ 4883326 w 4992864"/>
              <a:gd name="connsiteY35" fmla="*/ 1671637 h 6858000"/>
              <a:gd name="connsiteX36" fmla="*/ 4902376 w 4992864"/>
              <a:gd name="connsiteY36" fmla="*/ 1708150 h 6858000"/>
              <a:gd name="connsiteX37" fmla="*/ 4921426 w 4992864"/>
              <a:gd name="connsiteY37" fmla="*/ 1743075 h 6858000"/>
              <a:gd name="connsiteX38" fmla="*/ 4940476 w 4992864"/>
              <a:gd name="connsiteY38" fmla="*/ 1782762 h 6858000"/>
              <a:gd name="connsiteX39" fmla="*/ 4956351 w 4992864"/>
              <a:gd name="connsiteY39" fmla="*/ 1824037 h 6858000"/>
              <a:gd name="connsiteX40" fmla="*/ 4970639 w 4992864"/>
              <a:gd name="connsiteY40" fmla="*/ 1870075 h 6858000"/>
              <a:gd name="connsiteX41" fmla="*/ 4981751 w 4992864"/>
              <a:gd name="connsiteY41" fmla="*/ 1922462 h 6858000"/>
              <a:gd name="connsiteX42" fmla="*/ 4989689 w 4992864"/>
              <a:gd name="connsiteY42" fmla="*/ 1982787 h 6858000"/>
              <a:gd name="connsiteX43" fmla="*/ 4992864 w 4992864"/>
              <a:gd name="connsiteY43" fmla="*/ 2051050 h 6858000"/>
              <a:gd name="connsiteX44" fmla="*/ 4989689 w 4992864"/>
              <a:gd name="connsiteY44" fmla="*/ 2119312 h 6858000"/>
              <a:gd name="connsiteX45" fmla="*/ 4981751 w 4992864"/>
              <a:gd name="connsiteY45" fmla="*/ 2179637 h 6858000"/>
              <a:gd name="connsiteX46" fmla="*/ 4970639 w 4992864"/>
              <a:gd name="connsiteY46" fmla="*/ 2232025 h 6858000"/>
              <a:gd name="connsiteX47" fmla="*/ 4956351 w 4992864"/>
              <a:gd name="connsiteY47" fmla="*/ 2278062 h 6858000"/>
              <a:gd name="connsiteX48" fmla="*/ 4940476 w 4992864"/>
              <a:gd name="connsiteY48" fmla="*/ 2319337 h 6858000"/>
              <a:gd name="connsiteX49" fmla="*/ 4921426 w 4992864"/>
              <a:gd name="connsiteY49" fmla="*/ 2359025 h 6858000"/>
              <a:gd name="connsiteX50" fmla="*/ 4902376 w 4992864"/>
              <a:gd name="connsiteY50" fmla="*/ 2395537 h 6858000"/>
              <a:gd name="connsiteX51" fmla="*/ 4883326 w 4992864"/>
              <a:gd name="connsiteY51" fmla="*/ 2433637 h 6858000"/>
              <a:gd name="connsiteX52" fmla="*/ 4865864 w 4992864"/>
              <a:gd name="connsiteY52" fmla="*/ 2471737 h 6858000"/>
              <a:gd name="connsiteX53" fmla="*/ 4848401 w 4992864"/>
              <a:gd name="connsiteY53" fmla="*/ 2513012 h 6858000"/>
              <a:gd name="connsiteX54" fmla="*/ 4834114 w 4992864"/>
              <a:gd name="connsiteY54" fmla="*/ 2560637 h 6858000"/>
              <a:gd name="connsiteX55" fmla="*/ 4824589 w 4992864"/>
              <a:gd name="connsiteY55" fmla="*/ 2613025 h 6858000"/>
              <a:gd name="connsiteX56" fmla="*/ 4815064 w 4992864"/>
              <a:gd name="connsiteY56" fmla="*/ 2671762 h 6858000"/>
              <a:gd name="connsiteX57" fmla="*/ 4813476 w 4992864"/>
              <a:gd name="connsiteY57" fmla="*/ 2741612 h 6858000"/>
              <a:gd name="connsiteX58" fmla="*/ 4815064 w 4992864"/>
              <a:gd name="connsiteY58" fmla="*/ 2809875 h 6858000"/>
              <a:gd name="connsiteX59" fmla="*/ 4824589 w 4992864"/>
              <a:gd name="connsiteY59" fmla="*/ 2868612 h 6858000"/>
              <a:gd name="connsiteX60" fmla="*/ 4834114 w 4992864"/>
              <a:gd name="connsiteY60" fmla="*/ 2922587 h 6858000"/>
              <a:gd name="connsiteX61" fmla="*/ 4848401 w 4992864"/>
              <a:gd name="connsiteY61" fmla="*/ 2967037 h 6858000"/>
              <a:gd name="connsiteX62" fmla="*/ 4865864 w 4992864"/>
              <a:gd name="connsiteY62" fmla="*/ 3009900 h 6858000"/>
              <a:gd name="connsiteX63" fmla="*/ 4883326 w 4992864"/>
              <a:gd name="connsiteY63" fmla="*/ 3046412 h 6858000"/>
              <a:gd name="connsiteX64" fmla="*/ 4902376 w 4992864"/>
              <a:gd name="connsiteY64" fmla="*/ 3084512 h 6858000"/>
              <a:gd name="connsiteX65" fmla="*/ 4921426 w 4992864"/>
              <a:gd name="connsiteY65" fmla="*/ 3121025 h 6858000"/>
              <a:gd name="connsiteX66" fmla="*/ 4940476 w 4992864"/>
              <a:gd name="connsiteY66" fmla="*/ 3160712 h 6858000"/>
              <a:gd name="connsiteX67" fmla="*/ 4956351 w 4992864"/>
              <a:gd name="connsiteY67" fmla="*/ 3201987 h 6858000"/>
              <a:gd name="connsiteX68" fmla="*/ 4970639 w 4992864"/>
              <a:gd name="connsiteY68" fmla="*/ 3248025 h 6858000"/>
              <a:gd name="connsiteX69" fmla="*/ 4981751 w 4992864"/>
              <a:gd name="connsiteY69" fmla="*/ 3300412 h 6858000"/>
              <a:gd name="connsiteX70" fmla="*/ 4989689 w 4992864"/>
              <a:gd name="connsiteY70" fmla="*/ 3360737 h 6858000"/>
              <a:gd name="connsiteX71" fmla="*/ 4992864 w 4992864"/>
              <a:gd name="connsiteY71" fmla="*/ 3427412 h 6858000"/>
              <a:gd name="connsiteX72" fmla="*/ 4989689 w 4992864"/>
              <a:gd name="connsiteY72" fmla="*/ 3497262 h 6858000"/>
              <a:gd name="connsiteX73" fmla="*/ 4981751 w 4992864"/>
              <a:gd name="connsiteY73" fmla="*/ 3557587 h 6858000"/>
              <a:gd name="connsiteX74" fmla="*/ 4970639 w 4992864"/>
              <a:gd name="connsiteY74" fmla="*/ 3609975 h 6858000"/>
              <a:gd name="connsiteX75" fmla="*/ 4956351 w 4992864"/>
              <a:gd name="connsiteY75" fmla="*/ 3656012 h 6858000"/>
              <a:gd name="connsiteX76" fmla="*/ 4940476 w 4992864"/>
              <a:gd name="connsiteY76" fmla="*/ 3697287 h 6858000"/>
              <a:gd name="connsiteX77" fmla="*/ 4921426 w 4992864"/>
              <a:gd name="connsiteY77" fmla="*/ 3736975 h 6858000"/>
              <a:gd name="connsiteX78" fmla="*/ 4883326 w 4992864"/>
              <a:gd name="connsiteY78" fmla="*/ 3811587 h 6858000"/>
              <a:gd name="connsiteX79" fmla="*/ 4865864 w 4992864"/>
              <a:gd name="connsiteY79" fmla="*/ 3848100 h 6858000"/>
              <a:gd name="connsiteX80" fmla="*/ 4848401 w 4992864"/>
              <a:gd name="connsiteY80" fmla="*/ 3890962 h 6858000"/>
              <a:gd name="connsiteX81" fmla="*/ 4834114 w 4992864"/>
              <a:gd name="connsiteY81" fmla="*/ 3935412 h 6858000"/>
              <a:gd name="connsiteX82" fmla="*/ 4824589 w 4992864"/>
              <a:gd name="connsiteY82" fmla="*/ 3987800 h 6858000"/>
              <a:gd name="connsiteX83" fmla="*/ 4815064 w 4992864"/>
              <a:gd name="connsiteY83" fmla="*/ 4048125 h 6858000"/>
              <a:gd name="connsiteX84" fmla="*/ 4813476 w 4992864"/>
              <a:gd name="connsiteY84" fmla="*/ 4116387 h 6858000"/>
              <a:gd name="connsiteX85" fmla="*/ 4815064 w 4992864"/>
              <a:gd name="connsiteY85" fmla="*/ 4186237 h 6858000"/>
              <a:gd name="connsiteX86" fmla="*/ 4824589 w 4992864"/>
              <a:gd name="connsiteY86" fmla="*/ 4244975 h 6858000"/>
              <a:gd name="connsiteX87" fmla="*/ 4834114 w 4992864"/>
              <a:gd name="connsiteY87" fmla="*/ 4297362 h 6858000"/>
              <a:gd name="connsiteX88" fmla="*/ 4848401 w 4992864"/>
              <a:gd name="connsiteY88" fmla="*/ 4343400 h 6858000"/>
              <a:gd name="connsiteX89" fmla="*/ 4865864 w 4992864"/>
              <a:gd name="connsiteY89" fmla="*/ 4386262 h 6858000"/>
              <a:gd name="connsiteX90" fmla="*/ 4883326 w 4992864"/>
              <a:gd name="connsiteY90" fmla="*/ 4424362 h 6858000"/>
              <a:gd name="connsiteX91" fmla="*/ 4921426 w 4992864"/>
              <a:gd name="connsiteY91" fmla="*/ 4498975 h 6858000"/>
              <a:gd name="connsiteX92" fmla="*/ 4940476 w 4992864"/>
              <a:gd name="connsiteY92" fmla="*/ 4537075 h 6858000"/>
              <a:gd name="connsiteX93" fmla="*/ 4956351 w 4992864"/>
              <a:gd name="connsiteY93" fmla="*/ 4579937 h 6858000"/>
              <a:gd name="connsiteX94" fmla="*/ 4970639 w 4992864"/>
              <a:gd name="connsiteY94" fmla="*/ 4625975 h 6858000"/>
              <a:gd name="connsiteX95" fmla="*/ 4981751 w 4992864"/>
              <a:gd name="connsiteY95" fmla="*/ 4678362 h 6858000"/>
              <a:gd name="connsiteX96" fmla="*/ 4989689 w 4992864"/>
              <a:gd name="connsiteY96" fmla="*/ 4738687 h 6858000"/>
              <a:gd name="connsiteX97" fmla="*/ 4992864 w 4992864"/>
              <a:gd name="connsiteY97" fmla="*/ 4806950 h 6858000"/>
              <a:gd name="connsiteX98" fmla="*/ 4989689 w 4992864"/>
              <a:gd name="connsiteY98" fmla="*/ 4875212 h 6858000"/>
              <a:gd name="connsiteX99" fmla="*/ 4981751 w 4992864"/>
              <a:gd name="connsiteY99" fmla="*/ 4935537 h 6858000"/>
              <a:gd name="connsiteX100" fmla="*/ 4970639 w 4992864"/>
              <a:gd name="connsiteY100" fmla="*/ 4987925 h 6858000"/>
              <a:gd name="connsiteX101" fmla="*/ 4956351 w 4992864"/>
              <a:gd name="connsiteY101" fmla="*/ 5033962 h 6858000"/>
              <a:gd name="connsiteX102" fmla="*/ 4940476 w 4992864"/>
              <a:gd name="connsiteY102" fmla="*/ 5075237 h 6858000"/>
              <a:gd name="connsiteX103" fmla="*/ 4921426 w 4992864"/>
              <a:gd name="connsiteY103" fmla="*/ 5114925 h 6858000"/>
              <a:gd name="connsiteX104" fmla="*/ 4902376 w 4992864"/>
              <a:gd name="connsiteY104" fmla="*/ 5149850 h 6858000"/>
              <a:gd name="connsiteX105" fmla="*/ 4883326 w 4992864"/>
              <a:gd name="connsiteY105" fmla="*/ 5186362 h 6858000"/>
              <a:gd name="connsiteX106" fmla="*/ 4865864 w 4992864"/>
              <a:gd name="connsiteY106" fmla="*/ 5226050 h 6858000"/>
              <a:gd name="connsiteX107" fmla="*/ 4848401 w 4992864"/>
              <a:gd name="connsiteY107" fmla="*/ 5268912 h 6858000"/>
              <a:gd name="connsiteX108" fmla="*/ 4834114 w 4992864"/>
              <a:gd name="connsiteY108" fmla="*/ 5313362 h 6858000"/>
              <a:gd name="connsiteX109" fmla="*/ 4824589 w 4992864"/>
              <a:gd name="connsiteY109" fmla="*/ 5365750 h 6858000"/>
              <a:gd name="connsiteX110" fmla="*/ 4815064 w 4992864"/>
              <a:gd name="connsiteY110" fmla="*/ 5426075 h 6858000"/>
              <a:gd name="connsiteX111" fmla="*/ 4813476 w 4992864"/>
              <a:gd name="connsiteY111" fmla="*/ 5494337 h 6858000"/>
              <a:gd name="connsiteX112" fmla="*/ 4815064 w 4992864"/>
              <a:gd name="connsiteY112" fmla="*/ 5562600 h 6858000"/>
              <a:gd name="connsiteX113" fmla="*/ 4824589 w 4992864"/>
              <a:gd name="connsiteY113" fmla="*/ 5622925 h 6858000"/>
              <a:gd name="connsiteX114" fmla="*/ 4834114 w 4992864"/>
              <a:gd name="connsiteY114" fmla="*/ 5675312 h 6858000"/>
              <a:gd name="connsiteX115" fmla="*/ 4848401 w 4992864"/>
              <a:gd name="connsiteY115" fmla="*/ 5721350 h 6858000"/>
              <a:gd name="connsiteX116" fmla="*/ 4865864 w 4992864"/>
              <a:gd name="connsiteY116" fmla="*/ 5762625 h 6858000"/>
              <a:gd name="connsiteX117" fmla="*/ 4883326 w 4992864"/>
              <a:gd name="connsiteY117" fmla="*/ 5802312 h 6858000"/>
              <a:gd name="connsiteX118" fmla="*/ 4902376 w 4992864"/>
              <a:gd name="connsiteY118" fmla="*/ 5840412 h 6858000"/>
              <a:gd name="connsiteX119" fmla="*/ 4921426 w 4992864"/>
              <a:gd name="connsiteY119" fmla="*/ 5876925 h 6858000"/>
              <a:gd name="connsiteX120" fmla="*/ 4940476 w 4992864"/>
              <a:gd name="connsiteY120" fmla="*/ 5915025 h 6858000"/>
              <a:gd name="connsiteX121" fmla="*/ 4956351 w 4992864"/>
              <a:gd name="connsiteY121" fmla="*/ 5956300 h 6858000"/>
              <a:gd name="connsiteX122" fmla="*/ 4970639 w 4992864"/>
              <a:gd name="connsiteY122" fmla="*/ 6003925 h 6858000"/>
              <a:gd name="connsiteX123" fmla="*/ 4981751 w 4992864"/>
              <a:gd name="connsiteY123" fmla="*/ 6056312 h 6858000"/>
              <a:gd name="connsiteX124" fmla="*/ 4989689 w 4992864"/>
              <a:gd name="connsiteY124" fmla="*/ 6113462 h 6858000"/>
              <a:gd name="connsiteX125" fmla="*/ 4992864 w 4992864"/>
              <a:gd name="connsiteY125" fmla="*/ 6183312 h 6858000"/>
              <a:gd name="connsiteX126" fmla="*/ 4989689 w 4992864"/>
              <a:gd name="connsiteY126" fmla="*/ 6251575 h 6858000"/>
              <a:gd name="connsiteX127" fmla="*/ 4981751 w 4992864"/>
              <a:gd name="connsiteY127" fmla="*/ 6311900 h 6858000"/>
              <a:gd name="connsiteX128" fmla="*/ 4970639 w 4992864"/>
              <a:gd name="connsiteY128" fmla="*/ 6361112 h 6858000"/>
              <a:gd name="connsiteX129" fmla="*/ 4956351 w 4992864"/>
              <a:gd name="connsiteY129" fmla="*/ 6407150 h 6858000"/>
              <a:gd name="connsiteX130" fmla="*/ 4940476 w 4992864"/>
              <a:gd name="connsiteY130" fmla="*/ 6448425 h 6858000"/>
              <a:gd name="connsiteX131" fmla="*/ 4923014 w 4992864"/>
              <a:gd name="connsiteY131" fmla="*/ 6488112 h 6858000"/>
              <a:gd name="connsiteX132" fmla="*/ 4905551 w 4992864"/>
              <a:gd name="connsiteY132" fmla="*/ 6523037 h 6858000"/>
              <a:gd name="connsiteX133" fmla="*/ 4886501 w 4992864"/>
              <a:gd name="connsiteY133" fmla="*/ 6561137 h 6858000"/>
              <a:gd name="connsiteX134" fmla="*/ 4867451 w 4992864"/>
              <a:gd name="connsiteY134" fmla="*/ 6597650 h 6858000"/>
              <a:gd name="connsiteX135" fmla="*/ 4851576 w 4992864"/>
              <a:gd name="connsiteY135" fmla="*/ 6640512 h 6858000"/>
              <a:gd name="connsiteX136" fmla="*/ 4835701 w 4992864"/>
              <a:gd name="connsiteY136" fmla="*/ 6683375 h 6858000"/>
              <a:gd name="connsiteX137" fmla="*/ 4826176 w 4992864"/>
              <a:gd name="connsiteY137" fmla="*/ 6735762 h 6858000"/>
              <a:gd name="connsiteX138" fmla="*/ 4818239 w 4992864"/>
              <a:gd name="connsiteY138" fmla="*/ 6791325 h 6858000"/>
              <a:gd name="connsiteX139" fmla="*/ 4813476 w 4992864"/>
              <a:gd name="connsiteY139" fmla="*/ 6858000 h 6858000"/>
              <a:gd name="connsiteX140" fmla="*/ 0 w 4992864"/>
              <a:gd name="connsiteY14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</a:cxnLst>
            <a:rect l="l" t="t" r="r" b="b"/>
            <a:pathLst>
              <a:path w="4992864" h="6858000">
                <a:moveTo>
                  <a:pt x="0" y="0"/>
                </a:moveTo>
                <a:lnTo>
                  <a:pt x="4813476" y="0"/>
                </a:lnTo>
                <a:lnTo>
                  <a:pt x="4818239" y="66675"/>
                </a:lnTo>
                <a:lnTo>
                  <a:pt x="4826176" y="122237"/>
                </a:lnTo>
                <a:lnTo>
                  <a:pt x="4835701" y="174625"/>
                </a:lnTo>
                <a:lnTo>
                  <a:pt x="4851576" y="217487"/>
                </a:lnTo>
                <a:lnTo>
                  <a:pt x="4867451" y="260350"/>
                </a:lnTo>
                <a:lnTo>
                  <a:pt x="4886501" y="296862"/>
                </a:lnTo>
                <a:lnTo>
                  <a:pt x="4905551" y="334962"/>
                </a:lnTo>
                <a:lnTo>
                  <a:pt x="4923014" y="369887"/>
                </a:lnTo>
                <a:lnTo>
                  <a:pt x="4940476" y="409575"/>
                </a:lnTo>
                <a:lnTo>
                  <a:pt x="4956351" y="450850"/>
                </a:lnTo>
                <a:lnTo>
                  <a:pt x="4970639" y="496887"/>
                </a:lnTo>
                <a:lnTo>
                  <a:pt x="4981751" y="546100"/>
                </a:lnTo>
                <a:lnTo>
                  <a:pt x="4989689" y="606425"/>
                </a:lnTo>
                <a:lnTo>
                  <a:pt x="4992864" y="673100"/>
                </a:lnTo>
                <a:lnTo>
                  <a:pt x="4989689" y="744537"/>
                </a:lnTo>
                <a:lnTo>
                  <a:pt x="4981751" y="801687"/>
                </a:lnTo>
                <a:lnTo>
                  <a:pt x="4970639" y="854075"/>
                </a:lnTo>
                <a:lnTo>
                  <a:pt x="4956351" y="901700"/>
                </a:lnTo>
                <a:lnTo>
                  <a:pt x="4940476" y="942975"/>
                </a:lnTo>
                <a:lnTo>
                  <a:pt x="4921426" y="981075"/>
                </a:lnTo>
                <a:lnTo>
                  <a:pt x="4902376" y="1017587"/>
                </a:lnTo>
                <a:lnTo>
                  <a:pt x="4883326" y="1055687"/>
                </a:lnTo>
                <a:lnTo>
                  <a:pt x="4865864" y="1095375"/>
                </a:lnTo>
                <a:lnTo>
                  <a:pt x="4848401" y="1136650"/>
                </a:lnTo>
                <a:lnTo>
                  <a:pt x="4834114" y="1182687"/>
                </a:lnTo>
                <a:lnTo>
                  <a:pt x="4824589" y="1235075"/>
                </a:lnTo>
                <a:lnTo>
                  <a:pt x="4815064" y="1295400"/>
                </a:lnTo>
                <a:lnTo>
                  <a:pt x="4813476" y="1363662"/>
                </a:lnTo>
                <a:lnTo>
                  <a:pt x="4815064" y="1431925"/>
                </a:lnTo>
                <a:lnTo>
                  <a:pt x="4824589" y="1492250"/>
                </a:lnTo>
                <a:lnTo>
                  <a:pt x="4834114" y="1544637"/>
                </a:lnTo>
                <a:lnTo>
                  <a:pt x="4848401" y="1589087"/>
                </a:lnTo>
                <a:lnTo>
                  <a:pt x="4865864" y="1631950"/>
                </a:lnTo>
                <a:lnTo>
                  <a:pt x="4883326" y="1671637"/>
                </a:lnTo>
                <a:lnTo>
                  <a:pt x="4902376" y="1708150"/>
                </a:lnTo>
                <a:lnTo>
                  <a:pt x="4921426" y="1743075"/>
                </a:lnTo>
                <a:lnTo>
                  <a:pt x="4940476" y="1782762"/>
                </a:lnTo>
                <a:lnTo>
                  <a:pt x="4956351" y="1824037"/>
                </a:lnTo>
                <a:lnTo>
                  <a:pt x="4970639" y="1870075"/>
                </a:lnTo>
                <a:lnTo>
                  <a:pt x="4981751" y="1922462"/>
                </a:lnTo>
                <a:lnTo>
                  <a:pt x="4989689" y="1982787"/>
                </a:lnTo>
                <a:lnTo>
                  <a:pt x="4992864" y="2051050"/>
                </a:lnTo>
                <a:lnTo>
                  <a:pt x="4989689" y="2119312"/>
                </a:lnTo>
                <a:lnTo>
                  <a:pt x="4981751" y="2179637"/>
                </a:lnTo>
                <a:lnTo>
                  <a:pt x="4970639" y="2232025"/>
                </a:lnTo>
                <a:lnTo>
                  <a:pt x="4956351" y="2278062"/>
                </a:lnTo>
                <a:lnTo>
                  <a:pt x="4940476" y="2319337"/>
                </a:lnTo>
                <a:lnTo>
                  <a:pt x="4921426" y="2359025"/>
                </a:lnTo>
                <a:lnTo>
                  <a:pt x="4902376" y="2395537"/>
                </a:lnTo>
                <a:lnTo>
                  <a:pt x="4883326" y="2433637"/>
                </a:lnTo>
                <a:lnTo>
                  <a:pt x="4865864" y="2471737"/>
                </a:lnTo>
                <a:lnTo>
                  <a:pt x="4848401" y="2513012"/>
                </a:lnTo>
                <a:lnTo>
                  <a:pt x="4834114" y="2560637"/>
                </a:lnTo>
                <a:lnTo>
                  <a:pt x="4824589" y="2613025"/>
                </a:lnTo>
                <a:lnTo>
                  <a:pt x="4815064" y="2671762"/>
                </a:lnTo>
                <a:lnTo>
                  <a:pt x="4813476" y="2741612"/>
                </a:lnTo>
                <a:lnTo>
                  <a:pt x="4815064" y="2809875"/>
                </a:lnTo>
                <a:lnTo>
                  <a:pt x="4824589" y="2868612"/>
                </a:lnTo>
                <a:lnTo>
                  <a:pt x="4834114" y="2922587"/>
                </a:lnTo>
                <a:lnTo>
                  <a:pt x="4848401" y="2967037"/>
                </a:lnTo>
                <a:lnTo>
                  <a:pt x="4865864" y="3009900"/>
                </a:lnTo>
                <a:lnTo>
                  <a:pt x="4883326" y="3046412"/>
                </a:lnTo>
                <a:lnTo>
                  <a:pt x="4902376" y="3084512"/>
                </a:lnTo>
                <a:lnTo>
                  <a:pt x="4921426" y="3121025"/>
                </a:lnTo>
                <a:lnTo>
                  <a:pt x="4940476" y="3160712"/>
                </a:lnTo>
                <a:lnTo>
                  <a:pt x="4956351" y="3201987"/>
                </a:lnTo>
                <a:lnTo>
                  <a:pt x="4970639" y="3248025"/>
                </a:lnTo>
                <a:lnTo>
                  <a:pt x="4981751" y="3300412"/>
                </a:lnTo>
                <a:lnTo>
                  <a:pt x="4989689" y="3360737"/>
                </a:lnTo>
                <a:lnTo>
                  <a:pt x="4992864" y="3427412"/>
                </a:lnTo>
                <a:lnTo>
                  <a:pt x="4989689" y="3497262"/>
                </a:lnTo>
                <a:lnTo>
                  <a:pt x="4981751" y="3557587"/>
                </a:lnTo>
                <a:lnTo>
                  <a:pt x="4970639" y="3609975"/>
                </a:lnTo>
                <a:lnTo>
                  <a:pt x="4956351" y="3656012"/>
                </a:lnTo>
                <a:lnTo>
                  <a:pt x="4940476" y="3697287"/>
                </a:lnTo>
                <a:lnTo>
                  <a:pt x="4921426" y="3736975"/>
                </a:lnTo>
                <a:lnTo>
                  <a:pt x="4883326" y="3811587"/>
                </a:lnTo>
                <a:lnTo>
                  <a:pt x="4865864" y="3848100"/>
                </a:lnTo>
                <a:lnTo>
                  <a:pt x="4848401" y="3890962"/>
                </a:lnTo>
                <a:lnTo>
                  <a:pt x="4834114" y="3935412"/>
                </a:lnTo>
                <a:lnTo>
                  <a:pt x="4824589" y="3987800"/>
                </a:lnTo>
                <a:lnTo>
                  <a:pt x="4815064" y="4048125"/>
                </a:lnTo>
                <a:lnTo>
                  <a:pt x="4813476" y="4116387"/>
                </a:lnTo>
                <a:lnTo>
                  <a:pt x="4815064" y="4186237"/>
                </a:lnTo>
                <a:lnTo>
                  <a:pt x="4824589" y="4244975"/>
                </a:lnTo>
                <a:lnTo>
                  <a:pt x="4834114" y="4297362"/>
                </a:lnTo>
                <a:lnTo>
                  <a:pt x="4848401" y="4343400"/>
                </a:lnTo>
                <a:lnTo>
                  <a:pt x="4865864" y="4386262"/>
                </a:lnTo>
                <a:lnTo>
                  <a:pt x="4883326" y="4424362"/>
                </a:lnTo>
                <a:lnTo>
                  <a:pt x="4921426" y="4498975"/>
                </a:lnTo>
                <a:lnTo>
                  <a:pt x="4940476" y="4537075"/>
                </a:lnTo>
                <a:lnTo>
                  <a:pt x="4956351" y="4579937"/>
                </a:lnTo>
                <a:lnTo>
                  <a:pt x="4970639" y="4625975"/>
                </a:lnTo>
                <a:lnTo>
                  <a:pt x="4981751" y="4678362"/>
                </a:lnTo>
                <a:lnTo>
                  <a:pt x="4989689" y="4738687"/>
                </a:lnTo>
                <a:lnTo>
                  <a:pt x="4992864" y="4806950"/>
                </a:lnTo>
                <a:lnTo>
                  <a:pt x="4989689" y="4875212"/>
                </a:lnTo>
                <a:lnTo>
                  <a:pt x="4981751" y="4935537"/>
                </a:lnTo>
                <a:lnTo>
                  <a:pt x="4970639" y="4987925"/>
                </a:lnTo>
                <a:lnTo>
                  <a:pt x="4956351" y="5033962"/>
                </a:lnTo>
                <a:lnTo>
                  <a:pt x="4940476" y="5075237"/>
                </a:lnTo>
                <a:lnTo>
                  <a:pt x="4921426" y="5114925"/>
                </a:lnTo>
                <a:lnTo>
                  <a:pt x="4902376" y="5149850"/>
                </a:lnTo>
                <a:lnTo>
                  <a:pt x="4883326" y="5186362"/>
                </a:lnTo>
                <a:lnTo>
                  <a:pt x="4865864" y="5226050"/>
                </a:lnTo>
                <a:lnTo>
                  <a:pt x="4848401" y="5268912"/>
                </a:lnTo>
                <a:lnTo>
                  <a:pt x="4834114" y="5313362"/>
                </a:lnTo>
                <a:lnTo>
                  <a:pt x="4824589" y="5365750"/>
                </a:lnTo>
                <a:lnTo>
                  <a:pt x="4815064" y="5426075"/>
                </a:lnTo>
                <a:lnTo>
                  <a:pt x="4813476" y="5494337"/>
                </a:lnTo>
                <a:lnTo>
                  <a:pt x="4815064" y="5562600"/>
                </a:lnTo>
                <a:lnTo>
                  <a:pt x="4824589" y="5622925"/>
                </a:lnTo>
                <a:lnTo>
                  <a:pt x="4834114" y="5675312"/>
                </a:lnTo>
                <a:lnTo>
                  <a:pt x="4848401" y="5721350"/>
                </a:lnTo>
                <a:lnTo>
                  <a:pt x="4865864" y="5762625"/>
                </a:lnTo>
                <a:lnTo>
                  <a:pt x="4883326" y="5802312"/>
                </a:lnTo>
                <a:lnTo>
                  <a:pt x="4902376" y="5840412"/>
                </a:lnTo>
                <a:lnTo>
                  <a:pt x="4921426" y="5876925"/>
                </a:lnTo>
                <a:lnTo>
                  <a:pt x="4940476" y="5915025"/>
                </a:lnTo>
                <a:lnTo>
                  <a:pt x="4956351" y="5956300"/>
                </a:lnTo>
                <a:lnTo>
                  <a:pt x="4970639" y="6003925"/>
                </a:lnTo>
                <a:lnTo>
                  <a:pt x="4981751" y="6056312"/>
                </a:lnTo>
                <a:lnTo>
                  <a:pt x="4989689" y="6113462"/>
                </a:lnTo>
                <a:lnTo>
                  <a:pt x="4992864" y="6183312"/>
                </a:lnTo>
                <a:lnTo>
                  <a:pt x="4989689" y="6251575"/>
                </a:lnTo>
                <a:lnTo>
                  <a:pt x="4981751" y="6311900"/>
                </a:lnTo>
                <a:lnTo>
                  <a:pt x="4970639" y="6361112"/>
                </a:lnTo>
                <a:lnTo>
                  <a:pt x="4956351" y="6407150"/>
                </a:lnTo>
                <a:lnTo>
                  <a:pt x="4940476" y="6448425"/>
                </a:lnTo>
                <a:lnTo>
                  <a:pt x="4923014" y="6488112"/>
                </a:lnTo>
                <a:lnTo>
                  <a:pt x="4905551" y="6523037"/>
                </a:lnTo>
                <a:lnTo>
                  <a:pt x="4886501" y="6561137"/>
                </a:lnTo>
                <a:lnTo>
                  <a:pt x="4867451" y="6597650"/>
                </a:lnTo>
                <a:lnTo>
                  <a:pt x="4851576" y="6640512"/>
                </a:lnTo>
                <a:lnTo>
                  <a:pt x="4835701" y="6683375"/>
                </a:lnTo>
                <a:lnTo>
                  <a:pt x="4826176" y="6735762"/>
                </a:lnTo>
                <a:lnTo>
                  <a:pt x="4818239" y="6791325"/>
                </a:lnTo>
                <a:lnTo>
                  <a:pt x="481347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65" name="Freeform: Shape 2064">
            <a:extLst>
              <a:ext uri="{FF2B5EF4-FFF2-40B4-BE49-F238E27FC236}">
                <a16:creationId xmlns:a16="http://schemas.microsoft.com/office/drawing/2014/main" id="{FDB19D2F-9F08-47D1-A104-0BE7E30113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046365" y="2"/>
            <a:ext cx="5149751" cy="3402351"/>
          </a:xfrm>
          <a:custGeom>
            <a:avLst/>
            <a:gdLst>
              <a:gd name="connsiteX0" fmla="*/ 189795 w 5149751"/>
              <a:gd name="connsiteY0" fmla="*/ 0 h 3402351"/>
              <a:gd name="connsiteX1" fmla="*/ 5149751 w 5149751"/>
              <a:gd name="connsiteY1" fmla="*/ 0 h 3402351"/>
              <a:gd name="connsiteX2" fmla="*/ 5149751 w 5149751"/>
              <a:gd name="connsiteY2" fmla="*/ 3402351 h 3402351"/>
              <a:gd name="connsiteX3" fmla="*/ 1262 w 5149751"/>
              <a:gd name="connsiteY3" fmla="*/ 3402351 h 3402351"/>
              <a:gd name="connsiteX4" fmla="*/ 3359 w 5149751"/>
              <a:gd name="connsiteY4" fmla="*/ 3360737 h 3402351"/>
              <a:gd name="connsiteX5" fmla="*/ 11757 w 5149751"/>
              <a:gd name="connsiteY5" fmla="*/ 3300412 h 3402351"/>
              <a:gd name="connsiteX6" fmla="*/ 23514 w 5149751"/>
              <a:gd name="connsiteY6" fmla="*/ 3248025 h 3402351"/>
              <a:gd name="connsiteX7" fmla="*/ 38631 w 5149751"/>
              <a:gd name="connsiteY7" fmla="*/ 3201987 h 3402351"/>
              <a:gd name="connsiteX8" fmla="*/ 55427 w 5149751"/>
              <a:gd name="connsiteY8" fmla="*/ 3160712 h 3402351"/>
              <a:gd name="connsiteX9" fmla="*/ 75582 w 5149751"/>
              <a:gd name="connsiteY9" fmla="*/ 3121025 h 3402351"/>
              <a:gd name="connsiteX10" fmla="*/ 95737 w 5149751"/>
              <a:gd name="connsiteY10" fmla="*/ 3084512 h 3402351"/>
              <a:gd name="connsiteX11" fmla="*/ 115892 w 5149751"/>
              <a:gd name="connsiteY11" fmla="*/ 3046412 h 3402351"/>
              <a:gd name="connsiteX12" fmla="*/ 134368 w 5149751"/>
              <a:gd name="connsiteY12" fmla="*/ 3009900 h 3402351"/>
              <a:gd name="connsiteX13" fmla="*/ 152844 w 5149751"/>
              <a:gd name="connsiteY13" fmla="*/ 2967037 h 3402351"/>
              <a:gd name="connsiteX14" fmla="*/ 167959 w 5149751"/>
              <a:gd name="connsiteY14" fmla="*/ 2922587 h 3402351"/>
              <a:gd name="connsiteX15" fmla="*/ 178037 w 5149751"/>
              <a:gd name="connsiteY15" fmla="*/ 2868612 h 3402351"/>
              <a:gd name="connsiteX16" fmla="*/ 188115 w 5149751"/>
              <a:gd name="connsiteY16" fmla="*/ 2809875 h 3402351"/>
              <a:gd name="connsiteX17" fmla="*/ 189795 w 5149751"/>
              <a:gd name="connsiteY17" fmla="*/ 2741612 h 3402351"/>
              <a:gd name="connsiteX18" fmla="*/ 188115 w 5149751"/>
              <a:gd name="connsiteY18" fmla="*/ 2671762 h 3402351"/>
              <a:gd name="connsiteX19" fmla="*/ 178037 w 5149751"/>
              <a:gd name="connsiteY19" fmla="*/ 2613025 h 3402351"/>
              <a:gd name="connsiteX20" fmla="*/ 167959 w 5149751"/>
              <a:gd name="connsiteY20" fmla="*/ 2560637 h 3402351"/>
              <a:gd name="connsiteX21" fmla="*/ 152844 w 5149751"/>
              <a:gd name="connsiteY21" fmla="*/ 2513012 h 3402351"/>
              <a:gd name="connsiteX22" fmla="*/ 134368 w 5149751"/>
              <a:gd name="connsiteY22" fmla="*/ 2471737 h 3402351"/>
              <a:gd name="connsiteX23" fmla="*/ 115892 w 5149751"/>
              <a:gd name="connsiteY23" fmla="*/ 2433637 h 3402351"/>
              <a:gd name="connsiteX24" fmla="*/ 95737 w 5149751"/>
              <a:gd name="connsiteY24" fmla="*/ 2395537 h 3402351"/>
              <a:gd name="connsiteX25" fmla="*/ 75582 w 5149751"/>
              <a:gd name="connsiteY25" fmla="*/ 2359025 h 3402351"/>
              <a:gd name="connsiteX26" fmla="*/ 55427 w 5149751"/>
              <a:gd name="connsiteY26" fmla="*/ 2319337 h 3402351"/>
              <a:gd name="connsiteX27" fmla="*/ 38631 w 5149751"/>
              <a:gd name="connsiteY27" fmla="*/ 2278062 h 3402351"/>
              <a:gd name="connsiteX28" fmla="*/ 23514 w 5149751"/>
              <a:gd name="connsiteY28" fmla="*/ 2232025 h 3402351"/>
              <a:gd name="connsiteX29" fmla="*/ 11757 w 5149751"/>
              <a:gd name="connsiteY29" fmla="*/ 2179637 h 3402351"/>
              <a:gd name="connsiteX30" fmla="*/ 3359 w 5149751"/>
              <a:gd name="connsiteY30" fmla="*/ 2119312 h 3402351"/>
              <a:gd name="connsiteX31" fmla="*/ 0 w 5149751"/>
              <a:gd name="connsiteY31" fmla="*/ 2051050 h 3402351"/>
              <a:gd name="connsiteX32" fmla="*/ 3359 w 5149751"/>
              <a:gd name="connsiteY32" fmla="*/ 1982787 h 3402351"/>
              <a:gd name="connsiteX33" fmla="*/ 11757 w 5149751"/>
              <a:gd name="connsiteY33" fmla="*/ 1922462 h 3402351"/>
              <a:gd name="connsiteX34" fmla="*/ 23514 w 5149751"/>
              <a:gd name="connsiteY34" fmla="*/ 1870075 h 3402351"/>
              <a:gd name="connsiteX35" fmla="*/ 38631 w 5149751"/>
              <a:gd name="connsiteY35" fmla="*/ 1824037 h 3402351"/>
              <a:gd name="connsiteX36" fmla="*/ 55427 w 5149751"/>
              <a:gd name="connsiteY36" fmla="*/ 1782762 h 3402351"/>
              <a:gd name="connsiteX37" fmla="*/ 75582 w 5149751"/>
              <a:gd name="connsiteY37" fmla="*/ 1743075 h 3402351"/>
              <a:gd name="connsiteX38" fmla="*/ 95737 w 5149751"/>
              <a:gd name="connsiteY38" fmla="*/ 1708150 h 3402351"/>
              <a:gd name="connsiteX39" fmla="*/ 115892 w 5149751"/>
              <a:gd name="connsiteY39" fmla="*/ 1671637 h 3402351"/>
              <a:gd name="connsiteX40" fmla="*/ 134368 w 5149751"/>
              <a:gd name="connsiteY40" fmla="*/ 1631950 h 3402351"/>
              <a:gd name="connsiteX41" fmla="*/ 152844 w 5149751"/>
              <a:gd name="connsiteY41" fmla="*/ 1589087 h 3402351"/>
              <a:gd name="connsiteX42" fmla="*/ 167959 w 5149751"/>
              <a:gd name="connsiteY42" fmla="*/ 1544637 h 3402351"/>
              <a:gd name="connsiteX43" fmla="*/ 178037 w 5149751"/>
              <a:gd name="connsiteY43" fmla="*/ 1492250 h 3402351"/>
              <a:gd name="connsiteX44" fmla="*/ 188115 w 5149751"/>
              <a:gd name="connsiteY44" fmla="*/ 1431925 h 3402351"/>
              <a:gd name="connsiteX45" fmla="*/ 189795 w 5149751"/>
              <a:gd name="connsiteY45" fmla="*/ 1363662 h 3402351"/>
              <a:gd name="connsiteX46" fmla="*/ 188115 w 5149751"/>
              <a:gd name="connsiteY46" fmla="*/ 1295400 h 3402351"/>
              <a:gd name="connsiteX47" fmla="*/ 178037 w 5149751"/>
              <a:gd name="connsiteY47" fmla="*/ 1235075 h 3402351"/>
              <a:gd name="connsiteX48" fmla="*/ 167959 w 5149751"/>
              <a:gd name="connsiteY48" fmla="*/ 1182687 h 3402351"/>
              <a:gd name="connsiteX49" fmla="*/ 152844 w 5149751"/>
              <a:gd name="connsiteY49" fmla="*/ 1136650 h 3402351"/>
              <a:gd name="connsiteX50" fmla="*/ 134368 w 5149751"/>
              <a:gd name="connsiteY50" fmla="*/ 1095375 h 3402351"/>
              <a:gd name="connsiteX51" fmla="*/ 115892 w 5149751"/>
              <a:gd name="connsiteY51" fmla="*/ 1055687 h 3402351"/>
              <a:gd name="connsiteX52" fmla="*/ 95737 w 5149751"/>
              <a:gd name="connsiteY52" fmla="*/ 1017587 h 3402351"/>
              <a:gd name="connsiteX53" fmla="*/ 75582 w 5149751"/>
              <a:gd name="connsiteY53" fmla="*/ 981075 h 3402351"/>
              <a:gd name="connsiteX54" fmla="*/ 55427 w 5149751"/>
              <a:gd name="connsiteY54" fmla="*/ 942975 h 3402351"/>
              <a:gd name="connsiteX55" fmla="*/ 38631 w 5149751"/>
              <a:gd name="connsiteY55" fmla="*/ 901700 h 3402351"/>
              <a:gd name="connsiteX56" fmla="*/ 23514 w 5149751"/>
              <a:gd name="connsiteY56" fmla="*/ 854075 h 3402351"/>
              <a:gd name="connsiteX57" fmla="*/ 11757 w 5149751"/>
              <a:gd name="connsiteY57" fmla="*/ 801687 h 3402351"/>
              <a:gd name="connsiteX58" fmla="*/ 3359 w 5149751"/>
              <a:gd name="connsiteY58" fmla="*/ 744537 h 3402351"/>
              <a:gd name="connsiteX59" fmla="*/ 0 w 5149751"/>
              <a:gd name="connsiteY59" fmla="*/ 673100 h 3402351"/>
              <a:gd name="connsiteX60" fmla="*/ 3359 w 5149751"/>
              <a:gd name="connsiteY60" fmla="*/ 606425 h 3402351"/>
              <a:gd name="connsiteX61" fmla="*/ 11757 w 5149751"/>
              <a:gd name="connsiteY61" fmla="*/ 546100 h 3402351"/>
              <a:gd name="connsiteX62" fmla="*/ 23514 w 5149751"/>
              <a:gd name="connsiteY62" fmla="*/ 496887 h 3402351"/>
              <a:gd name="connsiteX63" fmla="*/ 38631 w 5149751"/>
              <a:gd name="connsiteY63" fmla="*/ 450850 h 3402351"/>
              <a:gd name="connsiteX64" fmla="*/ 55427 w 5149751"/>
              <a:gd name="connsiteY64" fmla="*/ 409575 h 3402351"/>
              <a:gd name="connsiteX65" fmla="*/ 73902 w 5149751"/>
              <a:gd name="connsiteY65" fmla="*/ 369887 h 3402351"/>
              <a:gd name="connsiteX66" fmla="*/ 92378 w 5149751"/>
              <a:gd name="connsiteY66" fmla="*/ 334962 h 3402351"/>
              <a:gd name="connsiteX67" fmla="*/ 112533 w 5149751"/>
              <a:gd name="connsiteY67" fmla="*/ 296862 h 3402351"/>
              <a:gd name="connsiteX68" fmla="*/ 132688 w 5149751"/>
              <a:gd name="connsiteY68" fmla="*/ 260350 h 3402351"/>
              <a:gd name="connsiteX69" fmla="*/ 149484 w 5149751"/>
              <a:gd name="connsiteY69" fmla="*/ 217487 h 3402351"/>
              <a:gd name="connsiteX70" fmla="*/ 166280 w 5149751"/>
              <a:gd name="connsiteY70" fmla="*/ 174625 h 3402351"/>
              <a:gd name="connsiteX71" fmla="*/ 176358 w 5149751"/>
              <a:gd name="connsiteY71" fmla="*/ 122237 h 3402351"/>
              <a:gd name="connsiteX72" fmla="*/ 184755 w 5149751"/>
              <a:gd name="connsiteY72" fmla="*/ 66675 h 3402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5149751" h="3402351">
                <a:moveTo>
                  <a:pt x="189795" y="0"/>
                </a:moveTo>
                <a:lnTo>
                  <a:pt x="5149751" y="0"/>
                </a:lnTo>
                <a:lnTo>
                  <a:pt x="5149751" y="3402351"/>
                </a:lnTo>
                <a:lnTo>
                  <a:pt x="1262" y="3402351"/>
                </a:lnTo>
                <a:lnTo>
                  <a:pt x="3359" y="3360737"/>
                </a:lnTo>
                <a:lnTo>
                  <a:pt x="11757" y="3300412"/>
                </a:lnTo>
                <a:lnTo>
                  <a:pt x="23514" y="3248025"/>
                </a:lnTo>
                <a:lnTo>
                  <a:pt x="38631" y="3201987"/>
                </a:lnTo>
                <a:lnTo>
                  <a:pt x="55427" y="3160712"/>
                </a:lnTo>
                <a:lnTo>
                  <a:pt x="75582" y="3121025"/>
                </a:lnTo>
                <a:lnTo>
                  <a:pt x="95737" y="3084512"/>
                </a:lnTo>
                <a:lnTo>
                  <a:pt x="115892" y="3046412"/>
                </a:lnTo>
                <a:lnTo>
                  <a:pt x="134368" y="3009900"/>
                </a:lnTo>
                <a:lnTo>
                  <a:pt x="152844" y="2967037"/>
                </a:lnTo>
                <a:lnTo>
                  <a:pt x="167959" y="2922587"/>
                </a:lnTo>
                <a:lnTo>
                  <a:pt x="178037" y="2868612"/>
                </a:lnTo>
                <a:lnTo>
                  <a:pt x="188115" y="2809875"/>
                </a:lnTo>
                <a:lnTo>
                  <a:pt x="189795" y="2741612"/>
                </a:lnTo>
                <a:lnTo>
                  <a:pt x="188115" y="2671762"/>
                </a:lnTo>
                <a:lnTo>
                  <a:pt x="178037" y="2613025"/>
                </a:lnTo>
                <a:lnTo>
                  <a:pt x="167959" y="2560637"/>
                </a:lnTo>
                <a:lnTo>
                  <a:pt x="152844" y="2513012"/>
                </a:lnTo>
                <a:lnTo>
                  <a:pt x="134368" y="2471737"/>
                </a:lnTo>
                <a:lnTo>
                  <a:pt x="115892" y="2433637"/>
                </a:lnTo>
                <a:lnTo>
                  <a:pt x="95737" y="2395537"/>
                </a:lnTo>
                <a:lnTo>
                  <a:pt x="75582" y="2359025"/>
                </a:lnTo>
                <a:lnTo>
                  <a:pt x="55427" y="2319337"/>
                </a:lnTo>
                <a:lnTo>
                  <a:pt x="38631" y="2278062"/>
                </a:lnTo>
                <a:lnTo>
                  <a:pt x="23514" y="2232025"/>
                </a:lnTo>
                <a:lnTo>
                  <a:pt x="11757" y="2179637"/>
                </a:lnTo>
                <a:lnTo>
                  <a:pt x="3359" y="2119312"/>
                </a:lnTo>
                <a:lnTo>
                  <a:pt x="0" y="2051050"/>
                </a:lnTo>
                <a:lnTo>
                  <a:pt x="3359" y="1982787"/>
                </a:lnTo>
                <a:lnTo>
                  <a:pt x="11757" y="1922462"/>
                </a:lnTo>
                <a:lnTo>
                  <a:pt x="23514" y="1870075"/>
                </a:lnTo>
                <a:lnTo>
                  <a:pt x="38631" y="1824037"/>
                </a:lnTo>
                <a:lnTo>
                  <a:pt x="55427" y="1782762"/>
                </a:lnTo>
                <a:lnTo>
                  <a:pt x="75582" y="1743075"/>
                </a:lnTo>
                <a:lnTo>
                  <a:pt x="95737" y="1708150"/>
                </a:lnTo>
                <a:lnTo>
                  <a:pt x="115892" y="1671637"/>
                </a:lnTo>
                <a:lnTo>
                  <a:pt x="134368" y="1631950"/>
                </a:lnTo>
                <a:lnTo>
                  <a:pt x="152844" y="1589087"/>
                </a:lnTo>
                <a:lnTo>
                  <a:pt x="167959" y="1544637"/>
                </a:lnTo>
                <a:lnTo>
                  <a:pt x="178037" y="1492250"/>
                </a:lnTo>
                <a:lnTo>
                  <a:pt x="188115" y="1431925"/>
                </a:lnTo>
                <a:lnTo>
                  <a:pt x="189795" y="1363662"/>
                </a:lnTo>
                <a:lnTo>
                  <a:pt x="188115" y="1295400"/>
                </a:lnTo>
                <a:lnTo>
                  <a:pt x="178037" y="1235075"/>
                </a:lnTo>
                <a:lnTo>
                  <a:pt x="167959" y="1182687"/>
                </a:lnTo>
                <a:lnTo>
                  <a:pt x="152844" y="1136650"/>
                </a:lnTo>
                <a:lnTo>
                  <a:pt x="134368" y="1095375"/>
                </a:lnTo>
                <a:lnTo>
                  <a:pt x="115892" y="1055687"/>
                </a:lnTo>
                <a:lnTo>
                  <a:pt x="95737" y="1017587"/>
                </a:lnTo>
                <a:lnTo>
                  <a:pt x="75582" y="981075"/>
                </a:lnTo>
                <a:lnTo>
                  <a:pt x="55427" y="942975"/>
                </a:lnTo>
                <a:lnTo>
                  <a:pt x="38631" y="901700"/>
                </a:lnTo>
                <a:lnTo>
                  <a:pt x="23514" y="854075"/>
                </a:lnTo>
                <a:lnTo>
                  <a:pt x="11757" y="801687"/>
                </a:lnTo>
                <a:lnTo>
                  <a:pt x="3359" y="744537"/>
                </a:lnTo>
                <a:lnTo>
                  <a:pt x="0" y="673100"/>
                </a:lnTo>
                <a:lnTo>
                  <a:pt x="3359" y="606425"/>
                </a:lnTo>
                <a:lnTo>
                  <a:pt x="11757" y="546100"/>
                </a:lnTo>
                <a:lnTo>
                  <a:pt x="23514" y="496887"/>
                </a:lnTo>
                <a:lnTo>
                  <a:pt x="38631" y="450850"/>
                </a:lnTo>
                <a:lnTo>
                  <a:pt x="55427" y="409575"/>
                </a:lnTo>
                <a:lnTo>
                  <a:pt x="73902" y="369887"/>
                </a:lnTo>
                <a:lnTo>
                  <a:pt x="92378" y="334962"/>
                </a:lnTo>
                <a:lnTo>
                  <a:pt x="112533" y="296862"/>
                </a:lnTo>
                <a:lnTo>
                  <a:pt x="132688" y="260350"/>
                </a:lnTo>
                <a:lnTo>
                  <a:pt x="149484" y="217487"/>
                </a:lnTo>
                <a:lnTo>
                  <a:pt x="166280" y="174625"/>
                </a:lnTo>
                <a:lnTo>
                  <a:pt x="176358" y="122237"/>
                </a:lnTo>
                <a:lnTo>
                  <a:pt x="184755" y="666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67" name="Freeform: Shape 2066">
            <a:extLst>
              <a:ext uri="{FF2B5EF4-FFF2-40B4-BE49-F238E27FC236}">
                <a16:creationId xmlns:a16="http://schemas.microsoft.com/office/drawing/2014/main" id="{EDDC619B-7F37-4A93-ADCA-7EAE09EE98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046364" y="3511830"/>
            <a:ext cx="5149751" cy="3346171"/>
          </a:xfrm>
          <a:custGeom>
            <a:avLst/>
            <a:gdLst>
              <a:gd name="connsiteX0" fmla="*/ 5387 w 5149751"/>
              <a:gd name="connsiteY0" fmla="*/ 0 h 3346171"/>
              <a:gd name="connsiteX1" fmla="*/ 5149751 w 5149751"/>
              <a:gd name="connsiteY1" fmla="*/ 0 h 3346171"/>
              <a:gd name="connsiteX2" fmla="*/ 5149751 w 5149751"/>
              <a:gd name="connsiteY2" fmla="*/ 3346171 h 3346171"/>
              <a:gd name="connsiteX3" fmla="*/ 189795 w 5149751"/>
              <a:gd name="connsiteY3" fmla="*/ 3346171 h 3346171"/>
              <a:gd name="connsiteX4" fmla="*/ 184755 w 5149751"/>
              <a:gd name="connsiteY4" fmla="*/ 3279496 h 3346171"/>
              <a:gd name="connsiteX5" fmla="*/ 176358 w 5149751"/>
              <a:gd name="connsiteY5" fmla="*/ 3223933 h 3346171"/>
              <a:gd name="connsiteX6" fmla="*/ 166280 w 5149751"/>
              <a:gd name="connsiteY6" fmla="*/ 3171546 h 3346171"/>
              <a:gd name="connsiteX7" fmla="*/ 149484 w 5149751"/>
              <a:gd name="connsiteY7" fmla="*/ 3128683 h 3346171"/>
              <a:gd name="connsiteX8" fmla="*/ 132688 w 5149751"/>
              <a:gd name="connsiteY8" fmla="*/ 3085821 h 3346171"/>
              <a:gd name="connsiteX9" fmla="*/ 112533 w 5149751"/>
              <a:gd name="connsiteY9" fmla="*/ 3049308 h 3346171"/>
              <a:gd name="connsiteX10" fmla="*/ 92378 w 5149751"/>
              <a:gd name="connsiteY10" fmla="*/ 3011208 h 3346171"/>
              <a:gd name="connsiteX11" fmla="*/ 73902 w 5149751"/>
              <a:gd name="connsiteY11" fmla="*/ 2976283 h 3346171"/>
              <a:gd name="connsiteX12" fmla="*/ 55427 w 5149751"/>
              <a:gd name="connsiteY12" fmla="*/ 2936596 h 3346171"/>
              <a:gd name="connsiteX13" fmla="*/ 38631 w 5149751"/>
              <a:gd name="connsiteY13" fmla="*/ 2895321 h 3346171"/>
              <a:gd name="connsiteX14" fmla="*/ 23514 w 5149751"/>
              <a:gd name="connsiteY14" fmla="*/ 2849283 h 3346171"/>
              <a:gd name="connsiteX15" fmla="*/ 11757 w 5149751"/>
              <a:gd name="connsiteY15" fmla="*/ 2800071 h 3346171"/>
              <a:gd name="connsiteX16" fmla="*/ 3359 w 5149751"/>
              <a:gd name="connsiteY16" fmla="*/ 2739746 h 3346171"/>
              <a:gd name="connsiteX17" fmla="*/ 0 w 5149751"/>
              <a:gd name="connsiteY17" fmla="*/ 2671483 h 3346171"/>
              <a:gd name="connsiteX18" fmla="*/ 3359 w 5149751"/>
              <a:gd name="connsiteY18" fmla="*/ 2601633 h 3346171"/>
              <a:gd name="connsiteX19" fmla="*/ 11757 w 5149751"/>
              <a:gd name="connsiteY19" fmla="*/ 2544483 h 3346171"/>
              <a:gd name="connsiteX20" fmla="*/ 23514 w 5149751"/>
              <a:gd name="connsiteY20" fmla="*/ 2492096 h 3346171"/>
              <a:gd name="connsiteX21" fmla="*/ 38631 w 5149751"/>
              <a:gd name="connsiteY21" fmla="*/ 2444471 h 3346171"/>
              <a:gd name="connsiteX22" fmla="*/ 55427 w 5149751"/>
              <a:gd name="connsiteY22" fmla="*/ 2403196 h 3346171"/>
              <a:gd name="connsiteX23" fmla="*/ 75582 w 5149751"/>
              <a:gd name="connsiteY23" fmla="*/ 2365096 h 3346171"/>
              <a:gd name="connsiteX24" fmla="*/ 95737 w 5149751"/>
              <a:gd name="connsiteY24" fmla="*/ 2328583 h 3346171"/>
              <a:gd name="connsiteX25" fmla="*/ 115892 w 5149751"/>
              <a:gd name="connsiteY25" fmla="*/ 2290483 h 3346171"/>
              <a:gd name="connsiteX26" fmla="*/ 134368 w 5149751"/>
              <a:gd name="connsiteY26" fmla="*/ 2250796 h 3346171"/>
              <a:gd name="connsiteX27" fmla="*/ 152844 w 5149751"/>
              <a:gd name="connsiteY27" fmla="*/ 2209521 h 3346171"/>
              <a:gd name="connsiteX28" fmla="*/ 167959 w 5149751"/>
              <a:gd name="connsiteY28" fmla="*/ 2163483 h 3346171"/>
              <a:gd name="connsiteX29" fmla="*/ 178037 w 5149751"/>
              <a:gd name="connsiteY29" fmla="*/ 2111096 h 3346171"/>
              <a:gd name="connsiteX30" fmla="*/ 188115 w 5149751"/>
              <a:gd name="connsiteY30" fmla="*/ 2050771 h 3346171"/>
              <a:gd name="connsiteX31" fmla="*/ 189795 w 5149751"/>
              <a:gd name="connsiteY31" fmla="*/ 1982508 h 3346171"/>
              <a:gd name="connsiteX32" fmla="*/ 188115 w 5149751"/>
              <a:gd name="connsiteY32" fmla="*/ 1914246 h 3346171"/>
              <a:gd name="connsiteX33" fmla="*/ 178037 w 5149751"/>
              <a:gd name="connsiteY33" fmla="*/ 1853921 h 3346171"/>
              <a:gd name="connsiteX34" fmla="*/ 167959 w 5149751"/>
              <a:gd name="connsiteY34" fmla="*/ 1801533 h 3346171"/>
              <a:gd name="connsiteX35" fmla="*/ 152844 w 5149751"/>
              <a:gd name="connsiteY35" fmla="*/ 1757083 h 3346171"/>
              <a:gd name="connsiteX36" fmla="*/ 134368 w 5149751"/>
              <a:gd name="connsiteY36" fmla="*/ 1714221 h 3346171"/>
              <a:gd name="connsiteX37" fmla="*/ 115892 w 5149751"/>
              <a:gd name="connsiteY37" fmla="*/ 1674533 h 3346171"/>
              <a:gd name="connsiteX38" fmla="*/ 95737 w 5149751"/>
              <a:gd name="connsiteY38" fmla="*/ 1638021 h 3346171"/>
              <a:gd name="connsiteX39" fmla="*/ 75582 w 5149751"/>
              <a:gd name="connsiteY39" fmla="*/ 1603096 h 3346171"/>
              <a:gd name="connsiteX40" fmla="*/ 55427 w 5149751"/>
              <a:gd name="connsiteY40" fmla="*/ 1563408 h 3346171"/>
              <a:gd name="connsiteX41" fmla="*/ 38631 w 5149751"/>
              <a:gd name="connsiteY41" fmla="*/ 1522133 h 3346171"/>
              <a:gd name="connsiteX42" fmla="*/ 23514 w 5149751"/>
              <a:gd name="connsiteY42" fmla="*/ 1476096 h 3346171"/>
              <a:gd name="connsiteX43" fmla="*/ 11757 w 5149751"/>
              <a:gd name="connsiteY43" fmla="*/ 1423708 h 3346171"/>
              <a:gd name="connsiteX44" fmla="*/ 3359 w 5149751"/>
              <a:gd name="connsiteY44" fmla="*/ 1363383 h 3346171"/>
              <a:gd name="connsiteX45" fmla="*/ 0 w 5149751"/>
              <a:gd name="connsiteY45" fmla="*/ 1295121 h 3346171"/>
              <a:gd name="connsiteX46" fmla="*/ 3359 w 5149751"/>
              <a:gd name="connsiteY46" fmla="*/ 1226858 h 3346171"/>
              <a:gd name="connsiteX47" fmla="*/ 11757 w 5149751"/>
              <a:gd name="connsiteY47" fmla="*/ 1166533 h 3346171"/>
              <a:gd name="connsiteX48" fmla="*/ 23514 w 5149751"/>
              <a:gd name="connsiteY48" fmla="*/ 1114146 h 3346171"/>
              <a:gd name="connsiteX49" fmla="*/ 38631 w 5149751"/>
              <a:gd name="connsiteY49" fmla="*/ 1068108 h 3346171"/>
              <a:gd name="connsiteX50" fmla="*/ 55427 w 5149751"/>
              <a:gd name="connsiteY50" fmla="*/ 1025246 h 3346171"/>
              <a:gd name="connsiteX51" fmla="*/ 75582 w 5149751"/>
              <a:gd name="connsiteY51" fmla="*/ 987146 h 3346171"/>
              <a:gd name="connsiteX52" fmla="*/ 115892 w 5149751"/>
              <a:gd name="connsiteY52" fmla="*/ 912533 h 3346171"/>
              <a:gd name="connsiteX53" fmla="*/ 134368 w 5149751"/>
              <a:gd name="connsiteY53" fmla="*/ 874433 h 3346171"/>
              <a:gd name="connsiteX54" fmla="*/ 152844 w 5149751"/>
              <a:gd name="connsiteY54" fmla="*/ 831571 h 3346171"/>
              <a:gd name="connsiteX55" fmla="*/ 167959 w 5149751"/>
              <a:gd name="connsiteY55" fmla="*/ 785533 h 3346171"/>
              <a:gd name="connsiteX56" fmla="*/ 178037 w 5149751"/>
              <a:gd name="connsiteY56" fmla="*/ 733146 h 3346171"/>
              <a:gd name="connsiteX57" fmla="*/ 188115 w 5149751"/>
              <a:gd name="connsiteY57" fmla="*/ 674408 h 3346171"/>
              <a:gd name="connsiteX58" fmla="*/ 189795 w 5149751"/>
              <a:gd name="connsiteY58" fmla="*/ 604558 h 3346171"/>
              <a:gd name="connsiteX59" fmla="*/ 188115 w 5149751"/>
              <a:gd name="connsiteY59" fmla="*/ 536296 h 3346171"/>
              <a:gd name="connsiteX60" fmla="*/ 178037 w 5149751"/>
              <a:gd name="connsiteY60" fmla="*/ 475971 h 3346171"/>
              <a:gd name="connsiteX61" fmla="*/ 167959 w 5149751"/>
              <a:gd name="connsiteY61" fmla="*/ 423583 h 3346171"/>
              <a:gd name="connsiteX62" fmla="*/ 152844 w 5149751"/>
              <a:gd name="connsiteY62" fmla="*/ 379133 h 3346171"/>
              <a:gd name="connsiteX63" fmla="*/ 134368 w 5149751"/>
              <a:gd name="connsiteY63" fmla="*/ 336271 h 3346171"/>
              <a:gd name="connsiteX64" fmla="*/ 115892 w 5149751"/>
              <a:gd name="connsiteY64" fmla="*/ 299758 h 3346171"/>
              <a:gd name="connsiteX65" fmla="*/ 75582 w 5149751"/>
              <a:gd name="connsiteY65" fmla="*/ 225146 h 3346171"/>
              <a:gd name="connsiteX66" fmla="*/ 55427 w 5149751"/>
              <a:gd name="connsiteY66" fmla="*/ 185458 h 3346171"/>
              <a:gd name="connsiteX67" fmla="*/ 38631 w 5149751"/>
              <a:gd name="connsiteY67" fmla="*/ 144183 h 3346171"/>
              <a:gd name="connsiteX68" fmla="*/ 23514 w 5149751"/>
              <a:gd name="connsiteY68" fmla="*/ 98146 h 3346171"/>
              <a:gd name="connsiteX69" fmla="*/ 11757 w 5149751"/>
              <a:gd name="connsiteY69" fmla="*/ 45758 h 3346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</a:cxnLst>
            <a:rect l="l" t="t" r="r" b="b"/>
            <a:pathLst>
              <a:path w="5149751" h="3346171">
                <a:moveTo>
                  <a:pt x="5387" y="0"/>
                </a:moveTo>
                <a:lnTo>
                  <a:pt x="5149751" y="0"/>
                </a:lnTo>
                <a:lnTo>
                  <a:pt x="5149751" y="3346171"/>
                </a:lnTo>
                <a:lnTo>
                  <a:pt x="189795" y="3346171"/>
                </a:lnTo>
                <a:lnTo>
                  <a:pt x="184755" y="3279496"/>
                </a:lnTo>
                <a:lnTo>
                  <a:pt x="176358" y="3223933"/>
                </a:lnTo>
                <a:lnTo>
                  <a:pt x="166280" y="3171546"/>
                </a:lnTo>
                <a:lnTo>
                  <a:pt x="149484" y="3128683"/>
                </a:lnTo>
                <a:lnTo>
                  <a:pt x="132688" y="3085821"/>
                </a:lnTo>
                <a:lnTo>
                  <a:pt x="112533" y="3049308"/>
                </a:lnTo>
                <a:lnTo>
                  <a:pt x="92378" y="3011208"/>
                </a:lnTo>
                <a:lnTo>
                  <a:pt x="73902" y="2976283"/>
                </a:lnTo>
                <a:lnTo>
                  <a:pt x="55427" y="2936596"/>
                </a:lnTo>
                <a:lnTo>
                  <a:pt x="38631" y="2895321"/>
                </a:lnTo>
                <a:lnTo>
                  <a:pt x="23514" y="2849283"/>
                </a:lnTo>
                <a:lnTo>
                  <a:pt x="11757" y="2800071"/>
                </a:lnTo>
                <a:lnTo>
                  <a:pt x="3359" y="2739746"/>
                </a:lnTo>
                <a:lnTo>
                  <a:pt x="0" y="2671483"/>
                </a:lnTo>
                <a:lnTo>
                  <a:pt x="3359" y="2601633"/>
                </a:lnTo>
                <a:lnTo>
                  <a:pt x="11757" y="2544483"/>
                </a:lnTo>
                <a:lnTo>
                  <a:pt x="23514" y="2492096"/>
                </a:lnTo>
                <a:lnTo>
                  <a:pt x="38631" y="2444471"/>
                </a:lnTo>
                <a:lnTo>
                  <a:pt x="55427" y="2403196"/>
                </a:lnTo>
                <a:lnTo>
                  <a:pt x="75582" y="2365096"/>
                </a:lnTo>
                <a:lnTo>
                  <a:pt x="95737" y="2328583"/>
                </a:lnTo>
                <a:lnTo>
                  <a:pt x="115892" y="2290483"/>
                </a:lnTo>
                <a:lnTo>
                  <a:pt x="134368" y="2250796"/>
                </a:lnTo>
                <a:lnTo>
                  <a:pt x="152844" y="2209521"/>
                </a:lnTo>
                <a:lnTo>
                  <a:pt x="167959" y="2163483"/>
                </a:lnTo>
                <a:lnTo>
                  <a:pt x="178037" y="2111096"/>
                </a:lnTo>
                <a:lnTo>
                  <a:pt x="188115" y="2050771"/>
                </a:lnTo>
                <a:lnTo>
                  <a:pt x="189795" y="1982508"/>
                </a:lnTo>
                <a:lnTo>
                  <a:pt x="188115" y="1914246"/>
                </a:lnTo>
                <a:lnTo>
                  <a:pt x="178037" y="1853921"/>
                </a:lnTo>
                <a:lnTo>
                  <a:pt x="167959" y="1801533"/>
                </a:lnTo>
                <a:lnTo>
                  <a:pt x="152844" y="1757083"/>
                </a:lnTo>
                <a:lnTo>
                  <a:pt x="134368" y="1714221"/>
                </a:lnTo>
                <a:lnTo>
                  <a:pt x="115892" y="1674533"/>
                </a:lnTo>
                <a:lnTo>
                  <a:pt x="95737" y="1638021"/>
                </a:lnTo>
                <a:lnTo>
                  <a:pt x="75582" y="1603096"/>
                </a:lnTo>
                <a:lnTo>
                  <a:pt x="55427" y="1563408"/>
                </a:lnTo>
                <a:lnTo>
                  <a:pt x="38631" y="1522133"/>
                </a:lnTo>
                <a:lnTo>
                  <a:pt x="23514" y="1476096"/>
                </a:lnTo>
                <a:lnTo>
                  <a:pt x="11757" y="1423708"/>
                </a:lnTo>
                <a:lnTo>
                  <a:pt x="3359" y="1363383"/>
                </a:lnTo>
                <a:lnTo>
                  <a:pt x="0" y="1295121"/>
                </a:lnTo>
                <a:lnTo>
                  <a:pt x="3359" y="1226858"/>
                </a:lnTo>
                <a:lnTo>
                  <a:pt x="11757" y="1166533"/>
                </a:lnTo>
                <a:lnTo>
                  <a:pt x="23514" y="1114146"/>
                </a:lnTo>
                <a:lnTo>
                  <a:pt x="38631" y="1068108"/>
                </a:lnTo>
                <a:lnTo>
                  <a:pt x="55427" y="1025246"/>
                </a:lnTo>
                <a:lnTo>
                  <a:pt x="75582" y="987146"/>
                </a:lnTo>
                <a:lnTo>
                  <a:pt x="115892" y="912533"/>
                </a:lnTo>
                <a:lnTo>
                  <a:pt x="134368" y="874433"/>
                </a:lnTo>
                <a:lnTo>
                  <a:pt x="152844" y="831571"/>
                </a:lnTo>
                <a:lnTo>
                  <a:pt x="167959" y="785533"/>
                </a:lnTo>
                <a:lnTo>
                  <a:pt x="178037" y="733146"/>
                </a:lnTo>
                <a:lnTo>
                  <a:pt x="188115" y="674408"/>
                </a:lnTo>
                <a:lnTo>
                  <a:pt x="189795" y="604558"/>
                </a:lnTo>
                <a:lnTo>
                  <a:pt x="188115" y="536296"/>
                </a:lnTo>
                <a:lnTo>
                  <a:pt x="178037" y="475971"/>
                </a:lnTo>
                <a:lnTo>
                  <a:pt x="167959" y="423583"/>
                </a:lnTo>
                <a:lnTo>
                  <a:pt x="152844" y="379133"/>
                </a:lnTo>
                <a:lnTo>
                  <a:pt x="134368" y="336271"/>
                </a:lnTo>
                <a:lnTo>
                  <a:pt x="115892" y="299758"/>
                </a:lnTo>
                <a:lnTo>
                  <a:pt x="75582" y="225146"/>
                </a:lnTo>
                <a:lnTo>
                  <a:pt x="55427" y="185458"/>
                </a:lnTo>
                <a:lnTo>
                  <a:pt x="38631" y="144183"/>
                </a:lnTo>
                <a:lnTo>
                  <a:pt x="23514" y="98146"/>
                </a:lnTo>
                <a:lnTo>
                  <a:pt x="11757" y="457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8" name="Picture 7" descr="A group of people walking down the street&#10;&#10;Description automatically generated">
            <a:extLst>
              <a:ext uri="{FF2B5EF4-FFF2-40B4-BE49-F238E27FC236}">
                <a16:creationId xmlns:a16="http://schemas.microsoft.com/office/drawing/2014/main" id="{10556BA1-05CC-5DED-D4B6-BB1B53D7E8C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491"/>
          <a:stretch/>
        </p:blipFill>
        <p:spPr>
          <a:xfrm>
            <a:off x="470794" y="1782578"/>
            <a:ext cx="8330168" cy="4407949"/>
          </a:xfrm>
          <a:prstGeom prst="rect">
            <a:avLst/>
          </a:prstGeom>
          <a:ln w="76200">
            <a:solidFill>
              <a:srgbClr val="FF9300"/>
            </a:solidFill>
          </a:ln>
        </p:spPr>
      </p:pic>
      <p:pic>
        <p:nvPicPr>
          <p:cNvPr id="9" name="Picture 8" descr="A picture containing indoor, building, wall, photo&#10;&#10;Description automatically generated">
            <a:extLst>
              <a:ext uri="{FF2B5EF4-FFF2-40B4-BE49-F238E27FC236}">
                <a16:creationId xmlns:a16="http://schemas.microsoft.com/office/drawing/2014/main" id="{A038741B-3D19-F114-63F5-75A372BD0A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794" y="3596127"/>
            <a:ext cx="3334031" cy="2528391"/>
          </a:xfrm>
          <a:prstGeom prst="rect">
            <a:avLst/>
          </a:prstGeom>
          <a:ln w="76200">
            <a:solidFill>
              <a:srgbClr val="FF9300"/>
            </a:solidFill>
          </a:ln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5E2F907C-B199-7CA4-E59A-89DF4C5CEB17}"/>
              </a:ext>
            </a:extLst>
          </p:cNvPr>
          <p:cNvSpPr/>
          <p:nvPr/>
        </p:nvSpPr>
        <p:spPr>
          <a:xfrm>
            <a:off x="497534" y="6326970"/>
            <a:ext cx="685812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sz="12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Sources: </a:t>
            </a: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Tameside Local Studies and Archives, Sid's Sports Centre, sunbed rooms and waiting area. </a:t>
            </a:r>
            <a:b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[Photograph, late 1970’s], 1982 sunbed advert, and ‘Keeping Fit’ Sindy Doll (1984).</a:t>
            </a:r>
            <a:endParaRPr lang="en-GB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" name="Picture 2" descr="PIN–UP | TANNING: The Fluctuating Fashions of Indoor and Outdoor ...">
            <a:extLst>
              <a:ext uri="{FF2B5EF4-FFF2-40B4-BE49-F238E27FC236}">
                <a16:creationId xmlns:a16="http://schemas.microsoft.com/office/drawing/2014/main" id="{040F9FAD-9186-70B6-7497-F6B7EEC200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9828" y="376308"/>
            <a:ext cx="4701831" cy="6271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2" name="Picture 2">
            <a:extLst>
              <a:ext uri="{FF2B5EF4-FFF2-40B4-BE49-F238E27FC236}">
                <a16:creationId xmlns:a16="http://schemas.microsoft.com/office/drawing/2014/main" id="{6C78E2CC-EFA9-7A34-4AB3-4DCDC77602E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80" b="12342"/>
          <a:stretch/>
        </p:blipFill>
        <p:spPr bwMode="auto">
          <a:xfrm>
            <a:off x="7645354" y="4423143"/>
            <a:ext cx="4186071" cy="2224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25759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Freeform 10">
            <a:extLst>
              <a:ext uri="{FF2B5EF4-FFF2-40B4-BE49-F238E27FC236}">
                <a16:creationId xmlns:a16="http://schemas.microsoft.com/office/drawing/2014/main" id="{B2993EF1-19E1-473A-8A3F-1D7B249519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7569200" cy="6858000"/>
          </a:xfrm>
          <a:custGeom>
            <a:avLst/>
            <a:gdLst>
              <a:gd name="connsiteX0" fmla="*/ 0 w 7569200"/>
              <a:gd name="connsiteY0" fmla="*/ 0 h 6858000"/>
              <a:gd name="connsiteX1" fmla="*/ 7389812 w 7569200"/>
              <a:gd name="connsiteY1" fmla="*/ 0 h 6858000"/>
              <a:gd name="connsiteX2" fmla="*/ 7394575 w 7569200"/>
              <a:gd name="connsiteY2" fmla="*/ 66675 h 6858000"/>
              <a:gd name="connsiteX3" fmla="*/ 7402512 w 7569200"/>
              <a:gd name="connsiteY3" fmla="*/ 122237 h 6858000"/>
              <a:gd name="connsiteX4" fmla="*/ 7412037 w 7569200"/>
              <a:gd name="connsiteY4" fmla="*/ 174625 h 6858000"/>
              <a:gd name="connsiteX5" fmla="*/ 7427912 w 7569200"/>
              <a:gd name="connsiteY5" fmla="*/ 217487 h 6858000"/>
              <a:gd name="connsiteX6" fmla="*/ 7443787 w 7569200"/>
              <a:gd name="connsiteY6" fmla="*/ 260350 h 6858000"/>
              <a:gd name="connsiteX7" fmla="*/ 7462837 w 7569200"/>
              <a:gd name="connsiteY7" fmla="*/ 296862 h 6858000"/>
              <a:gd name="connsiteX8" fmla="*/ 7481887 w 7569200"/>
              <a:gd name="connsiteY8" fmla="*/ 334962 h 6858000"/>
              <a:gd name="connsiteX9" fmla="*/ 7499350 w 7569200"/>
              <a:gd name="connsiteY9" fmla="*/ 369887 h 6858000"/>
              <a:gd name="connsiteX10" fmla="*/ 7516812 w 7569200"/>
              <a:gd name="connsiteY10" fmla="*/ 409575 h 6858000"/>
              <a:gd name="connsiteX11" fmla="*/ 7532687 w 7569200"/>
              <a:gd name="connsiteY11" fmla="*/ 450850 h 6858000"/>
              <a:gd name="connsiteX12" fmla="*/ 7546975 w 7569200"/>
              <a:gd name="connsiteY12" fmla="*/ 496887 h 6858000"/>
              <a:gd name="connsiteX13" fmla="*/ 7558087 w 7569200"/>
              <a:gd name="connsiteY13" fmla="*/ 546100 h 6858000"/>
              <a:gd name="connsiteX14" fmla="*/ 7566025 w 7569200"/>
              <a:gd name="connsiteY14" fmla="*/ 606425 h 6858000"/>
              <a:gd name="connsiteX15" fmla="*/ 7569200 w 7569200"/>
              <a:gd name="connsiteY15" fmla="*/ 673100 h 6858000"/>
              <a:gd name="connsiteX16" fmla="*/ 7566025 w 7569200"/>
              <a:gd name="connsiteY16" fmla="*/ 744537 h 6858000"/>
              <a:gd name="connsiteX17" fmla="*/ 7558087 w 7569200"/>
              <a:gd name="connsiteY17" fmla="*/ 801687 h 6858000"/>
              <a:gd name="connsiteX18" fmla="*/ 7546975 w 7569200"/>
              <a:gd name="connsiteY18" fmla="*/ 854075 h 6858000"/>
              <a:gd name="connsiteX19" fmla="*/ 7532687 w 7569200"/>
              <a:gd name="connsiteY19" fmla="*/ 901700 h 6858000"/>
              <a:gd name="connsiteX20" fmla="*/ 7516812 w 7569200"/>
              <a:gd name="connsiteY20" fmla="*/ 942975 h 6858000"/>
              <a:gd name="connsiteX21" fmla="*/ 7497762 w 7569200"/>
              <a:gd name="connsiteY21" fmla="*/ 981075 h 6858000"/>
              <a:gd name="connsiteX22" fmla="*/ 7478712 w 7569200"/>
              <a:gd name="connsiteY22" fmla="*/ 1017587 h 6858000"/>
              <a:gd name="connsiteX23" fmla="*/ 7459662 w 7569200"/>
              <a:gd name="connsiteY23" fmla="*/ 1055687 h 6858000"/>
              <a:gd name="connsiteX24" fmla="*/ 7442200 w 7569200"/>
              <a:gd name="connsiteY24" fmla="*/ 1095375 h 6858000"/>
              <a:gd name="connsiteX25" fmla="*/ 7424737 w 7569200"/>
              <a:gd name="connsiteY25" fmla="*/ 1136650 h 6858000"/>
              <a:gd name="connsiteX26" fmla="*/ 7410450 w 7569200"/>
              <a:gd name="connsiteY26" fmla="*/ 1182687 h 6858000"/>
              <a:gd name="connsiteX27" fmla="*/ 7400925 w 7569200"/>
              <a:gd name="connsiteY27" fmla="*/ 1235075 h 6858000"/>
              <a:gd name="connsiteX28" fmla="*/ 7391400 w 7569200"/>
              <a:gd name="connsiteY28" fmla="*/ 1295400 h 6858000"/>
              <a:gd name="connsiteX29" fmla="*/ 7389812 w 7569200"/>
              <a:gd name="connsiteY29" fmla="*/ 1363662 h 6858000"/>
              <a:gd name="connsiteX30" fmla="*/ 7391400 w 7569200"/>
              <a:gd name="connsiteY30" fmla="*/ 1431925 h 6858000"/>
              <a:gd name="connsiteX31" fmla="*/ 7400925 w 7569200"/>
              <a:gd name="connsiteY31" fmla="*/ 1492250 h 6858000"/>
              <a:gd name="connsiteX32" fmla="*/ 7410450 w 7569200"/>
              <a:gd name="connsiteY32" fmla="*/ 1544637 h 6858000"/>
              <a:gd name="connsiteX33" fmla="*/ 7424737 w 7569200"/>
              <a:gd name="connsiteY33" fmla="*/ 1589087 h 6858000"/>
              <a:gd name="connsiteX34" fmla="*/ 7442200 w 7569200"/>
              <a:gd name="connsiteY34" fmla="*/ 1631950 h 6858000"/>
              <a:gd name="connsiteX35" fmla="*/ 7459662 w 7569200"/>
              <a:gd name="connsiteY35" fmla="*/ 1671637 h 6858000"/>
              <a:gd name="connsiteX36" fmla="*/ 7478712 w 7569200"/>
              <a:gd name="connsiteY36" fmla="*/ 1708150 h 6858000"/>
              <a:gd name="connsiteX37" fmla="*/ 7497762 w 7569200"/>
              <a:gd name="connsiteY37" fmla="*/ 1743075 h 6858000"/>
              <a:gd name="connsiteX38" fmla="*/ 7516812 w 7569200"/>
              <a:gd name="connsiteY38" fmla="*/ 1782762 h 6858000"/>
              <a:gd name="connsiteX39" fmla="*/ 7532687 w 7569200"/>
              <a:gd name="connsiteY39" fmla="*/ 1824037 h 6858000"/>
              <a:gd name="connsiteX40" fmla="*/ 7546975 w 7569200"/>
              <a:gd name="connsiteY40" fmla="*/ 1870075 h 6858000"/>
              <a:gd name="connsiteX41" fmla="*/ 7558087 w 7569200"/>
              <a:gd name="connsiteY41" fmla="*/ 1922462 h 6858000"/>
              <a:gd name="connsiteX42" fmla="*/ 7566025 w 7569200"/>
              <a:gd name="connsiteY42" fmla="*/ 1982787 h 6858000"/>
              <a:gd name="connsiteX43" fmla="*/ 7569200 w 7569200"/>
              <a:gd name="connsiteY43" fmla="*/ 2051050 h 6858000"/>
              <a:gd name="connsiteX44" fmla="*/ 7566025 w 7569200"/>
              <a:gd name="connsiteY44" fmla="*/ 2119312 h 6858000"/>
              <a:gd name="connsiteX45" fmla="*/ 7558087 w 7569200"/>
              <a:gd name="connsiteY45" fmla="*/ 2179637 h 6858000"/>
              <a:gd name="connsiteX46" fmla="*/ 7546975 w 7569200"/>
              <a:gd name="connsiteY46" fmla="*/ 2232025 h 6858000"/>
              <a:gd name="connsiteX47" fmla="*/ 7532687 w 7569200"/>
              <a:gd name="connsiteY47" fmla="*/ 2278062 h 6858000"/>
              <a:gd name="connsiteX48" fmla="*/ 7516812 w 7569200"/>
              <a:gd name="connsiteY48" fmla="*/ 2319337 h 6858000"/>
              <a:gd name="connsiteX49" fmla="*/ 7497762 w 7569200"/>
              <a:gd name="connsiteY49" fmla="*/ 2359025 h 6858000"/>
              <a:gd name="connsiteX50" fmla="*/ 7478712 w 7569200"/>
              <a:gd name="connsiteY50" fmla="*/ 2395537 h 6858000"/>
              <a:gd name="connsiteX51" fmla="*/ 7459662 w 7569200"/>
              <a:gd name="connsiteY51" fmla="*/ 2433637 h 6858000"/>
              <a:gd name="connsiteX52" fmla="*/ 7442200 w 7569200"/>
              <a:gd name="connsiteY52" fmla="*/ 2471737 h 6858000"/>
              <a:gd name="connsiteX53" fmla="*/ 7424737 w 7569200"/>
              <a:gd name="connsiteY53" fmla="*/ 2513012 h 6858000"/>
              <a:gd name="connsiteX54" fmla="*/ 7410450 w 7569200"/>
              <a:gd name="connsiteY54" fmla="*/ 2560637 h 6858000"/>
              <a:gd name="connsiteX55" fmla="*/ 7400925 w 7569200"/>
              <a:gd name="connsiteY55" fmla="*/ 2613025 h 6858000"/>
              <a:gd name="connsiteX56" fmla="*/ 7391400 w 7569200"/>
              <a:gd name="connsiteY56" fmla="*/ 2671762 h 6858000"/>
              <a:gd name="connsiteX57" fmla="*/ 7389812 w 7569200"/>
              <a:gd name="connsiteY57" fmla="*/ 2741612 h 6858000"/>
              <a:gd name="connsiteX58" fmla="*/ 7391400 w 7569200"/>
              <a:gd name="connsiteY58" fmla="*/ 2809875 h 6858000"/>
              <a:gd name="connsiteX59" fmla="*/ 7400925 w 7569200"/>
              <a:gd name="connsiteY59" fmla="*/ 2868612 h 6858000"/>
              <a:gd name="connsiteX60" fmla="*/ 7410450 w 7569200"/>
              <a:gd name="connsiteY60" fmla="*/ 2922587 h 6858000"/>
              <a:gd name="connsiteX61" fmla="*/ 7424737 w 7569200"/>
              <a:gd name="connsiteY61" fmla="*/ 2967037 h 6858000"/>
              <a:gd name="connsiteX62" fmla="*/ 7442200 w 7569200"/>
              <a:gd name="connsiteY62" fmla="*/ 3009900 h 6858000"/>
              <a:gd name="connsiteX63" fmla="*/ 7459662 w 7569200"/>
              <a:gd name="connsiteY63" fmla="*/ 3046412 h 6858000"/>
              <a:gd name="connsiteX64" fmla="*/ 7478712 w 7569200"/>
              <a:gd name="connsiteY64" fmla="*/ 3084512 h 6858000"/>
              <a:gd name="connsiteX65" fmla="*/ 7497762 w 7569200"/>
              <a:gd name="connsiteY65" fmla="*/ 3121025 h 6858000"/>
              <a:gd name="connsiteX66" fmla="*/ 7516812 w 7569200"/>
              <a:gd name="connsiteY66" fmla="*/ 3160712 h 6858000"/>
              <a:gd name="connsiteX67" fmla="*/ 7532687 w 7569200"/>
              <a:gd name="connsiteY67" fmla="*/ 3201987 h 6858000"/>
              <a:gd name="connsiteX68" fmla="*/ 7546975 w 7569200"/>
              <a:gd name="connsiteY68" fmla="*/ 3248025 h 6858000"/>
              <a:gd name="connsiteX69" fmla="*/ 7558087 w 7569200"/>
              <a:gd name="connsiteY69" fmla="*/ 3300412 h 6858000"/>
              <a:gd name="connsiteX70" fmla="*/ 7566025 w 7569200"/>
              <a:gd name="connsiteY70" fmla="*/ 3360737 h 6858000"/>
              <a:gd name="connsiteX71" fmla="*/ 7569200 w 7569200"/>
              <a:gd name="connsiteY71" fmla="*/ 3427412 h 6858000"/>
              <a:gd name="connsiteX72" fmla="*/ 7566025 w 7569200"/>
              <a:gd name="connsiteY72" fmla="*/ 3497262 h 6858000"/>
              <a:gd name="connsiteX73" fmla="*/ 7558087 w 7569200"/>
              <a:gd name="connsiteY73" fmla="*/ 3557587 h 6858000"/>
              <a:gd name="connsiteX74" fmla="*/ 7546975 w 7569200"/>
              <a:gd name="connsiteY74" fmla="*/ 3609975 h 6858000"/>
              <a:gd name="connsiteX75" fmla="*/ 7532687 w 7569200"/>
              <a:gd name="connsiteY75" fmla="*/ 3656012 h 6858000"/>
              <a:gd name="connsiteX76" fmla="*/ 7516812 w 7569200"/>
              <a:gd name="connsiteY76" fmla="*/ 3697287 h 6858000"/>
              <a:gd name="connsiteX77" fmla="*/ 7497762 w 7569200"/>
              <a:gd name="connsiteY77" fmla="*/ 3736975 h 6858000"/>
              <a:gd name="connsiteX78" fmla="*/ 7459662 w 7569200"/>
              <a:gd name="connsiteY78" fmla="*/ 3811587 h 6858000"/>
              <a:gd name="connsiteX79" fmla="*/ 7442200 w 7569200"/>
              <a:gd name="connsiteY79" fmla="*/ 3848100 h 6858000"/>
              <a:gd name="connsiteX80" fmla="*/ 7424737 w 7569200"/>
              <a:gd name="connsiteY80" fmla="*/ 3890962 h 6858000"/>
              <a:gd name="connsiteX81" fmla="*/ 7410450 w 7569200"/>
              <a:gd name="connsiteY81" fmla="*/ 3935412 h 6858000"/>
              <a:gd name="connsiteX82" fmla="*/ 7400925 w 7569200"/>
              <a:gd name="connsiteY82" fmla="*/ 3987800 h 6858000"/>
              <a:gd name="connsiteX83" fmla="*/ 7391400 w 7569200"/>
              <a:gd name="connsiteY83" fmla="*/ 4048125 h 6858000"/>
              <a:gd name="connsiteX84" fmla="*/ 7389812 w 7569200"/>
              <a:gd name="connsiteY84" fmla="*/ 4116387 h 6858000"/>
              <a:gd name="connsiteX85" fmla="*/ 7391400 w 7569200"/>
              <a:gd name="connsiteY85" fmla="*/ 4186237 h 6858000"/>
              <a:gd name="connsiteX86" fmla="*/ 7400925 w 7569200"/>
              <a:gd name="connsiteY86" fmla="*/ 4244975 h 6858000"/>
              <a:gd name="connsiteX87" fmla="*/ 7410450 w 7569200"/>
              <a:gd name="connsiteY87" fmla="*/ 4297362 h 6858000"/>
              <a:gd name="connsiteX88" fmla="*/ 7424737 w 7569200"/>
              <a:gd name="connsiteY88" fmla="*/ 4343400 h 6858000"/>
              <a:gd name="connsiteX89" fmla="*/ 7442200 w 7569200"/>
              <a:gd name="connsiteY89" fmla="*/ 4386262 h 6858000"/>
              <a:gd name="connsiteX90" fmla="*/ 7459662 w 7569200"/>
              <a:gd name="connsiteY90" fmla="*/ 4424362 h 6858000"/>
              <a:gd name="connsiteX91" fmla="*/ 7497762 w 7569200"/>
              <a:gd name="connsiteY91" fmla="*/ 4498975 h 6858000"/>
              <a:gd name="connsiteX92" fmla="*/ 7516812 w 7569200"/>
              <a:gd name="connsiteY92" fmla="*/ 4537075 h 6858000"/>
              <a:gd name="connsiteX93" fmla="*/ 7532687 w 7569200"/>
              <a:gd name="connsiteY93" fmla="*/ 4579937 h 6858000"/>
              <a:gd name="connsiteX94" fmla="*/ 7546975 w 7569200"/>
              <a:gd name="connsiteY94" fmla="*/ 4625975 h 6858000"/>
              <a:gd name="connsiteX95" fmla="*/ 7558087 w 7569200"/>
              <a:gd name="connsiteY95" fmla="*/ 4678362 h 6858000"/>
              <a:gd name="connsiteX96" fmla="*/ 7566025 w 7569200"/>
              <a:gd name="connsiteY96" fmla="*/ 4738687 h 6858000"/>
              <a:gd name="connsiteX97" fmla="*/ 7569200 w 7569200"/>
              <a:gd name="connsiteY97" fmla="*/ 4806950 h 6858000"/>
              <a:gd name="connsiteX98" fmla="*/ 7566025 w 7569200"/>
              <a:gd name="connsiteY98" fmla="*/ 4875212 h 6858000"/>
              <a:gd name="connsiteX99" fmla="*/ 7558087 w 7569200"/>
              <a:gd name="connsiteY99" fmla="*/ 4935537 h 6858000"/>
              <a:gd name="connsiteX100" fmla="*/ 7546975 w 7569200"/>
              <a:gd name="connsiteY100" fmla="*/ 4987925 h 6858000"/>
              <a:gd name="connsiteX101" fmla="*/ 7532687 w 7569200"/>
              <a:gd name="connsiteY101" fmla="*/ 5033962 h 6858000"/>
              <a:gd name="connsiteX102" fmla="*/ 7516812 w 7569200"/>
              <a:gd name="connsiteY102" fmla="*/ 5075237 h 6858000"/>
              <a:gd name="connsiteX103" fmla="*/ 7497762 w 7569200"/>
              <a:gd name="connsiteY103" fmla="*/ 5114925 h 6858000"/>
              <a:gd name="connsiteX104" fmla="*/ 7478712 w 7569200"/>
              <a:gd name="connsiteY104" fmla="*/ 5149850 h 6858000"/>
              <a:gd name="connsiteX105" fmla="*/ 7459662 w 7569200"/>
              <a:gd name="connsiteY105" fmla="*/ 5186362 h 6858000"/>
              <a:gd name="connsiteX106" fmla="*/ 7442200 w 7569200"/>
              <a:gd name="connsiteY106" fmla="*/ 5226050 h 6858000"/>
              <a:gd name="connsiteX107" fmla="*/ 7424737 w 7569200"/>
              <a:gd name="connsiteY107" fmla="*/ 5268912 h 6858000"/>
              <a:gd name="connsiteX108" fmla="*/ 7410450 w 7569200"/>
              <a:gd name="connsiteY108" fmla="*/ 5313362 h 6858000"/>
              <a:gd name="connsiteX109" fmla="*/ 7400925 w 7569200"/>
              <a:gd name="connsiteY109" fmla="*/ 5365750 h 6858000"/>
              <a:gd name="connsiteX110" fmla="*/ 7391400 w 7569200"/>
              <a:gd name="connsiteY110" fmla="*/ 5426075 h 6858000"/>
              <a:gd name="connsiteX111" fmla="*/ 7389812 w 7569200"/>
              <a:gd name="connsiteY111" fmla="*/ 5494337 h 6858000"/>
              <a:gd name="connsiteX112" fmla="*/ 7391400 w 7569200"/>
              <a:gd name="connsiteY112" fmla="*/ 5562600 h 6858000"/>
              <a:gd name="connsiteX113" fmla="*/ 7400925 w 7569200"/>
              <a:gd name="connsiteY113" fmla="*/ 5622925 h 6858000"/>
              <a:gd name="connsiteX114" fmla="*/ 7410450 w 7569200"/>
              <a:gd name="connsiteY114" fmla="*/ 5675312 h 6858000"/>
              <a:gd name="connsiteX115" fmla="*/ 7424737 w 7569200"/>
              <a:gd name="connsiteY115" fmla="*/ 5721350 h 6858000"/>
              <a:gd name="connsiteX116" fmla="*/ 7442200 w 7569200"/>
              <a:gd name="connsiteY116" fmla="*/ 5762625 h 6858000"/>
              <a:gd name="connsiteX117" fmla="*/ 7459662 w 7569200"/>
              <a:gd name="connsiteY117" fmla="*/ 5802312 h 6858000"/>
              <a:gd name="connsiteX118" fmla="*/ 7478712 w 7569200"/>
              <a:gd name="connsiteY118" fmla="*/ 5840412 h 6858000"/>
              <a:gd name="connsiteX119" fmla="*/ 7497762 w 7569200"/>
              <a:gd name="connsiteY119" fmla="*/ 5876925 h 6858000"/>
              <a:gd name="connsiteX120" fmla="*/ 7516812 w 7569200"/>
              <a:gd name="connsiteY120" fmla="*/ 5915025 h 6858000"/>
              <a:gd name="connsiteX121" fmla="*/ 7532687 w 7569200"/>
              <a:gd name="connsiteY121" fmla="*/ 5956300 h 6858000"/>
              <a:gd name="connsiteX122" fmla="*/ 7546975 w 7569200"/>
              <a:gd name="connsiteY122" fmla="*/ 6003925 h 6858000"/>
              <a:gd name="connsiteX123" fmla="*/ 7558087 w 7569200"/>
              <a:gd name="connsiteY123" fmla="*/ 6056312 h 6858000"/>
              <a:gd name="connsiteX124" fmla="*/ 7566025 w 7569200"/>
              <a:gd name="connsiteY124" fmla="*/ 6113462 h 6858000"/>
              <a:gd name="connsiteX125" fmla="*/ 7569200 w 7569200"/>
              <a:gd name="connsiteY125" fmla="*/ 6183312 h 6858000"/>
              <a:gd name="connsiteX126" fmla="*/ 7566025 w 7569200"/>
              <a:gd name="connsiteY126" fmla="*/ 6251575 h 6858000"/>
              <a:gd name="connsiteX127" fmla="*/ 7558087 w 7569200"/>
              <a:gd name="connsiteY127" fmla="*/ 6311900 h 6858000"/>
              <a:gd name="connsiteX128" fmla="*/ 7546975 w 7569200"/>
              <a:gd name="connsiteY128" fmla="*/ 6361112 h 6858000"/>
              <a:gd name="connsiteX129" fmla="*/ 7532687 w 7569200"/>
              <a:gd name="connsiteY129" fmla="*/ 6407150 h 6858000"/>
              <a:gd name="connsiteX130" fmla="*/ 7516812 w 7569200"/>
              <a:gd name="connsiteY130" fmla="*/ 6448425 h 6858000"/>
              <a:gd name="connsiteX131" fmla="*/ 7499350 w 7569200"/>
              <a:gd name="connsiteY131" fmla="*/ 6488112 h 6858000"/>
              <a:gd name="connsiteX132" fmla="*/ 7481887 w 7569200"/>
              <a:gd name="connsiteY132" fmla="*/ 6523037 h 6858000"/>
              <a:gd name="connsiteX133" fmla="*/ 7462837 w 7569200"/>
              <a:gd name="connsiteY133" fmla="*/ 6561137 h 6858000"/>
              <a:gd name="connsiteX134" fmla="*/ 7443787 w 7569200"/>
              <a:gd name="connsiteY134" fmla="*/ 6597650 h 6858000"/>
              <a:gd name="connsiteX135" fmla="*/ 7427912 w 7569200"/>
              <a:gd name="connsiteY135" fmla="*/ 6640512 h 6858000"/>
              <a:gd name="connsiteX136" fmla="*/ 7412037 w 7569200"/>
              <a:gd name="connsiteY136" fmla="*/ 6683375 h 6858000"/>
              <a:gd name="connsiteX137" fmla="*/ 7402512 w 7569200"/>
              <a:gd name="connsiteY137" fmla="*/ 6735762 h 6858000"/>
              <a:gd name="connsiteX138" fmla="*/ 7394575 w 7569200"/>
              <a:gd name="connsiteY138" fmla="*/ 6791325 h 6858000"/>
              <a:gd name="connsiteX139" fmla="*/ 7389812 w 7569200"/>
              <a:gd name="connsiteY139" fmla="*/ 6858000 h 6858000"/>
              <a:gd name="connsiteX140" fmla="*/ 0 w 7569200"/>
              <a:gd name="connsiteY140" fmla="*/ 6858000 h 6858000"/>
              <a:gd name="connsiteX141" fmla="*/ 0 w 7569200"/>
              <a:gd name="connsiteY141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</a:cxnLst>
            <a:rect l="l" t="t" r="r" b="b"/>
            <a:pathLst>
              <a:path w="7569200" h="6858000">
                <a:moveTo>
                  <a:pt x="0" y="0"/>
                </a:moveTo>
                <a:lnTo>
                  <a:pt x="7389812" y="0"/>
                </a:lnTo>
                <a:lnTo>
                  <a:pt x="7394575" y="66675"/>
                </a:lnTo>
                <a:lnTo>
                  <a:pt x="7402512" y="122237"/>
                </a:lnTo>
                <a:lnTo>
                  <a:pt x="7412037" y="174625"/>
                </a:lnTo>
                <a:lnTo>
                  <a:pt x="7427912" y="217487"/>
                </a:lnTo>
                <a:lnTo>
                  <a:pt x="7443787" y="260350"/>
                </a:lnTo>
                <a:lnTo>
                  <a:pt x="7462837" y="296862"/>
                </a:lnTo>
                <a:lnTo>
                  <a:pt x="7481887" y="334962"/>
                </a:lnTo>
                <a:lnTo>
                  <a:pt x="7499350" y="369887"/>
                </a:lnTo>
                <a:lnTo>
                  <a:pt x="7516812" y="409575"/>
                </a:lnTo>
                <a:lnTo>
                  <a:pt x="7532687" y="450850"/>
                </a:lnTo>
                <a:lnTo>
                  <a:pt x="7546975" y="496887"/>
                </a:lnTo>
                <a:lnTo>
                  <a:pt x="7558087" y="546100"/>
                </a:lnTo>
                <a:lnTo>
                  <a:pt x="7566025" y="606425"/>
                </a:lnTo>
                <a:lnTo>
                  <a:pt x="7569200" y="673100"/>
                </a:lnTo>
                <a:lnTo>
                  <a:pt x="7566025" y="744537"/>
                </a:lnTo>
                <a:lnTo>
                  <a:pt x="7558087" y="801687"/>
                </a:lnTo>
                <a:lnTo>
                  <a:pt x="7546975" y="854075"/>
                </a:lnTo>
                <a:lnTo>
                  <a:pt x="7532687" y="901700"/>
                </a:lnTo>
                <a:lnTo>
                  <a:pt x="7516812" y="942975"/>
                </a:lnTo>
                <a:lnTo>
                  <a:pt x="7497762" y="981075"/>
                </a:lnTo>
                <a:lnTo>
                  <a:pt x="7478712" y="1017587"/>
                </a:lnTo>
                <a:lnTo>
                  <a:pt x="7459662" y="1055687"/>
                </a:lnTo>
                <a:lnTo>
                  <a:pt x="7442200" y="1095375"/>
                </a:lnTo>
                <a:lnTo>
                  <a:pt x="7424737" y="1136650"/>
                </a:lnTo>
                <a:lnTo>
                  <a:pt x="7410450" y="1182687"/>
                </a:lnTo>
                <a:lnTo>
                  <a:pt x="7400925" y="1235075"/>
                </a:lnTo>
                <a:lnTo>
                  <a:pt x="7391400" y="1295400"/>
                </a:lnTo>
                <a:lnTo>
                  <a:pt x="7389812" y="1363662"/>
                </a:lnTo>
                <a:lnTo>
                  <a:pt x="7391400" y="1431925"/>
                </a:lnTo>
                <a:lnTo>
                  <a:pt x="7400925" y="1492250"/>
                </a:lnTo>
                <a:lnTo>
                  <a:pt x="7410450" y="1544637"/>
                </a:lnTo>
                <a:lnTo>
                  <a:pt x="7424737" y="1589087"/>
                </a:lnTo>
                <a:lnTo>
                  <a:pt x="7442200" y="1631950"/>
                </a:lnTo>
                <a:lnTo>
                  <a:pt x="7459662" y="1671637"/>
                </a:lnTo>
                <a:lnTo>
                  <a:pt x="7478712" y="1708150"/>
                </a:lnTo>
                <a:lnTo>
                  <a:pt x="7497762" y="1743075"/>
                </a:lnTo>
                <a:lnTo>
                  <a:pt x="7516812" y="1782762"/>
                </a:lnTo>
                <a:lnTo>
                  <a:pt x="7532687" y="1824037"/>
                </a:lnTo>
                <a:lnTo>
                  <a:pt x="7546975" y="1870075"/>
                </a:lnTo>
                <a:lnTo>
                  <a:pt x="7558087" y="1922462"/>
                </a:lnTo>
                <a:lnTo>
                  <a:pt x="7566025" y="1982787"/>
                </a:lnTo>
                <a:lnTo>
                  <a:pt x="7569200" y="2051050"/>
                </a:lnTo>
                <a:lnTo>
                  <a:pt x="7566025" y="2119312"/>
                </a:lnTo>
                <a:lnTo>
                  <a:pt x="7558087" y="2179637"/>
                </a:lnTo>
                <a:lnTo>
                  <a:pt x="7546975" y="2232025"/>
                </a:lnTo>
                <a:lnTo>
                  <a:pt x="7532687" y="2278062"/>
                </a:lnTo>
                <a:lnTo>
                  <a:pt x="7516812" y="2319337"/>
                </a:lnTo>
                <a:lnTo>
                  <a:pt x="7497762" y="2359025"/>
                </a:lnTo>
                <a:lnTo>
                  <a:pt x="7478712" y="2395537"/>
                </a:lnTo>
                <a:lnTo>
                  <a:pt x="7459662" y="2433637"/>
                </a:lnTo>
                <a:lnTo>
                  <a:pt x="7442200" y="2471737"/>
                </a:lnTo>
                <a:lnTo>
                  <a:pt x="7424737" y="2513012"/>
                </a:lnTo>
                <a:lnTo>
                  <a:pt x="7410450" y="2560637"/>
                </a:lnTo>
                <a:lnTo>
                  <a:pt x="7400925" y="2613025"/>
                </a:lnTo>
                <a:lnTo>
                  <a:pt x="7391400" y="2671762"/>
                </a:lnTo>
                <a:lnTo>
                  <a:pt x="7389812" y="2741612"/>
                </a:lnTo>
                <a:lnTo>
                  <a:pt x="7391400" y="2809875"/>
                </a:lnTo>
                <a:lnTo>
                  <a:pt x="7400925" y="2868612"/>
                </a:lnTo>
                <a:lnTo>
                  <a:pt x="7410450" y="2922587"/>
                </a:lnTo>
                <a:lnTo>
                  <a:pt x="7424737" y="2967037"/>
                </a:lnTo>
                <a:lnTo>
                  <a:pt x="7442200" y="3009900"/>
                </a:lnTo>
                <a:lnTo>
                  <a:pt x="7459662" y="3046412"/>
                </a:lnTo>
                <a:lnTo>
                  <a:pt x="7478712" y="3084512"/>
                </a:lnTo>
                <a:lnTo>
                  <a:pt x="7497762" y="3121025"/>
                </a:lnTo>
                <a:lnTo>
                  <a:pt x="7516812" y="3160712"/>
                </a:lnTo>
                <a:lnTo>
                  <a:pt x="7532687" y="3201987"/>
                </a:lnTo>
                <a:lnTo>
                  <a:pt x="7546975" y="3248025"/>
                </a:lnTo>
                <a:lnTo>
                  <a:pt x="7558087" y="3300412"/>
                </a:lnTo>
                <a:lnTo>
                  <a:pt x="7566025" y="3360737"/>
                </a:lnTo>
                <a:lnTo>
                  <a:pt x="7569200" y="3427412"/>
                </a:lnTo>
                <a:lnTo>
                  <a:pt x="7566025" y="3497262"/>
                </a:lnTo>
                <a:lnTo>
                  <a:pt x="7558087" y="3557587"/>
                </a:lnTo>
                <a:lnTo>
                  <a:pt x="7546975" y="3609975"/>
                </a:lnTo>
                <a:lnTo>
                  <a:pt x="7532687" y="3656012"/>
                </a:lnTo>
                <a:lnTo>
                  <a:pt x="7516812" y="3697287"/>
                </a:lnTo>
                <a:lnTo>
                  <a:pt x="7497762" y="3736975"/>
                </a:lnTo>
                <a:lnTo>
                  <a:pt x="7459662" y="3811587"/>
                </a:lnTo>
                <a:lnTo>
                  <a:pt x="7442200" y="3848100"/>
                </a:lnTo>
                <a:lnTo>
                  <a:pt x="7424737" y="3890962"/>
                </a:lnTo>
                <a:lnTo>
                  <a:pt x="7410450" y="3935412"/>
                </a:lnTo>
                <a:lnTo>
                  <a:pt x="7400925" y="3987800"/>
                </a:lnTo>
                <a:lnTo>
                  <a:pt x="7391400" y="4048125"/>
                </a:lnTo>
                <a:lnTo>
                  <a:pt x="7389812" y="4116387"/>
                </a:lnTo>
                <a:lnTo>
                  <a:pt x="7391400" y="4186237"/>
                </a:lnTo>
                <a:lnTo>
                  <a:pt x="7400925" y="4244975"/>
                </a:lnTo>
                <a:lnTo>
                  <a:pt x="7410450" y="4297362"/>
                </a:lnTo>
                <a:lnTo>
                  <a:pt x="7424737" y="4343400"/>
                </a:lnTo>
                <a:lnTo>
                  <a:pt x="7442200" y="4386262"/>
                </a:lnTo>
                <a:lnTo>
                  <a:pt x="7459662" y="4424362"/>
                </a:lnTo>
                <a:lnTo>
                  <a:pt x="7497762" y="4498975"/>
                </a:lnTo>
                <a:lnTo>
                  <a:pt x="7516812" y="4537075"/>
                </a:lnTo>
                <a:lnTo>
                  <a:pt x="7532687" y="4579937"/>
                </a:lnTo>
                <a:lnTo>
                  <a:pt x="7546975" y="4625975"/>
                </a:lnTo>
                <a:lnTo>
                  <a:pt x="7558087" y="4678362"/>
                </a:lnTo>
                <a:lnTo>
                  <a:pt x="7566025" y="4738687"/>
                </a:lnTo>
                <a:lnTo>
                  <a:pt x="7569200" y="4806950"/>
                </a:lnTo>
                <a:lnTo>
                  <a:pt x="7566025" y="4875212"/>
                </a:lnTo>
                <a:lnTo>
                  <a:pt x="7558087" y="4935537"/>
                </a:lnTo>
                <a:lnTo>
                  <a:pt x="7546975" y="4987925"/>
                </a:lnTo>
                <a:lnTo>
                  <a:pt x="7532687" y="5033962"/>
                </a:lnTo>
                <a:lnTo>
                  <a:pt x="7516812" y="5075237"/>
                </a:lnTo>
                <a:lnTo>
                  <a:pt x="7497762" y="5114925"/>
                </a:lnTo>
                <a:lnTo>
                  <a:pt x="7478712" y="5149850"/>
                </a:lnTo>
                <a:lnTo>
                  <a:pt x="7459662" y="5186362"/>
                </a:lnTo>
                <a:lnTo>
                  <a:pt x="7442200" y="5226050"/>
                </a:lnTo>
                <a:lnTo>
                  <a:pt x="7424737" y="5268912"/>
                </a:lnTo>
                <a:lnTo>
                  <a:pt x="7410450" y="5313362"/>
                </a:lnTo>
                <a:lnTo>
                  <a:pt x="7400925" y="5365750"/>
                </a:lnTo>
                <a:lnTo>
                  <a:pt x="7391400" y="5426075"/>
                </a:lnTo>
                <a:lnTo>
                  <a:pt x="7389812" y="5494337"/>
                </a:lnTo>
                <a:lnTo>
                  <a:pt x="7391400" y="5562600"/>
                </a:lnTo>
                <a:lnTo>
                  <a:pt x="7400925" y="5622925"/>
                </a:lnTo>
                <a:lnTo>
                  <a:pt x="7410450" y="5675312"/>
                </a:lnTo>
                <a:lnTo>
                  <a:pt x="7424737" y="5721350"/>
                </a:lnTo>
                <a:lnTo>
                  <a:pt x="7442200" y="5762625"/>
                </a:lnTo>
                <a:lnTo>
                  <a:pt x="7459662" y="5802312"/>
                </a:lnTo>
                <a:lnTo>
                  <a:pt x="7478712" y="5840412"/>
                </a:lnTo>
                <a:lnTo>
                  <a:pt x="7497762" y="5876925"/>
                </a:lnTo>
                <a:lnTo>
                  <a:pt x="7516812" y="5915025"/>
                </a:lnTo>
                <a:lnTo>
                  <a:pt x="7532687" y="5956300"/>
                </a:lnTo>
                <a:lnTo>
                  <a:pt x="7546975" y="6003925"/>
                </a:lnTo>
                <a:lnTo>
                  <a:pt x="7558087" y="6056312"/>
                </a:lnTo>
                <a:lnTo>
                  <a:pt x="7566025" y="6113462"/>
                </a:lnTo>
                <a:lnTo>
                  <a:pt x="7569200" y="6183312"/>
                </a:lnTo>
                <a:lnTo>
                  <a:pt x="7566025" y="6251575"/>
                </a:lnTo>
                <a:lnTo>
                  <a:pt x="7558087" y="6311900"/>
                </a:lnTo>
                <a:lnTo>
                  <a:pt x="7546975" y="6361112"/>
                </a:lnTo>
                <a:lnTo>
                  <a:pt x="7532687" y="6407150"/>
                </a:lnTo>
                <a:lnTo>
                  <a:pt x="7516812" y="6448425"/>
                </a:lnTo>
                <a:lnTo>
                  <a:pt x="7499350" y="6488112"/>
                </a:lnTo>
                <a:lnTo>
                  <a:pt x="7481887" y="6523037"/>
                </a:lnTo>
                <a:lnTo>
                  <a:pt x="7462837" y="6561137"/>
                </a:lnTo>
                <a:lnTo>
                  <a:pt x="7443787" y="6597650"/>
                </a:lnTo>
                <a:lnTo>
                  <a:pt x="7427912" y="6640512"/>
                </a:lnTo>
                <a:lnTo>
                  <a:pt x="7412037" y="6683375"/>
                </a:lnTo>
                <a:lnTo>
                  <a:pt x="7402512" y="6735762"/>
                </a:lnTo>
                <a:lnTo>
                  <a:pt x="7394575" y="6791325"/>
                </a:lnTo>
                <a:lnTo>
                  <a:pt x="7389812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628AF5D-E579-F8B0-7BAC-CE09A885AC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209" y="165660"/>
            <a:ext cx="6534981" cy="1150832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2000" u="sng" cap="none" dirty="0">
                <a:latin typeface="Calibri" panose="020F0502020204030204" pitchFamily="34" charset="0"/>
                <a:cs typeface="Calibri" panose="020F0502020204030204" pitchFamily="34" charset="0"/>
              </a:rPr>
              <a:t>Anti-Sunbed Tanning: Hostile Political, Economic and Consumer Climate (1990s).</a:t>
            </a:r>
            <a:endParaRPr lang="en-US" sz="2000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61" name="Rectangle 2060">
            <a:extLst>
              <a:ext uri="{FF2B5EF4-FFF2-40B4-BE49-F238E27FC236}">
                <a16:creationId xmlns:a16="http://schemas.microsoft.com/office/drawing/2014/main" id="{F50C5101-CD9E-4E96-A827-ACA768C311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063" name="Freeform 22">
            <a:extLst>
              <a:ext uri="{FF2B5EF4-FFF2-40B4-BE49-F238E27FC236}">
                <a16:creationId xmlns:a16="http://schemas.microsoft.com/office/drawing/2014/main" id="{588FC0EF-FB5A-4AF3-A7C1-57F4582BFB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 flipH="1">
            <a:off x="6909478" y="0"/>
            <a:ext cx="5282519" cy="6858000"/>
          </a:xfrm>
          <a:custGeom>
            <a:avLst/>
            <a:gdLst>
              <a:gd name="connsiteX0" fmla="*/ 0 w 4992864"/>
              <a:gd name="connsiteY0" fmla="*/ 0 h 6858000"/>
              <a:gd name="connsiteX1" fmla="*/ 4813476 w 4992864"/>
              <a:gd name="connsiteY1" fmla="*/ 0 h 6858000"/>
              <a:gd name="connsiteX2" fmla="*/ 4818239 w 4992864"/>
              <a:gd name="connsiteY2" fmla="*/ 66675 h 6858000"/>
              <a:gd name="connsiteX3" fmla="*/ 4826176 w 4992864"/>
              <a:gd name="connsiteY3" fmla="*/ 122237 h 6858000"/>
              <a:gd name="connsiteX4" fmla="*/ 4835701 w 4992864"/>
              <a:gd name="connsiteY4" fmla="*/ 174625 h 6858000"/>
              <a:gd name="connsiteX5" fmla="*/ 4851576 w 4992864"/>
              <a:gd name="connsiteY5" fmla="*/ 217487 h 6858000"/>
              <a:gd name="connsiteX6" fmla="*/ 4867451 w 4992864"/>
              <a:gd name="connsiteY6" fmla="*/ 260350 h 6858000"/>
              <a:gd name="connsiteX7" fmla="*/ 4886501 w 4992864"/>
              <a:gd name="connsiteY7" fmla="*/ 296862 h 6858000"/>
              <a:gd name="connsiteX8" fmla="*/ 4905551 w 4992864"/>
              <a:gd name="connsiteY8" fmla="*/ 334962 h 6858000"/>
              <a:gd name="connsiteX9" fmla="*/ 4923014 w 4992864"/>
              <a:gd name="connsiteY9" fmla="*/ 369887 h 6858000"/>
              <a:gd name="connsiteX10" fmla="*/ 4940476 w 4992864"/>
              <a:gd name="connsiteY10" fmla="*/ 409575 h 6858000"/>
              <a:gd name="connsiteX11" fmla="*/ 4956351 w 4992864"/>
              <a:gd name="connsiteY11" fmla="*/ 450850 h 6858000"/>
              <a:gd name="connsiteX12" fmla="*/ 4970639 w 4992864"/>
              <a:gd name="connsiteY12" fmla="*/ 496887 h 6858000"/>
              <a:gd name="connsiteX13" fmla="*/ 4981751 w 4992864"/>
              <a:gd name="connsiteY13" fmla="*/ 546100 h 6858000"/>
              <a:gd name="connsiteX14" fmla="*/ 4989689 w 4992864"/>
              <a:gd name="connsiteY14" fmla="*/ 606425 h 6858000"/>
              <a:gd name="connsiteX15" fmla="*/ 4992864 w 4992864"/>
              <a:gd name="connsiteY15" fmla="*/ 673100 h 6858000"/>
              <a:gd name="connsiteX16" fmla="*/ 4989689 w 4992864"/>
              <a:gd name="connsiteY16" fmla="*/ 744537 h 6858000"/>
              <a:gd name="connsiteX17" fmla="*/ 4981751 w 4992864"/>
              <a:gd name="connsiteY17" fmla="*/ 801687 h 6858000"/>
              <a:gd name="connsiteX18" fmla="*/ 4970639 w 4992864"/>
              <a:gd name="connsiteY18" fmla="*/ 854075 h 6858000"/>
              <a:gd name="connsiteX19" fmla="*/ 4956351 w 4992864"/>
              <a:gd name="connsiteY19" fmla="*/ 901700 h 6858000"/>
              <a:gd name="connsiteX20" fmla="*/ 4940476 w 4992864"/>
              <a:gd name="connsiteY20" fmla="*/ 942975 h 6858000"/>
              <a:gd name="connsiteX21" fmla="*/ 4921426 w 4992864"/>
              <a:gd name="connsiteY21" fmla="*/ 981075 h 6858000"/>
              <a:gd name="connsiteX22" fmla="*/ 4902376 w 4992864"/>
              <a:gd name="connsiteY22" fmla="*/ 1017587 h 6858000"/>
              <a:gd name="connsiteX23" fmla="*/ 4883326 w 4992864"/>
              <a:gd name="connsiteY23" fmla="*/ 1055687 h 6858000"/>
              <a:gd name="connsiteX24" fmla="*/ 4865864 w 4992864"/>
              <a:gd name="connsiteY24" fmla="*/ 1095375 h 6858000"/>
              <a:gd name="connsiteX25" fmla="*/ 4848401 w 4992864"/>
              <a:gd name="connsiteY25" fmla="*/ 1136650 h 6858000"/>
              <a:gd name="connsiteX26" fmla="*/ 4834114 w 4992864"/>
              <a:gd name="connsiteY26" fmla="*/ 1182687 h 6858000"/>
              <a:gd name="connsiteX27" fmla="*/ 4824589 w 4992864"/>
              <a:gd name="connsiteY27" fmla="*/ 1235075 h 6858000"/>
              <a:gd name="connsiteX28" fmla="*/ 4815064 w 4992864"/>
              <a:gd name="connsiteY28" fmla="*/ 1295400 h 6858000"/>
              <a:gd name="connsiteX29" fmla="*/ 4813476 w 4992864"/>
              <a:gd name="connsiteY29" fmla="*/ 1363662 h 6858000"/>
              <a:gd name="connsiteX30" fmla="*/ 4815064 w 4992864"/>
              <a:gd name="connsiteY30" fmla="*/ 1431925 h 6858000"/>
              <a:gd name="connsiteX31" fmla="*/ 4824589 w 4992864"/>
              <a:gd name="connsiteY31" fmla="*/ 1492250 h 6858000"/>
              <a:gd name="connsiteX32" fmla="*/ 4834114 w 4992864"/>
              <a:gd name="connsiteY32" fmla="*/ 1544637 h 6858000"/>
              <a:gd name="connsiteX33" fmla="*/ 4848401 w 4992864"/>
              <a:gd name="connsiteY33" fmla="*/ 1589087 h 6858000"/>
              <a:gd name="connsiteX34" fmla="*/ 4865864 w 4992864"/>
              <a:gd name="connsiteY34" fmla="*/ 1631950 h 6858000"/>
              <a:gd name="connsiteX35" fmla="*/ 4883326 w 4992864"/>
              <a:gd name="connsiteY35" fmla="*/ 1671637 h 6858000"/>
              <a:gd name="connsiteX36" fmla="*/ 4902376 w 4992864"/>
              <a:gd name="connsiteY36" fmla="*/ 1708150 h 6858000"/>
              <a:gd name="connsiteX37" fmla="*/ 4921426 w 4992864"/>
              <a:gd name="connsiteY37" fmla="*/ 1743075 h 6858000"/>
              <a:gd name="connsiteX38" fmla="*/ 4940476 w 4992864"/>
              <a:gd name="connsiteY38" fmla="*/ 1782762 h 6858000"/>
              <a:gd name="connsiteX39" fmla="*/ 4956351 w 4992864"/>
              <a:gd name="connsiteY39" fmla="*/ 1824037 h 6858000"/>
              <a:gd name="connsiteX40" fmla="*/ 4970639 w 4992864"/>
              <a:gd name="connsiteY40" fmla="*/ 1870075 h 6858000"/>
              <a:gd name="connsiteX41" fmla="*/ 4981751 w 4992864"/>
              <a:gd name="connsiteY41" fmla="*/ 1922462 h 6858000"/>
              <a:gd name="connsiteX42" fmla="*/ 4989689 w 4992864"/>
              <a:gd name="connsiteY42" fmla="*/ 1982787 h 6858000"/>
              <a:gd name="connsiteX43" fmla="*/ 4992864 w 4992864"/>
              <a:gd name="connsiteY43" fmla="*/ 2051050 h 6858000"/>
              <a:gd name="connsiteX44" fmla="*/ 4989689 w 4992864"/>
              <a:gd name="connsiteY44" fmla="*/ 2119312 h 6858000"/>
              <a:gd name="connsiteX45" fmla="*/ 4981751 w 4992864"/>
              <a:gd name="connsiteY45" fmla="*/ 2179637 h 6858000"/>
              <a:gd name="connsiteX46" fmla="*/ 4970639 w 4992864"/>
              <a:gd name="connsiteY46" fmla="*/ 2232025 h 6858000"/>
              <a:gd name="connsiteX47" fmla="*/ 4956351 w 4992864"/>
              <a:gd name="connsiteY47" fmla="*/ 2278062 h 6858000"/>
              <a:gd name="connsiteX48" fmla="*/ 4940476 w 4992864"/>
              <a:gd name="connsiteY48" fmla="*/ 2319337 h 6858000"/>
              <a:gd name="connsiteX49" fmla="*/ 4921426 w 4992864"/>
              <a:gd name="connsiteY49" fmla="*/ 2359025 h 6858000"/>
              <a:gd name="connsiteX50" fmla="*/ 4902376 w 4992864"/>
              <a:gd name="connsiteY50" fmla="*/ 2395537 h 6858000"/>
              <a:gd name="connsiteX51" fmla="*/ 4883326 w 4992864"/>
              <a:gd name="connsiteY51" fmla="*/ 2433637 h 6858000"/>
              <a:gd name="connsiteX52" fmla="*/ 4865864 w 4992864"/>
              <a:gd name="connsiteY52" fmla="*/ 2471737 h 6858000"/>
              <a:gd name="connsiteX53" fmla="*/ 4848401 w 4992864"/>
              <a:gd name="connsiteY53" fmla="*/ 2513012 h 6858000"/>
              <a:gd name="connsiteX54" fmla="*/ 4834114 w 4992864"/>
              <a:gd name="connsiteY54" fmla="*/ 2560637 h 6858000"/>
              <a:gd name="connsiteX55" fmla="*/ 4824589 w 4992864"/>
              <a:gd name="connsiteY55" fmla="*/ 2613025 h 6858000"/>
              <a:gd name="connsiteX56" fmla="*/ 4815064 w 4992864"/>
              <a:gd name="connsiteY56" fmla="*/ 2671762 h 6858000"/>
              <a:gd name="connsiteX57" fmla="*/ 4813476 w 4992864"/>
              <a:gd name="connsiteY57" fmla="*/ 2741612 h 6858000"/>
              <a:gd name="connsiteX58" fmla="*/ 4815064 w 4992864"/>
              <a:gd name="connsiteY58" fmla="*/ 2809875 h 6858000"/>
              <a:gd name="connsiteX59" fmla="*/ 4824589 w 4992864"/>
              <a:gd name="connsiteY59" fmla="*/ 2868612 h 6858000"/>
              <a:gd name="connsiteX60" fmla="*/ 4834114 w 4992864"/>
              <a:gd name="connsiteY60" fmla="*/ 2922587 h 6858000"/>
              <a:gd name="connsiteX61" fmla="*/ 4848401 w 4992864"/>
              <a:gd name="connsiteY61" fmla="*/ 2967037 h 6858000"/>
              <a:gd name="connsiteX62" fmla="*/ 4865864 w 4992864"/>
              <a:gd name="connsiteY62" fmla="*/ 3009900 h 6858000"/>
              <a:gd name="connsiteX63" fmla="*/ 4883326 w 4992864"/>
              <a:gd name="connsiteY63" fmla="*/ 3046412 h 6858000"/>
              <a:gd name="connsiteX64" fmla="*/ 4902376 w 4992864"/>
              <a:gd name="connsiteY64" fmla="*/ 3084512 h 6858000"/>
              <a:gd name="connsiteX65" fmla="*/ 4921426 w 4992864"/>
              <a:gd name="connsiteY65" fmla="*/ 3121025 h 6858000"/>
              <a:gd name="connsiteX66" fmla="*/ 4940476 w 4992864"/>
              <a:gd name="connsiteY66" fmla="*/ 3160712 h 6858000"/>
              <a:gd name="connsiteX67" fmla="*/ 4956351 w 4992864"/>
              <a:gd name="connsiteY67" fmla="*/ 3201987 h 6858000"/>
              <a:gd name="connsiteX68" fmla="*/ 4970639 w 4992864"/>
              <a:gd name="connsiteY68" fmla="*/ 3248025 h 6858000"/>
              <a:gd name="connsiteX69" fmla="*/ 4981751 w 4992864"/>
              <a:gd name="connsiteY69" fmla="*/ 3300412 h 6858000"/>
              <a:gd name="connsiteX70" fmla="*/ 4989689 w 4992864"/>
              <a:gd name="connsiteY70" fmla="*/ 3360737 h 6858000"/>
              <a:gd name="connsiteX71" fmla="*/ 4992864 w 4992864"/>
              <a:gd name="connsiteY71" fmla="*/ 3427412 h 6858000"/>
              <a:gd name="connsiteX72" fmla="*/ 4989689 w 4992864"/>
              <a:gd name="connsiteY72" fmla="*/ 3497262 h 6858000"/>
              <a:gd name="connsiteX73" fmla="*/ 4981751 w 4992864"/>
              <a:gd name="connsiteY73" fmla="*/ 3557587 h 6858000"/>
              <a:gd name="connsiteX74" fmla="*/ 4970639 w 4992864"/>
              <a:gd name="connsiteY74" fmla="*/ 3609975 h 6858000"/>
              <a:gd name="connsiteX75" fmla="*/ 4956351 w 4992864"/>
              <a:gd name="connsiteY75" fmla="*/ 3656012 h 6858000"/>
              <a:gd name="connsiteX76" fmla="*/ 4940476 w 4992864"/>
              <a:gd name="connsiteY76" fmla="*/ 3697287 h 6858000"/>
              <a:gd name="connsiteX77" fmla="*/ 4921426 w 4992864"/>
              <a:gd name="connsiteY77" fmla="*/ 3736975 h 6858000"/>
              <a:gd name="connsiteX78" fmla="*/ 4883326 w 4992864"/>
              <a:gd name="connsiteY78" fmla="*/ 3811587 h 6858000"/>
              <a:gd name="connsiteX79" fmla="*/ 4865864 w 4992864"/>
              <a:gd name="connsiteY79" fmla="*/ 3848100 h 6858000"/>
              <a:gd name="connsiteX80" fmla="*/ 4848401 w 4992864"/>
              <a:gd name="connsiteY80" fmla="*/ 3890962 h 6858000"/>
              <a:gd name="connsiteX81" fmla="*/ 4834114 w 4992864"/>
              <a:gd name="connsiteY81" fmla="*/ 3935412 h 6858000"/>
              <a:gd name="connsiteX82" fmla="*/ 4824589 w 4992864"/>
              <a:gd name="connsiteY82" fmla="*/ 3987800 h 6858000"/>
              <a:gd name="connsiteX83" fmla="*/ 4815064 w 4992864"/>
              <a:gd name="connsiteY83" fmla="*/ 4048125 h 6858000"/>
              <a:gd name="connsiteX84" fmla="*/ 4813476 w 4992864"/>
              <a:gd name="connsiteY84" fmla="*/ 4116387 h 6858000"/>
              <a:gd name="connsiteX85" fmla="*/ 4815064 w 4992864"/>
              <a:gd name="connsiteY85" fmla="*/ 4186237 h 6858000"/>
              <a:gd name="connsiteX86" fmla="*/ 4824589 w 4992864"/>
              <a:gd name="connsiteY86" fmla="*/ 4244975 h 6858000"/>
              <a:gd name="connsiteX87" fmla="*/ 4834114 w 4992864"/>
              <a:gd name="connsiteY87" fmla="*/ 4297362 h 6858000"/>
              <a:gd name="connsiteX88" fmla="*/ 4848401 w 4992864"/>
              <a:gd name="connsiteY88" fmla="*/ 4343400 h 6858000"/>
              <a:gd name="connsiteX89" fmla="*/ 4865864 w 4992864"/>
              <a:gd name="connsiteY89" fmla="*/ 4386262 h 6858000"/>
              <a:gd name="connsiteX90" fmla="*/ 4883326 w 4992864"/>
              <a:gd name="connsiteY90" fmla="*/ 4424362 h 6858000"/>
              <a:gd name="connsiteX91" fmla="*/ 4921426 w 4992864"/>
              <a:gd name="connsiteY91" fmla="*/ 4498975 h 6858000"/>
              <a:gd name="connsiteX92" fmla="*/ 4940476 w 4992864"/>
              <a:gd name="connsiteY92" fmla="*/ 4537075 h 6858000"/>
              <a:gd name="connsiteX93" fmla="*/ 4956351 w 4992864"/>
              <a:gd name="connsiteY93" fmla="*/ 4579937 h 6858000"/>
              <a:gd name="connsiteX94" fmla="*/ 4970639 w 4992864"/>
              <a:gd name="connsiteY94" fmla="*/ 4625975 h 6858000"/>
              <a:gd name="connsiteX95" fmla="*/ 4981751 w 4992864"/>
              <a:gd name="connsiteY95" fmla="*/ 4678362 h 6858000"/>
              <a:gd name="connsiteX96" fmla="*/ 4989689 w 4992864"/>
              <a:gd name="connsiteY96" fmla="*/ 4738687 h 6858000"/>
              <a:gd name="connsiteX97" fmla="*/ 4992864 w 4992864"/>
              <a:gd name="connsiteY97" fmla="*/ 4806950 h 6858000"/>
              <a:gd name="connsiteX98" fmla="*/ 4989689 w 4992864"/>
              <a:gd name="connsiteY98" fmla="*/ 4875212 h 6858000"/>
              <a:gd name="connsiteX99" fmla="*/ 4981751 w 4992864"/>
              <a:gd name="connsiteY99" fmla="*/ 4935537 h 6858000"/>
              <a:gd name="connsiteX100" fmla="*/ 4970639 w 4992864"/>
              <a:gd name="connsiteY100" fmla="*/ 4987925 h 6858000"/>
              <a:gd name="connsiteX101" fmla="*/ 4956351 w 4992864"/>
              <a:gd name="connsiteY101" fmla="*/ 5033962 h 6858000"/>
              <a:gd name="connsiteX102" fmla="*/ 4940476 w 4992864"/>
              <a:gd name="connsiteY102" fmla="*/ 5075237 h 6858000"/>
              <a:gd name="connsiteX103" fmla="*/ 4921426 w 4992864"/>
              <a:gd name="connsiteY103" fmla="*/ 5114925 h 6858000"/>
              <a:gd name="connsiteX104" fmla="*/ 4902376 w 4992864"/>
              <a:gd name="connsiteY104" fmla="*/ 5149850 h 6858000"/>
              <a:gd name="connsiteX105" fmla="*/ 4883326 w 4992864"/>
              <a:gd name="connsiteY105" fmla="*/ 5186362 h 6858000"/>
              <a:gd name="connsiteX106" fmla="*/ 4865864 w 4992864"/>
              <a:gd name="connsiteY106" fmla="*/ 5226050 h 6858000"/>
              <a:gd name="connsiteX107" fmla="*/ 4848401 w 4992864"/>
              <a:gd name="connsiteY107" fmla="*/ 5268912 h 6858000"/>
              <a:gd name="connsiteX108" fmla="*/ 4834114 w 4992864"/>
              <a:gd name="connsiteY108" fmla="*/ 5313362 h 6858000"/>
              <a:gd name="connsiteX109" fmla="*/ 4824589 w 4992864"/>
              <a:gd name="connsiteY109" fmla="*/ 5365750 h 6858000"/>
              <a:gd name="connsiteX110" fmla="*/ 4815064 w 4992864"/>
              <a:gd name="connsiteY110" fmla="*/ 5426075 h 6858000"/>
              <a:gd name="connsiteX111" fmla="*/ 4813476 w 4992864"/>
              <a:gd name="connsiteY111" fmla="*/ 5494337 h 6858000"/>
              <a:gd name="connsiteX112" fmla="*/ 4815064 w 4992864"/>
              <a:gd name="connsiteY112" fmla="*/ 5562600 h 6858000"/>
              <a:gd name="connsiteX113" fmla="*/ 4824589 w 4992864"/>
              <a:gd name="connsiteY113" fmla="*/ 5622925 h 6858000"/>
              <a:gd name="connsiteX114" fmla="*/ 4834114 w 4992864"/>
              <a:gd name="connsiteY114" fmla="*/ 5675312 h 6858000"/>
              <a:gd name="connsiteX115" fmla="*/ 4848401 w 4992864"/>
              <a:gd name="connsiteY115" fmla="*/ 5721350 h 6858000"/>
              <a:gd name="connsiteX116" fmla="*/ 4865864 w 4992864"/>
              <a:gd name="connsiteY116" fmla="*/ 5762625 h 6858000"/>
              <a:gd name="connsiteX117" fmla="*/ 4883326 w 4992864"/>
              <a:gd name="connsiteY117" fmla="*/ 5802312 h 6858000"/>
              <a:gd name="connsiteX118" fmla="*/ 4902376 w 4992864"/>
              <a:gd name="connsiteY118" fmla="*/ 5840412 h 6858000"/>
              <a:gd name="connsiteX119" fmla="*/ 4921426 w 4992864"/>
              <a:gd name="connsiteY119" fmla="*/ 5876925 h 6858000"/>
              <a:gd name="connsiteX120" fmla="*/ 4940476 w 4992864"/>
              <a:gd name="connsiteY120" fmla="*/ 5915025 h 6858000"/>
              <a:gd name="connsiteX121" fmla="*/ 4956351 w 4992864"/>
              <a:gd name="connsiteY121" fmla="*/ 5956300 h 6858000"/>
              <a:gd name="connsiteX122" fmla="*/ 4970639 w 4992864"/>
              <a:gd name="connsiteY122" fmla="*/ 6003925 h 6858000"/>
              <a:gd name="connsiteX123" fmla="*/ 4981751 w 4992864"/>
              <a:gd name="connsiteY123" fmla="*/ 6056312 h 6858000"/>
              <a:gd name="connsiteX124" fmla="*/ 4989689 w 4992864"/>
              <a:gd name="connsiteY124" fmla="*/ 6113462 h 6858000"/>
              <a:gd name="connsiteX125" fmla="*/ 4992864 w 4992864"/>
              <a:gd name="connsiteY125" fmla="*/ 6183312 h 6858000"/>
              <a:gd name="connsiteX126" fmla="*/ 4989689 w 4992864"/>
              <a:gd name="connsiteY126" fmla="*/ 6251575 h 6858000"/>
              <a:gd name="connsiteX127" fmla="*/ 4981751 w 4992864"/>
              <a:gd name="connsiteY127" fmla="*/ 6311900 h 6858000"/>
              <a:gd name="connsiteX128" fmla="*/ 4970639 w 4992864"/>
              <a:gd name="connsiteY128" fmla="*/ 6361112 h 6858000"/>
              <a:gd name="connsiteX129" fmla="*/ 4956351 w 4992864"/>
              <a:gd name="connsiteY129" fmla="*/ 6407150 h 6858000"/>
              <a:gd name="connsiteX130" fmla="*/ 4940476 w 4992864"/>
              <a:gd name="connsiteY130" fmla="*/ 6448425 h 6858000"/>
              <a:gd name="connsiteX131" fmla="*/ 4923014 w 4992864"/>
              <a:gd name="connsiteY131" fmla="*/ 6488112 h 6858000"/>
              <a:gd name="connsiteX132" fmla="*/ 4905551 w 4992864"/>
              <a:gd name="connsiteY132" fmla="*/ 6523037 h 6858000"/>
              <a:gd name="connsiteX133" fmla="*/ 4886501 w 4992864"/>
              <a:gd name="connsiteY133" fmla="*/ 6561137 h 6858000"/>
              <a:gd name="connsiteX134" fmla="*/ 4867451 w 4992864"/>
              <a:gd name="connsiteY134" fmla="*/ 6597650 h 6858000"/>
              <a:gd name="connsiteX135" fmla="*/ 4851576 w 4992864"/>
              <a:gd name="connsiteY135" fmla="*/ 6640512 h 6858000"/>
              <a:gd name="connsiteX136" fmla="*/ 4835701 w 4992864"/>
              <a:gd name="connsiteY136" fmla="*/ 6683375 h 6858000"/>
              <a:gd name="connsiteX137" fmla="*/ 4826176 w 4992864"/>
              <a:gd name="connsiteY137" fmla="*/ 6735762 h 6858000"/>
              <a:gd name="connsiteX138" fmla="*/ 4818239 w 4992864"/>
              <a:gd name="connsiteY138" fmla="*/ 6791325 h 6858000"/>
              <a:gd name="connsiteX139" fmla="*/ 4813476 w 4992864"/>
              <a:gd name="connsiteY139" fmla="*/ 6858000 h 6858000"/>
              <a:gd name="connsiteX140" fmla="*/ 0 w 4992864"/>
              <a:gd name="connsiteY14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</a:cxnLst>
            <a:rect l="l" t="t" r="r" b="b"/>
            <a:pathLst>
              <a:path w="4992864" h="6858000">
                <a:moveTo>
                  <a:pt x="0" y="0"/>
                </a:moveTo>
                <a:lnTo>
                  <a:pt x="4813476" y="0"/>
                </a:lnTo>
                <a:lnTo>
                  <a:pt x="4818239" y="66675"/>
                </a:lnTo>
                <a:lnTo>
                  <a:pt x="4826176" y="122237"/>
                </a:lnTo>
                <a:lnTo>
                  <a:pt x="4835701" y="174625"/>
                </a:lnTo>
                <a:lnTo>
                  <a:pt x="4851576" y="217487"/>
                </a:lnTo>
                <a:lnTo>
                  <a:pt x="4867451" y="260350"/>
                </a:lnTo>
                <a:lnTo>
                  <a:pt x="4886501" y="296862"/>
                </a:lnTo>
                <a:lnTo>
                  <a:pt x="4905551" y="334962"/>
                </a:lnTo>
                <a:lnTo>
                  <a:pt x="4923014" y="369887"/>
                </a:lnTo>
                <a:lnTo>
                  <a:pt x="4940476" y="409575"/>
                </a:lnTo>
                <a:lnTo>
                  <a:pt x="4956351" y="450850"/>
                </a:lnTo>
                <a:lnTo>
                  <a:pt x="4970639" y="496887"/>
                </a:lnTo>
                <a:lnTo>
                  <a:pt x="4981751" y="546100"/>
                </a:lnTo>
                <a:lnTo>
                  <a:pt x="4989689" y="606425"/>
                </a:lnTo>
                <a:lnTo>
                  <a:pt x="4992864" y="673100"/>
                </a:lnTo>
                <a:lnTo>
                  <a:pt x="4989689" y="744537"/>
                </a:lnTo>
                <a:lnTo>
                  <a:pt x="4981751" y="801687"/>
                </a:lnTo>
                <a:lnTo>
                  <a:pt x="4970639" y="854075"/>
                </a:lnTo>
                <a:lnTo>
                  <a:pt x="4956351" y="901700"/>
                </a:lnTo>
                <a:lnTo>
                  <a:pt x="4940476" y="942975"/>
                </a:lnTo>
                <a:lnTo>
                  <a:pt x="4921426" y="981075"/>
                </a:lnTo>
                <a:lnTo>
                  <a:pt x="4902376" y="1017587"/>
                </a:lnTo>
                <a:lnTo>
                  <a:pt x="4883326" y="1055687"/>
                </a:lnTo>
                <a:lnTo>
                  <a:pt x="4865864" y="1095375"/>
                </a:lnTo>
                <a:lnTo>
                  <a:pt x="4848401" y="1136650"/>
                </a:lnTo>
                <a:lnTo>
                  <a:pt x="4834114" y="1182687"/>
                </a:lnTo>
                <a:lnTo>
                  <a:pt x="4824589" y="1235075"/>
                </a:lnTo>
                <a:lnTo>
                  <a:pt x="4815064" y="1295400"/>
                </a:lnTo>
                <a:lnTo>
                  <a:pt x="4813476" y="1363662"/>
                </a:lnTo>
                <a:lnTo>
                  <a:pt x="4815064" y="1431925"/>
                </a:lnTo>
                <a:lnTo>
                  <a:pt x="4824589" y="1492250"/>
                </a:lnTo>
                <a:lnTo>
                  <a:pt x="4834114" y="1544637"/>
                </a:lnTo>
                <a:lnTo>
                  <a:pt x="4848401" y="1589087"/>
                </a:lnTo>
                <a:lnTo>
                  <a:pt x="4865864" y="1631950"/>
                </a:lnTo>
                <a:lnTo>
                  <a:pt x="4883326" y="1671637"/>
                </a:lnTo>
                <a:lnTo>
                  <a:pt x="4902376" y="1708150"/>
                </a:lnTo>
                <a:lnTo>
                  <a:pt x="4921426" y="1743075"/>
                </a:lnTo>
                <a:lnTo>
                  <a:pt x="4940476" y="1782762"/>
                </a:lnTo>
                <a:lnTo>
                  <a:pt x="4956351" y="1824037"/>
                </a:lnTo>
                <a:lnTo>
                  <a:pt x="4970639" y="1870075"/>
                </a:lnTo>
                <a:lnTo>
                  <a:pt x="4981751" y="1922462"/>
                </a:lnTo>
                <a:lnTo>
                  <a:pt x="4989689" y="1982787"/>
                </a:lnTo>
                <a:lnTo>
                  <a:pt x="4992864" y="2051050"/>
                </a:lnTo>
                <a:lnTo>
                  <a:pt x="4989689" y="2119312"/>
                </a:lnTo>
                <a:lnTo>
                  <a:pt x="4981751" y="2179637"/>
                </a:lnTo>
                <a:lnTo>
                  <a:pt x="4970639" y="2232025"/>
                </a:lnTo>
                <a:lnTo>
                  <a:pt x="4956351" y="2278062"/>
                </a:lnTo>
                <a:lnTo>
                  <a:pt x="4940476" y="2319337"/>
                </a:lnTo>
                <a:lnTo>
                  <a:pt x="4921426" y="2359025"/>
                </a:lnTo>
                <a:lnTo>
                  <a:pt x="4902376" y="2395537"/>
                </a:lnTo>
                <a:lnTo>
                  <a:pt x="4883326" y="2433637"/>
                </a:lnTo>
                <a:lnTo>
                  <a:pt x="4865864" y="2471737"/>
                </a:lnTo>
                <a:lnTo>
                  <a:pt x="4848401" y="2513012"/>
                </a:lnTo>
                <a:lnTo>
                  <a:pt x="4834114" y="2560637"/>
                </a:lnTo>
                <a:lnTo>
                  <a:pt x="4824589" y="2613025"/>
                </a:lnTo>
                <a:lnTo>
                  <a:pt x="4815064" y="2671762"/>
                </a:lnTo>
                <a:lnTo>
                  <a:pt x="4813476" y="2741612"/>
                </a:lnTo>
                <a:lnTo>
                  <a:pt x="4815064" y="2809875"/>
                </a:lnTo>
                <a:lnTo>
                  <a:pt x="4824589" y="2868612"/>
                </a:lnTo>
                <a:lnTo>
                  <a:pt x="4834114" y="2922587"/>
                </a:lnTo>
                <a:lnTo>
                  <a:pt x="4848401" y="2967037"/>
                </a:lnTo>
                <a:lnTo>
                  <a:pt x="4865864" y="3009900"/>
                </a:lnTo>
                <a:lnTo>
                  <a:pt x="4883326" y="3046412"/>
                </a:lnTo>
                <a:lnTo>
                  <a:pt x="4902376" y="3084512"/>
                </a:lnTo>
                <a:lnTo>
                  <a:pt x="4921426" y="3121025"/>
                </a:lnTo>
                <a:lnTo>
                  <a:pt x="4940476" y="3160712"/>
                </a:lnTo>
                <a:lnTo>
                  <a:pt x="4956351" y="3201987"/>
                </a:lnTo>
                <a:lnTo>
                  <a:pt x="4970639" y="3248025"/>
                </a:lnTo>
                <a:lnTo>
                  <a:pt x="4981751" y="3300412"/>
                </a:lnTo>
                <a:lnTo>
                  <a:pt x="4989689" y="3360737"/>
                </a:lnTo>
                <a:lnTo>
                  <a:pt x="4992864" y="3427412"/>
                </a:lnTo>
                <a:lnTo>
                  <a:pt x="4989689" y="3497262"/>
                </a:lnTo>
                <a:lnTo>
                  <a:pt x="4981751" y="3557587"/>
                </a:lnTo>
                <a:lnTo>
                  <a:pt x="4970639" y="3609975"/>
                </a:lnTo>
                <a:lnTo>
                  <a:pt x="4956351" y="3656012"/>
                </a:lnTo>
                <a:lnTo>
                  <a:pt x="4940476" y="3697287"/>
                </a:lnTo>
                <a:lnTo>
                  <a:pt x="4921426" y="3736975"/>
                </a:lnTo>
                <a:lnTo>
                  <a:pt x="4883326" y="3811587"/>
                </a:lnTo>
                <a:lnTo>
                  <a:pt x="4865864" y="3848100"/>
                </a:lnTo>
                <a:lnTo>
                  <a:pt x="4848401" y="3890962"/>
                </a:lnTo>
                <a:lnTo>
                  <a:pt x="4834114" y="3935412"/>
                </a:lnTo>
                <a:lnTo>
                  <a:pt x="4824589" y="3987800"/>
                </a:lnTo>
                <a:lnTo>
                  <a:pt x="4815064" y="4048125"/>
                </a:lnTo>
                <a:lnTo>
                  <a:pt x="4813476" y="4116387"/>
                </a:lnTo>
                <a:lnTo>
                  <a:pt x="4815064" y="4186237"/>
                </a:lnTo>
                <a:lnTo>
                  <a:pt x="4824589" y="4244975"/>
                </a:lnTo>
                <a:lnTo>
                  <a:pt x="4834114" y="4297362"/>
                </a:lnTo>
                <a:lnTo>
                  <a:pt x="4848401" y="4343400"/>
                </a:lnTo>
                <a:lnTo>
                  <a:pt x="4865864" y="4386262"/>
                </a:lnTo>
                <a:lnTo>
                  <a:pt x="4883326" y="4424362"/>
                </a:lnTo>
                <a:lnTo>
                  <a:pt x="4921426" y="4498975"/>
                </a:lnTo>
                <a:lnTo>
                  <a:pt x="4940476" y="4537075"/>
                </a:lnTo>
                <a:lnTo>
                  <a:pt x="4956351" y="4579937"/>
                </a:lnTo>
                <a:lnTo>
                  <a:pt x="4970639" y="4625975"/>
                </a:lnTo>
                <a:lnTo>
                  <a:pt x="4981751" y="4678362"/>
                </a:lnTo>
                <a:lnTo>
                  <a:pt x="4989689" y="4738687"/>
                </a:lnTo>
                <a:lnTo>
                  <a:pt x="4992864" y="4806950"/>
                </a:lnTo>
                <a:lnTo>
                  <a:pt x="4989689" y="4875212"/>
                </a:lnTo>
                <a:lnTo>
                  <a:pt x="4981751" y="4935537"/>
                </a:lnTo>
                <a:lnTo>
                  <a:pt x="4970639" y="4987925"/>
                </a:lnTo>
                <a:lnTo>
                  <a:pt x="4956351" y="5033962"/>
                </a:lnTo>
                <a:lnTo>
                  <a:pt x="4940476" y="5075237"/>
                </a:lnTo>
                <a:lnTo>
                  <a:pt x="4921426" y="5114925"/>
                </a:lnTo>
                <a:lnTo>
                  <a:pt x="4902376" y="5149850"/>
                </a:lnTo>
                <a:lnTo>
                  <a:pt x="4883326" y="5186362"/>
                </a:lnTo>
                <a:lnTo>
                  <a:pt x="4865864" y="5226050"/>
                </a:lnTo>
                <a:lnTo>
                  <a:pt x="4848401" y="5268912"/>
                </a:lnTo>
                <a:lnTo>
                  <a:pt x="4834114" y="5313362"/>
                </a:lnTo>
                <a:lnTo>
                  <a:pt x="4824589" y="5365750"/>
                </a:lnTo>
                <a:lnTo>
                  <a:pt x="4815064" y="5426075"/>
                </a:lnTo>
                <a:lnTo>
                  <a:pt x="4813476" y="5494337"/>
                </a:lnTo>
                <a:lnTo>
                  <a:pt x="4815064" y="5562600"/>
                </a:lnTo>
                <a:lnTo>
                  <a:pt x="4824589" y="5622925"/>
                </a:lnTo>
                <a:lnTo>
                  <a:pt x="4834114" y="5675312"/>
                </a:lnTo>
                <a:lnTo>
                  <a:pt x="4848401" y="5721350"/>
                </a:lnTo>
                <a:lnTo>
                  <a:pt x="4865864" y="5762625"/>
                </a:lnTo>
                <a:lnTo>
                  <a:pt x="4883326" y="5802312"/>
                </a:lnTo>
                <a:lnTo>
                  <a:pt x="4902376" y="5840412"/>
                </a:lnTo>
                <a:lnTo>
                  <a:pt x="4921426" y="5876925"/>
                </a:lnTo>
                <a:lnTo>
                  <a:pt x="4940476" y="5915025"/>
                </a:lnTo>
                <a:lnTo>
                  <a:pt x="4956351" y="5956300"/>
                </a:lnTo>
                <a:lnTo>
                  <a:pt x="4970639" y="6003925"/>
                </a:lnTo>
                <a:lnTo>
                  <a:pt x="4981751" y="6056312"/>
                </a:lnTo>
                <a:lnTo>
                  <a:pt x="4989689" y="6113462"/>
                </a:lnTo>
                <a:lnTo>
                  <a:pt x="4992864" y="6183312"/>
                </a:lnTo>
                <a:lnTo>
                  <a:pt x="4989689" y="6251575"/>
                </a:lnTo>
                <a:lnTo>
                  <a:pt x="4981751" y="6311900"/>
                </a:lnTo>
                <a:lnTo>
                  <a:pt x="4970639" y="6361112"/>
                </a:lnTo>
                <a:lnTo>
                  <a:pt x="4956351" y="6407150"/>
                </a:lnTo>
                <a:lnTo>
                  <a:pt x="4940476" y="6448425"/>
                </a:lnTo>
                <a:lnTo>
                  <a:pt x="4923014" y="6488112"/>
                </a:lnTo>
                <a:lnTo>
                  <a:pt x="4905551" y="6523037"/>
                </a:lnTo>
                <a:lnTo>
                  <a:pt x="4886501" y="6561137"/>
                </a:lnTo>
                <a:lnTo>
                  <a:pt x="4867451" y="6597650"/>
                </a:lnTo>
                <a:lnTo>
                  <a:pt x="4851576" y="6640512"/>
                </a:lnTo>
                <a:lnTo>
                  <a:pt x="4835701" y="6683375"/>
                </a:lnTo>
                <a:lnTo>
                  <a:pt x="4826176" y="6735762"/>
                </a:lnTo>
                <a:lnTo>
                  <a:pt x="4818239" y="6791325"/>
                </a:lnTo>
                <a:lnTo>
                  <a:pt x="481347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65" name="Freeform: Shape 2064">
            <a:extLst>
              <a:ext uri="{FF2B5EF4-FFF2-40B4-BE49-F238E27FC236}">
                <a16:creationId xmlns:a16="http://schemas.microsoft.com/office/drawing/2014/main" id="{FDB19D2F-9F08-47D1-A104-0BE7E30113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046365" y="2"/>
            <a:ext cx="5149751" cy="3402351"/>
          </a:xfrm>
          <a:custGeom>
            <a:avLst/>
            <a:gdLst>
              <a:gd name="connsiteX0" fmla="*/ 189795 w 5149751"/>
              <a:gd name="connsiteY0" fmla="*/ 0 h 3402351"/>
              <a:gd name="connsiteX1" fmla="*/ 5149751 w 5149751"/>
              <a:gd name="connsiteY1" fmla="*/ 0 h 3402351"/>
              <a:gd name="connsiteX2" fmla="*/ 5149751 w 5149751"/>
              <a:gd name="connsiteY2" fmla="*/ 3402351 h 3402351"/>
              <a:gd name="connsiteX3" fmla="*/ 1262 w 5149751"/>
              <a:gd name="connsiteY3" fmla="*/ 3402351 h 3402351"/>
              <a:gd name="connsiteX4" fmla="*/ 3359 w 5149751"/>
              <a:gd name="connsiteY4" fmla="*/ 3360737 h 3402351"/>
              <a:gd name="connsiteX5" fmla="*/ 11757 w 5149751"/>
              <a:gd name="connsiteY5" fmla="*/ 3300412 h 3402351"/>
              <a:gd name="connsiteX6" fmla="*/ 23514 w 5149751"/>
              <a:gd name="connsiteY6" fmla="*/ 3248025 h 3402351"/>
              <a:gd name="connsiteX7" fmla="*/ 38631 w 5149751"/>
              <a:gd name="connsiteY7" fmla="*/ 3201987 h 3402351"/>
              <a:gd name="connsiteX8" fmla="*/ 55427 w 5149751"/>
              <a:gd name="connsiteY8" fmla="*/ 3160712 h 3402351"/>
              <a:gd name="connsiteX9" fmla="*/ 75582 w 5149751"/>
              <a:gd name="connsiteY9" fmla="*/ 3121025 h 3402351"/>
              <a:gd name="connsiteX10" fmla="*/ 95737 w 5149751"/>
              <a:gd name="connsiteY10" fmla="*/ 3084512 h 3402351"/>
              <a:gd name="connsiteX11" fmla="*/ 115892 w 5149751"/>
              <a:gd name="connsiteY11" fmla="*/ 3046412 h 3402351"/>
              <a:gd name="connsiteX12" fmla="*/ 134368 w 5149751"/>
              <a:gd name="connsiteY12" fmla="*/ 3009900 h 3402351"/>
              <a:gd name="connsiteX13" fmla="*/ 152844 w 5149751"/>
              <a:gd name="connsiteY13" fmla="*/ 2967037 h 3402351"/>
              <a:gd name="connsiteX14" fmla="*/ 167959 w 5149751"/>
              <a:gd name="connsiteY14" fmla="*/ 2922587 h 3402351"/>
              <a:gd name="connsiteX15" fmla="*/ 178037 w 5149751"/>
              <a:gd name="connsiteY15" fmla="*/ 2868612 h 3402351"/>
              <a:gd name="connsiteX16" fmla="*/ 188115 w 5149751"/>
              <a:gd name="connsiteY16" fmla="*/ 2809875 h 3402351"/>
              <a:gd name="connsiteX17" fmla="*/ 189795 w 5149751"/>
              <a:gd name="connsiteY17" fmla="*/ 2741612 h 3402351"/>
              <a:gd name="connsiteX18" fmla="*/ 188115 w 5149751"/>
              <a:gd name="connsiteY18" fmla="*/ 2671762 h 3402351"/>
              <a:gd name="connsiteX19" fmla="*/ 178037 w 5149751"/>
              <a:gd name="connsiteY19" fmla="*/ 2613025 h 3402351"/>
              <a:gd name="connsiteX20" fmla="*/ 167959 w 5149751"/>
              <a:gd name="connsiteY20" fmla="*/ 2560637 h 3402351"/>
              <a:gd name="connsiteX21" fmla="*/ 152844 w 5149751"/>
              <a:gd name="connsiteY21" fmla="*/ 2513012 h 3402351"/>
              <a:gd name="connsiteX22" fmla="*/ 134368 w 5149751"/>
              <a:gd name="connsiteY22" fmla="*/ 2471737 h 3402351"/>
              <a:gd name="connsiteX23" fmla="*/ 115892 w 5149751"/>
              <a:gd name="connsiteY23" fmla="*/ 2433637 h 3402351"/>
              <a:gd name="connsiteX24" fmla="*/ 95737 w 5149751"/>
              <a:gd name="connsiteY24" fmla="*/ 2395537 h 3402351"/>
              <a:gd name="connsiteX25" fmla="*/ 75582 w 5149751"/>
              <a:gd name="connsiteY25" fmla="*/ 2359025 h 3402351"/>
              <a:gd name="connsiteX26" fmla="*/ 55427 w 5149751"/>
              <a:gd name="connsiteY26" fmla="*/ 2319337 h 3402351"/>
              <a:gd name="connsiteX27" fmla="*/ 38631 w 5149751"/>
              <a:gd name="connsiteY27" fmla="*/ 2278062 h 3402351"/>
              <a:gd name="connsiteX28" fmla="*/ 23514 w 5149751"/>
              <a:gd name="connsiteY28" fmla="*/ 2232025 h 3402351"/>
              <a:gd name="connsiteX29" fmla="*/ 11757 w 5149751"/>
              <a:gd name="connsiteY29" fmla="*/ 2179637 h 3402351"/>
              <a:gd name="connsiteX30" fmla="*/ 3359 w 5149751"/>
              <a:gd name="connsiteY30" fmla="*/ 2119312 h 3402351"/>
              <a:gd name="connsiteX31" fmla="*/ 0 w 5149751"/>
              <a:gd name="connsiteY31" fmla="*/ 2051050 h 3402351"/>
              <a:gd name="connsiteX32" fmla="*/ 3359 w 5149751"/>
              <a:gd name="connsiteY32" fmla="*/ 1982787 h 3402351"/>
              <a:gd name="connsiteX33" fmla="*/ 11757 w 5149751"/>
              <a:gd name="connsiteY33" fmla="*/ 1922462 h 3402351"/>
              <a:gd name="connsiteX34" fmla="*/ 23514 w 5149751"/>
              <a:gd name="connsiteY34" fmla="*/ 1870075 h 3402351"/>
              <a:gd name="connsiteX35" fmla="*/ 38631 w 5149751"/>
              <a:gd name="connsiteY35" fmla="*/ 1824037 h 3402351"/>
              <a:gd name="connsiteX36" fmla="*/ 55427 w 5149751"/>
              <a:gd name="connsiteY36" fmla="*/ 1782762 h 3402351"/>
              <a:gd name="connsiteX37" fmla="*/ 75582 w 5149751"/>
              <a:gd name="connsiteY37" fmla="*/ 1743075 h 3402351"/>
              <a:gd name="connsiteX38" fmla="*/ 95737 w 5149751"/>
              <a:gd name="connsiteY38" fmla="*/ 1708150 h 3402351"/>
              <a:gd name="connsiteX39" fmla="*/ 115892 w 5149751"/>
              <a:gd name="connsiteY39" fmla="*/ 1671637 h 3402351"/>
              <a:gd name="connsiteX40" fmla="*/ 134368 w 5149751"/>
              <a:gd name="connsiteY40" fmla="*/ 1631950 h 3402351"/>
              <a:gd name="connsiteX41" fmla="*/ 152844 w 5149751"/>
              <a:gd name="connsiteY41" fmla="*/ 1589087 h 3402351"/>
              <a:gd name="connsiteX42" fmla="*/ 167959 w 5149751"/>
              <a:gd name="connsiteY42" fmla="*/ 1544637 h 3402351"/>
              <a:gd name="connsiteX43" fmla="*/ 178037 w 5149751"/>
              <a:gd name="connsiteY43" fmla="*/ 1492250 h 3402351"/>
              <a:gd name="connsiteX44" fmla="*/ 188115 w 5149751"/>
              <a:gd name="connsiteY44" fmla="*/ 1431925 h 3402351"/>
              <a:gd name="connsiteX45" fmla="*/ 189795 w 5149751"/>
              <a:gd name="connsiteY45" fmla="*/ 1363662 h 3402351"/>
              <a:gd name="connsiteX46" fmla="*/ 188115 w 5149751"/>
              <a:gd name="connsiteY46" fmla="*/ 1295400 h 3402351"/>
              <a:gd name="connsiteX47" fmla="*/ 178037 w 5149751"/>
              <a:gd name="connsiteY47" fmla="*/ 1235075 h 3402351"/>
              <a:gd name="connsiteX48" fmla="*/ 167959 w 5149751"/>
              <a:gd name="connsiteY48" fmla="*/ 1182687 h 3402351"/>
              <a:gd name="connsiteX49" fmla="*/ 152844 w 5149751"/>
              <a:gd name="connsiteY49" fmla="*/ 1136650 h 3402351"/>
              <a:gd name="connsiteX50" fmla="*/ 134368 w 5149751"/>
              <a:gd name="connsiteY50" fmla="*/ 1095375 h 3402351"/>
              <a:gd name="connsiteX51" fmla="*/ 115892 w 5149751"/>
              <a:gd name="connsiteY51" fmla="*/ 1055687 h 3402351"/>
              <a:gd name="connsiteX52" fmla="*/ 95737 w 5149751"/>
              <a:gd name="connsiteY52" fmla="*/ 1017587 h 3402351"/>
              <a:gd name="connsiteX53" fmla="*/ 75582 w 5149751"/>
              <a:gd name="connsiteY53" fmla="*/ 981075 h 3402351"/>
              <a:gd name="connsiteX54" fmla="*/ 55427 w 5149751"/>
              <a:gd name="connsiteY54" fmla="*/ 942975 h 3402351"/>
              <a:gd name="connsiteX55" fmla="*/ 38631 w 5149751"/>
              <a:gd name="connsiteY55" fmla="*/ 901700 h 3402351"/>
              <a:gd name="connsiteX56" fmla="*/ 23514 w 5149751"/>
              <a:gd name="connsiteY56" fmla="*/ 854075 h 3402351"/>
              <a:gd name="connsiteX57" fmla="*/ 11757 w 5149751"/>
              <a:gd name="connsiteY57" fmla="*/ 801687 h 3402351"/>
              <a:gd name="connsiteX58" fmla="*/ 3359 w 5149751"/>
              <a:gd name="connsiteY58" fmla="*/ 744537 h 3402351"/>
              <a:gd name="connsiteX59" fmla="*/ 0 w 5149751"/>
              <a:gd name="connsiteY59" fmla="*/ 673100 h 3402351"/>
              <a:gd name="connsiteX60" fmla="*/ 3359 w 5149751"/>
              <a:gd name="connsiteY60" fmla="*/ 606425 h 3402351"/>
              <a:gd name="connsiteX61" fmla="*/ 11757 w 5149751"/>
              <a:gd name="connsiteY61" fmla="*/ 546100 h 3402351"/>
              <a:gd name="connsiteX62" fmla="*/ 23514 w 5149751"/>
              <a:gd name="connsiteY62" fmla="*/ 496887 h 3402351"/>
              <a:gd name="connsiteX63" fmla="*/ 38631 w 5149751"/>
              <a:gd name="connsiteY63" fmla="*/ 450850 h 3402351"/>
              <a:gd name="connsiteX64" fmla="*/ 55427 w 5149751"/>
              <a:gd name="connsiteY64" fmla="*/ 409575 h 3402351"/>
              <a:gd name="connsiteX65" fmla="*/ 73902 w 5149751"/>
              <a:gd name="connsiteY65" fmla="*/ 369887 h 3402351"/>
              <a:gd name="connsiteX66" fmla="*/ 92378 w 5149751"/>
              <a:gd name="connsiteY66" fmla="*/ 334962 h 3402351"/>
              <a:gd name="connsiteX67" fmla="*/ 112533 w 5149751"/>
              <a:gd name="connsiteY67" fmla="*/ 296862 h 3402351"/>
              <a:gd name="connsiteX68" fmla="*/ 132688 w 5149751"/>
              <a:gd name="connsiteY68" fmla="*/ 260350 h 3402351"/>
              <a:gd name="connsiteX69" fmla="*/ 149484 w 5149751"/>
              <a:gd name="connsiteY69" fmla="*/ 217487 h 3402351"/>
              <a:gd name="connsiteX70" fmla="*/ 166280 w 5149751"/>
              <a:gd name="connsiteY70" fmla="*/ 174625 h 3402351"/>
              <a:gd name="connsiteX71" fmla="*/ 176358 w 5149751"/>
              <a:gd name="connsiteY71" fmla="*/ 122237 h 3402351"/>
              <a:gd name="connsiteX72" fmla="*/ 184755 w 5149751"/>
              <a:gd name="connsiteY72" fmla="*/ 66675 h 3402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5149751" h="3402351">
                <a:moveTo>
                  <a:pt x="189795" y="0"/>
                </a:moveTo>
                <a:lnTo>
                  <a:pt x="5149751" y="0"/>
                </a:lnTo>
                <a:lnTo>
                  <a:pt x="5149751" y="3402351"/>
                </a:lnTo>
                <a:lnTo>
                  <a:pt x="1262" y="3402351"/>
                </a:lnTo>
                <a:lnTo>
                  <a:pt x="3359" y="3360737"/>
                </a:lnTo>
                <a:lnTo>
                  <a:pt x="11757" y="3300412"/>
                </a:lnTo>
                <a:lnTo>
                  <a:pt x="23514" y="3248025"/>
                </a:lnTo>
                <a:lnTo>
                  <a:pt x="38631" y="3201987"/>
                </a:lnTo>
                <a:lnTo>
                  <a:pt x="55427" y="3160712"/>
                </a:lnTo>
                <a:lnTo>
                  <a:pt x="75582" y="3121025"/>
                </a:lnTo>
                <a:lnTo>
                  <a:pt x="95737" y="3084512"/>
                </a:lnTo>
                <a:lnTo>
                  <a:pt x="115892" y="3046412"/>
                </a:lnTo>
                <a:lnTo>
                  <a:pt x="134368" y="3009900"/>
                </a:lnTo>
                <a:lnTo>
                  <a:pt x="152844" y="2967037"/>
                </a:lnTo>
                <a:lnTo>
                  <a:pt x="167959" y="2922587"/>
                </a:lnTo>
                <a:lnTo>
                  <a:pt x="178037" y="2868612"/>
                </a:lnTo>
                <a:lnTo>
                  <a:pt x="188115" y="2809875"/>
                </a:lnTo>
                <a:lnTo>
                  <a:pt x="189795" y="2741612"/>
                </a:lnTo>
                <a:lnTo>
                  <a:pt x="188115" y="2671762"/>
                </a:lnTo>
                <a:lnTo>
                  <a:pt x="178037" y="2613025"/>
                </a:lnTo>
                <a:lnTo>
                  <a:pt x="167959" y="2560637"/>
                </a:lnTo>
                <a:lnTo>
                  <a:pt x="152844" y="2513012"/>
                </a:lnTo>
                <a:lnTo>
                  <a:pt x="134368" y="2471737"/>
                </a:lnTo>
                <a:lnTo>
                  <a:pt x="115892" y="2433637"/>
                </a:lnTo>
                <a:lnTo>
                  <a:pt x="95737" y="2395537"/>
                </a:lnTo>
                <a:lnTo>
                  <a:pt x="75582" y="2359025"/>
                </a:lnTo>
                <a:lnTo>
                  <a:pt x="55427" y="2319337"/>
                </a:lnTo>
                <a:lnTo>
                  <a:pt x="38631" y="2278062"/>
                </a:lnTo>
                <a:lnTo>
                  <a:pt x="23514" y="2232025"/>
                </a:lnTo>
                <a:lnTo>
                  <a:pt x="11757" y="2179637"/>
                </a:lnTo>
                <a:lnTo>
                  <a:pt x="3359" y="2119312"/>
                </a:lnTo>
                <a:lnTo>
                  <a:pt x="0" y="2051050"/>
                </a:lnTo>
                <a:lnTo>
                  <a:pt x="3359" y="1982787"/>
                </a:lnTo>
                <a:lnTo>
                  <a:pt x="11757" y="1922462"/>
                </a:lnTo>
                <a:lnTo>
                  <a:pt x="23514" y="1870075"/>
                </a:lnTo>
                <a:lnTo>
                  <a:pt x="38631" y="1824037"/>
                </a:lnTo>
                <a:lnTo>
                  <a:pt x="55427" y="1782762"/>
                </a:lnTo>
                <a:lnTo>
                  <a:pt x="75582" y="1743075"/>
                </a:lnTo>
                <a:lnTo>
                  <a:pt x="95737" y="1708150"/>
                </a:lnTo>
                <a:lnTo>
                  <a:pt x="115892" y="1671637"/>
                </a:lnTo>
                <a:lnTo>
                  <a:pt x="134368" y="1631950"/>
                </a:lnTo>
                <a:lnTo>
                  <a:pt x="152844" y="1589087"/>
                </a:lnTo>
                <a:lnTo>
                  <a:pt x="167959" y="1544637"/>
                </a:lnTo>
                <a:lnTo>
                  <a:pt x="178037" y="1492250"/>
                </a:lnTo>
                <a:lnTo>
                  <a:pt x="188115" y="1431925"/>
                </a:lnTo>
                <a:lnTo>
                  <a:pt x="189795" y="1363662"/>
                </a:lnTo>
                <a:lnTo>
                  <a:pt x="188115" y="1295400"/>
                </a:lnTo>
                <a:lnTo>
                  <a:pt x="178037" y="1235075"/>
                </a:lnTo>
                <a:lnTo>
                  <a:pt x="167959" y="1182687"/>
                </a:lnTo>
                <a:lnTo>
                  <a:pt x="152844" y="1136650"/>
                </a:lnTo>
                <a:lnTo>
                  <a:pt x="134368" y="1095375"/>
                </a:lnTo>
                <a:lnTo>
                  <a:pt x="115892" y="1055687"/>
                </a:lnTo>
                <a:lnTo>
                  <a:pt x="95737" y="1017587"/>
                </a:lnTo>
                <a:lnTo>
                  <a:pt x="75582" y="981075"/>
                </a:lnTo>
                <a:lnTo>
                  <a:pt x="55427" y="942975"/>
                </a:lnTo>
                <a:lnTo>
                  <a:pt x="38631" y="901700"/>
                </a:lnTo>
                <a:lnTo>
                  <a:pt x="23514" y="854075"/>
                </a:lnTo>
                <a:lnTo>
                  <a:pt x="11757" y="801687"/>
                </a:lnTo>
                <a:lnTo>
                  <a:pt x="3359" y="744537"/>
                </a:lnTo>
                <a:lnTo>
                  <a:pt x="0" y="673100"/>
                </a:lnTo>
                <a:lnTo>
                  <a:pt x="3359" y="606425"/>
                </a:lnTo>
                <a:lnTo>
                  <a:pt x="11757" y="546100"/>
                </a:lnTo>
                <a:lnTo>
                  <a:pt x="23514" y="496887"/>
                </a:lnTo>
                <a:lnTo>
                  <a:pt x="38631" y="450850"/>
                </a:lnTo>
                <a:lnTo>
                  <a:pt x="55427" y="409575"/>
                </a:lnTo>
                <a:lnTo>
                  <a:pt x="73902" y="369887"/>
                </a:lnTo>
                <a:lnTo>
                  <a:pt x="92378" y="334962"/>
                </a:lnTo>
                <a:lnTo>
                  <a:pt x="112533" y="296862"/>
                </a:lnTo>
                <a:lnTo>
                  <a:pt x="132688" y="260350"/>
                </a:lnTo>
                <a:lnTo>
                  <a:pt x="149484" y="217487"/>
                </a:lnTo>
                <a:lnTo>
                  <a:pt x="166280" y="174625"/>
                </a:lnTo>
                <a:lnTo>
                  <a:pt x="176358" y="122237"/>
                </a:lnTo>
                <a:lnTo>
                  <a:pt x="184755" y="666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67" name="Freeform: Shape 2066">
            <a:extLst>
              <a:ext uri="{FF2B5EF4-FFF2-40B4-BE49-F238E27FC236}">
                <a16:creationId xmlns:a16="http://schemas.microsoft.com/office/drawing/2014/main" id="{EDDC619B-7F37-4A93-ADCA-7EAE09EE98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046364" y="3511830"/>
            <a:ext cx="5149751" cy="3346171"/>
          </a:xfrm>
          <a:custGeom>
            <a:avLst/>
            <a:gdLst>
              <a:gd name="connsiteX0" fmla="*/ 5387 w 5149751"/>
              <a:gd name="connsiteY0" fmla="*/ 0 h 3346171"/>
              <a:gd name="connsiteX1" fmla="*/ 5149751 w 5149751"/>
              <a:gd name="connsiteY1" fmla="*/ 0 h 3346171"/>
              <a:gd name="connsiteX2" fmla="*/ 5149751 w 5149751"/>
              <a:gd name="connsiteY2" fmla="*/ 3346171 h 3346171"/>
              <a:gd name="connsiteX3" fmla="*/ 189795 w 5149751"/>
              <a:gd name="connsiteY3" fmla="*/ 3346171 h 3346171"/>
              <a:gd name="connsiteX4" fmla="*/ 184755 w 5149751"/>
              <a:gd name="connsiteY4" fmla="*/ 3279496 h 3346171"/>
              <a:gd name="connsiteX5" fmla="*/ 176358 w 5149751"/>
              <a:gd name="connsiteY5" fmla="*/ 3223933 h 3346171"/>
              <a:gd name="connsiteX6" fmla="*/ 166280 w 5149751"/>
              <a:gd name="connsiteY6" fmla="*/ 3171546 h 3346171"/>
              <a:gd name="connsiteX7" fmla="*/ 149484 w 5149751"/>
              <a:gd name="connsiteY7" fmla="*/ 3128683 h 3346171"/>
              <a:gd name="connsiteX8" fmla="*/ 132688 w 5149751"/>
              <a:gd name="connsiteY8" fmla="*/ 3085821 h 3346171"/>
              <a:gd name="connsiteX9" fmla="*/ 112533 w 5149751"/>
              <a:gd name="connsiteY9" fmla="*/ 3049308 h 3346171"/>
              <a:gd name="connsiteX10" fmla="*/ 92378 w 5149751"/>
              <a:gd name="connsiteY10" fmla="*/ 3011208 h 3346171"/>
              <a:gd name="connsiteX11" fmla="*/ 73902 w 5149751"/>
              <a:gd name="connsiteY11" fmla="*/ 2976283 h 3346171"/>
              <a:gd name="connsiteX12" fmla="*/ 55427 w 5149751"/>
              <a:gd name="connsiteY12" fmla="*/ 2936596 h 3346171"/>
              <a:gd name="connsiteX13" fmla="*/ 38631 w 5149751"/>
              <a:gd name="connsiteY13" fmla="*/ 2895321 h 3346171"/>
              <a:gd name="connsiteX14" fmla="*/ 23514 w 5149751"/>
              <a:gd name="connsiteY14" fmla="*/ 2849283 h 3346171"/>
              <a:gd name="connsiteX15" fmla="*/ 11757 w 5149751"/>
              <a:gd name="connsiteY15" fmla="*/ 2800071 h 3346171"/>
              <a:gd name="connsiteX16" fmla="*/ 3359 w 5149751"/>
              <a:gd name="connsiteY16" fmla="*/ 2739746 h 3346171"/>
              <a:gd name="connsiteX17" fmla="*/ 0 w 5149751"/>
              <a:gd name="connsiteY17" fmla="*/ 2671483 h 3346171"/>
              <a:gd name="connsiteX18" fmla="*/ 3359 w 5149751"/>
              <a:gd name="connsiteY18" fmla="*/ 2601633 h 3346171"/>
              <a:gd name="connsiteX19" fmla="*/ 11757 w 5149751"/>
              <a:gd name="connsiteY19" fmla="*/ 2544483 h 3346171"/>
              <a:gd name="connsiteX20" fmla="*/ 23514 w 5149751"/>
              <a:gd name="connsiteY20" fmla="*/ 2492096 h 3346171"/>
              <a:gd name="connsiteX21" fmla="*/ 38631 w 5149751"/>
              <a:gd name="connsiteY21" fmla="*/ 2444471 h 3346171"/>
              <a:gd name="connsiteX22" fmla="*/ 55427 w 5149751"/>
              <a:gd name="connsiteY22" fmla="*/ 2403196 h 3346171"/>
              <a:gd name="connsiteX23" fmla="*/ 75582 w 5149751"/>
              <a:gd name="connsiteY23" fmla="*/ 2365096 h 3346171"/>
              <a:gd name="connsiteX24" fmla="*/ 95737 w 5149751"/>
              <a:gd name="connsiteY24" fmla="*/ 2328583 h 3346171"/>
              <a:gd name="connsiteX25" fmla="*/ 115892 w 5149751"/>
              <a:gd name="connsiteY25" fmla="*/ 2290483 h 3346171"/>
              <a:gd name="connsiteX26" fmla="*/ 134368 w 5149751"/>
              <a:gd name="connsiteY26" fmla="*/ 2250796 h 3346171"/>
              <a:gd name="connsiteX27" fmla="*/ 152844 w 5149751"/>
              <a:gd name="connsiteY27" fmla="*/ 2209521 h 3346171"/>
              <a:gd name="connsiteX28" fmla="*/ 167959 w 5149751"/>
              <a:gd name="connsiteY28" fmla="*/ 2163483 h 3346171"/>
              <a:gd name="connsiteX29" fmla="*/ 178037 w 5149751"/>
              <a:gd name="connsiteY29" fmla="*/ 2111096 h 3346171"/>
              <a:gd name="connsiteX30" fmla="*/ 188115 w 5149751"/>
              <a:gd name="connsiteY30" fmla="*/ 2050771 h 3346171"/>
              <a:gd name="connsiteX31" fmla="*/ 189795 w 5149751"/>
              <a:gd name="connsiteY31" fmla="*/ 1982508 h 3346171"/>
              <a:gd name="connsiteX32" fmla="*/ 188115 w 5149751"/>
              <a:gd name="connsiteY32" fmla="*/ 1914246 h 3346171"/>
              <a:gd name="connsiteX33" fmla="*/ 178037 w 5149751"/>
              <a:gd name="connsiteY33" fmla="*/ 1853921 h 3346171"/>
              <a:gd name="connsiteX34" fmla="*/ 167959 w 5149751"/>
              <a:gd name="connsiteY34" fmla="*/ 1801533 h 3346171"/>
              <a:gd name="connsiteX35" fmla="*/ 152844 w 5149751"/>
              <a:gd name="connsiteY35" fmla="*/ 1757083 h 3346171"/>
              <a:gd name="connsiteX36" fmla="*/ 134368 w 5149751"/>
              <a:gd name="connsiteY36" fmla="*/ 1714221 h 3346171"/>
              <a:gd name="connsiteX37" fmla="*/ 115892 w 5149751"/>
              <a:gd name="connsiteY37" fmla="*/ 1674533 h 3346171"/>
              <a:gd name="connsiteX38" fmla="*/ 95737 w 5149751"/>
              <a:gd name="connsiteY38" fmla="*/ 1638021 h 3346171"/>
              <a:gd name="connsiteX39" fmla="*/ 75582 w 5149751"/>
              <a:gd name="connsiteY39" fmla="*/ 1603096 h 3346171"/>
              <a:gd name="connsiteX40" fmla="*/ 55427 w 5149751"/>
              <a:gd name="connsiteY40" fmla="*/ 1563408 h 3346171"/>
              <a:gd name="connsiteX41" fmla="*/ 38631 w 5149751"/>
              <a:gd name="connsiteY41" fmla="*/ 1522133 h 3346171"/>
              <a:gd name="connsiteX42" fmla="*/ 23514 w 5149751"/>
              <a:gd name="connsiteY42" fmla="*/ 1476096 h 3346171"/>
              <a:gd name="connsiteX43" fmla="*/ 11757 w 5149751"/>
              <a:gd name="connsiteY43" fmla="*/ 1423708 h 3346171"/>
              <a:gd name="connsiteX44" fmla="*/ 3359 w 5149751"/>
              <a:gd name="connsiteY44" fmla="*/ 1363383 h 3346171"/>
              <a:gd name="connsiteX45" fmla="*/ 0 w 5149751"/>
              <a:gd name="connsiteY45" fmla="*/ 1295121 h 3346171"/>
              <a:gd name="connsiteX46" fmla="*/ 3359 w 5149751"/>
              <a:gd name="connsiteY46" fmla="*/ 1226858 h 3346171"/>
              <a:gd name="connsiteX47" fmla="*/ 11757 w 5149751"/>
              <a:gd name="connsiteY47" fmla="*/ 1166533 h 3346171"/>
              <a:gd name="connsiteX48" fmla="*/ 23514 w 5149751"/>
              <a:gd name="connsiteY48" fmla="*/ 1114146 h 3346171"/>
              <a:gd name="connsiteX49" fmla="*/ 38631 w 5149751"/>
              <a:gd name="connsiteY49" fmla="*/ 1068108 h 3346171"/>
              <a:gd name="connsiteX50" fmla="*/ 55427 w 5149751"/>
              <a:gd name="connsiteY50" fmla="*/ 1025246 h 3346171"/>
              <a:gd name="connsiteX51" fmla="*/ 75582 w 5149751"/>
              <a:gd name="connsiteY51" fmla="*/ 987146 h 3346171"/>
              <a:gd name="connsiteX52" fmla="*/ 115892 w 5149751"/>
              <a:gd name="connsiteY52" fmla="*/ 912533 h 3346171"/>
              <a:gd name="connsiteX53" fmla="*/ 134368 w 5149751"/>
              <a:gd name="connsiteY53" fmla="*/ 874433 h 3346171"/>
              <a:gd name="connsiteX54" fmla="*/ 152844 w 5149751"/>
              <a:gd name="connsiteY54" fmla="*/ 831571 h 3346171"/>
              <a:gd name="connsiteX55" fmla="*/ 167959 w 5149751"/>
              <a:gd name="connsiteY55" fmla="*/ 785533 h 3346171"/>
              <a:gd name="connsiteX56" fmla="*/ 178037 w 5149751"/>
              <a:gd name="connsiteY56" fmla="*/ 733146 h 3346171"/>
              <a:gd name="connsiteX57" fmla="*/ 188115 w 5149751"/>
              <a:gd name="connsiteY57" fmla="*/ 674408 h 3346171"/>
              <a:gd name="connsiteX58" fmla="*/ 189795 w 5149751"/>
              <a:gd name="connsiteY58" fmla="*/ 604558 h 3346171"/>
              <a:gd name="connsiteX59" fmla="*/ 188115 w 5149751"/>
              <a:gd name="connsiteY59" fmla="*/ 536296 h 3346171"/>
              <a:gd name="connsiteX60" fmla="*/ 178037 w 5149751"/>
              <a:gd name="connsiteY60" fmla="*/ 475971 h 3346171"/>
              <a:gd name="connsiteX61" fmla="*/ 167959 w 5149751"/>
              <a:gd name="connsiteY61" fmla="*/ 423583 h 3346171"/>
              <a:gd name="connsiteX62" fmla="*/ 152844 w 5149751"/>
              <a:gd name="connsiteY62" fmla="*/ 379133 h 3346171"/>
              <a:gd name="connsiteX63" fmla="*/ 134368 w 5149751"/>
              <a:gd name="connsiteY63" fmla="*/ 336271 h 3346171"/>
              <a:gd name="connsiteX64" fmla="*/ 115892 w 5149751"/>
              <a:gd name="connsiteY64" fmla="*/ 299758 h 3346171"/>
              <a:gd name="connsiteX65" fmla="*/ 75582 w 5149751"/>
              <a:gd name="connsiteY65" fmla="*/ 225146 h 3346171"/>
              <a:gd name="connsiteX66" fmla="*/ 55427 w 5149751"/>
              <a:gd name="connsiteY66" fmla="*/ 185458 h 3346171"/>
              <a:gd name="connsiteX67" fmla="*/ 38631 w 5149751"/>
              <a:gd name="connsiteY67" fmla="*/ 144183 h 3346171"/>
              <a:gd name="connsiteX68" fmla="*/ 23514 w 5149751"/>
              <a:gd name="connsiteY68" fmla="*/ 98146 h 3346171"/>
              <a:gd name="connsiteX69" fmla="*/ 11757 w 5149751"/>
              <a:gd name="connsiteY69" fmla="*/ 45758 h 3346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</a:cxnLst>
            <a:rect l="l" t="t" r="r" b="b"/>
            <a:pathLst>
              <a:path w="5149751" h="3346171">
                <a:moveTo>
                  <a:pt x="5387" y="0"/>
                </a:moveTo>
                <a:lnTo>
                  <a:pt x="5149751" y="0"/>
                </a:lnTo>
                <a:lnTo>
                  <a:pt x="5149751" y="3346171"/>
                </a:lnTo>
                <a:lnTo>
                  <a:pt x="189795" y="3346171"/>
                </a:lnTo>
                <a:lnTo>
                  <a:pt x="184755" y="3279496"/>
                </a:lnTo>
                <a:lnTo>
                  <a:pt x="176358" y="3223933"/>
                </a:lnTo>
                <a:lnTo>
                  <a:pt x="166280" y="3171546"/>
                </a:lnTo>
                <a:lnTo>
                  <a:pt x="149484" y="3128683"/>
                </a:lnTo>
                <a:lnTo>
                  <a:pt x="132688" y="3085821"/>
                </a:lnTo>
                <a:lnTo>
                  <a:pt x="112533" y="3049308"/>
                </a:lnTo>
                <a:lnTo>
                  <a:pt x="92378" y="3011208"/>
                </a:lnTo>
                <a:lnTo>
                  <a:pt x="73902" y="2976283"/>
                </a:lnTo>
                <a:lnTo>
                  <a:pt x="55427" y="2936596"/>
                </a:lnTo>
                <a:lnTo>
                  <a:pt x="38631" y="2895321"/>
                </a:lnTo>
                <a:lnTo>
                  <a:pt x="23514" y="2849283"/>
                </a:lnTo>
                <a:lnTo>
                  <a:pt x="11757" y="2800071"/>
                </a:lnTo>
                <a:lnTo>
                  <a:pt x="3359" y="2739746"/>
                </a:lnTo>
                <a:lnTo>
                  <a:pt x="0" y="2671483"/>
                </a:lnTo>
                <a:lnTo>
                  <a:pt x="3359" y="2601633"/>
                </a:lnTo>
                <a:lnTo>
                  <a:pt x="11757" y="2544483"/>
                </a:lnTo>
                <a:lnTo>
                  <a:pt x="23514" y="2492096"/>
                </a:lnTo>
                <a:lnTo>
                  <a:pt x="38631" y="2444471"/>
                </a:lnTo>
                <a:lnTo>
                  <a:pt x="55427" y="2403196"/>
                </a:lnTo>
                <a:lnTo>
                  <a:pt x="75582" y="2365096"/>
                </a:lnTo>
                <a:lnTo>
                  <a:pt x="95737" y="2328583"/>
                </a:lnTo>
                <a:lnTo>
                  <a:pt x="115892" y="2290483"/>
                </a:lnTo>
                <a:lnTo>
                  <a:pt x="134368" y="2250796"/>
                </a:lnTo>
                <a:lnTo>
                  <a:pt x="152844" y="2209521"/>
                </a:lnTo>
                <a:lnTo>
                  <a:pt x="167959" y="2163483"/>
                </a:lnTo>
                <a:lnTo>
                  <a:pt x="178037" y="2111096"/>
                </a:lnTo>
                <a:lnTo>
                  <a:pt x="188115" y="2050771"/>
                </a:lnTo>
                <a:lnTo>
                  <a:pt x="189795" y="1982508"/>
                </a:lnTo>
                <a:lnTo>
                  <a:pt x="188115" y="1914246"/>
                </a:lnTo>
                <a:lnTo>
                  <a:pt x="178037" y="1853921"/>
                </a:lnTo>
                <a:lnTo>
                  <a:pt x="167959" y="1801533"/>
                </a:lnTo>
                <a:lnTo>
                  <a:pt x="152844" y="1757083"/>
                </a:lnTo>
                <a:lnTo>
                  <a:pt x="134368" y="1714221"/>
                </a:lnTo>
                <a:lnTo>
                  <a:pt x="115892" y="1674533"/>
                </a:lnTo>
                <a:lnTo>
                  <a:pt x="95737" y="1638021"/>
                </a:lnTo>
                <a:lnTo>
                  <a:pt x="75582" y="1603096"/>
                </a:lnTo>
                <a:lnTo>
                  <a:pt x="55427" y="1563408"/>
                </a:lnTo>
                <a:lnTo>
                  <a:pt x="38631" y="1522133"/>
                </a:lnTo>
                <a:lnTo>
                  <a:pt x="23514" y="1476096"/>
                </a:lnTo>
                <a:lnTo>
                  <a:pt x="11757" y="1423708"/>
                </a:lnTo>
                <a:lnTo>
                  <a:pt x="3359" y="1363383"/>
                </a:lnTo>
                <a:lnTo>
                  <a:pt x="0" y="1295121"/>
                </a:lnTo>
                <a:lnTo>
                  <a:pt x="3359" y="1226858"/>
                </a:lnTo>
                <a:lnTo>
                  <a:pt x="11757" y="1166533"/>
                </a:lnTo>
                <a:lnTo>
                  <a:pt x="23514" y="1114146"/>
                </a:lnTo>
                <a:lnTo>
                  <a:pt x="38631" y="1068108"/>
                </a:lnTo>
                <a:lnTo>
                  <a:pt x="55427" y="1025246"/>
                </a:lnTo>
                <a:lnTo>
                  <a:pt x="75582" y="987146"/>
                </a:lnTo>
                <a:lnTo>
                  <a:pt x="115892" y="912533"/>
                </a:lnTo>
                <a:lnTo>
                  <a:pt x="134368" y="874433"/>
                </a:lnTo>
                <a:lnTo>
                  <a:pt x="152844" y="831571"/>
                </a:lnTo>
                <a:lnTo>
                  <a:pt x="167959" y="785533"/>
                </a:lnTo>
                <a:lnTo>
                  <a:pt x="178037" y="733146"/>
                </a:lnTo>
                <a:lnTo>
                  <a:pt x="188115" y="674408"/>
                </a:lnTo>
                <a:lnTo>
                  <a:pt x="189795" y="604558"/>
                </a:lnTo>
                <a:lnTo>
                  <a:pt x="188115" y="536296"/>
                </a:lnTo>
                <a:lnTo>
                  <a:pt x="178037" y="475971"/>
                </a:lnTo>
                <a:lnTo>
                  <a:pt x="167959" y="423583"/>
                </a:lnTo>
                <a:lnTo>
                  <a:pt x="152844" y="379133"/>
                </a:lnTo>
                <a:lnTo>
                  <a:pt x="134368" y="336271"/>
                </a:lnTo>
                <a:lnTo>
                  <a:pt x="115892" y="299758"/>
                </a:lnTo>
                <a:lnTo>
                  <a:pt x="75582" y="225146"/>
                </a:lnTo>
                <a:lnTo>
                  <a:pt x="55427" y="185458"/>
                </a:lnTo>
                <a:lnTo>
                  <a:pt x="38631" y="144183"/>
                </a:lnTo>
                <a:lnTo>
                  <a:pt x="23514" y="98146"/>
                </a:lnTo>
                <a:lnTo>
                  <a:pt x="11757" y="457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7" name="Picture 6" descr="A cartoon of a group of people&#10;&#10;Description automatically generated">
            <a:extLst>
              <a:ext uri="{FF2B5EF4-FFF2-40B4-BE49-F238E27FC236}">
                <a16:creationId xmlns:a16="http://schemas.microsoft.com/office/drawing/2014/main" id="{81C799C1-5359-458A-3230-0B687E17D0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8150" y="403622"/>
            <a:ext cx="4580963" cy="639995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52E6C31-5E08-4FD0-FFB0-41484F9AB471}"/>
              </a:ext>
            </a:extLst>
          </p:cNvPr>
          <p:cNvSpPr txBox="1"/>
          <p:nvPr/>
        </p:nvSpPr>
        <p:spPr>
          <a:xfrm>
            <a:off x="7265423" y="126622"/>
            <a:ext cx="470369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‘Suntanned Bimbo and gold-digging escorts’, </a:t>
            </a:r>
            <a:r>
              <a:rPr lang="en-US" sz="1200" i="1" dirty="0">
                <a:latin typeface="Calibri" panose="020F0502020204030204" pitchFamily="34" charset="0"/>
                <a:cs typeface="Calibri" panose="020F0502020204030204" pitchFamily="34" charset="0"/>
              </a:rPr>
              <a:t>Punch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magazine, May 1990.</a:t>
            </a:r>
          </a:p>
        </p:txBody>
      </p:sp>
      <p:pic>
        <p:nvPicPr>
          <p:cNvPr id="21506" name="Picture 2" descr="0c1fff834bcdf1e560f961b79d1f82c5">
            <a:extLst>
              <a:ext uri="{FF2B5EF4-FFF2-40B4-BE49-F238E27FC236}">
                <a16:creationId xmlns:a16="http://schemas.microsoft.com/office/drawing/2014/main" id="{426B0F93-25C7-84CC-C184-13EEC712D1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1396" y="1482065"/>
            <a:ext cx="3910150" cy="5210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57278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163E20B1-9EBD-2D54-AF65-5F39002EB3F9}"/>
              </a:ext>
            </a:extLst>
          </p:cNvPr>
          <p:cNvSpPr txBox="1">
            <a:spLocks/>
          </p:cNvSpPr>
          <p:nvPr/>
        </p:nvSpPr>
        <p:spPr>
          <a:xfrm>
            <a:off x="987431" y="0"/>
            <a:ext cx="10856686" cy="115083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100" kern="1200" cap="all" spc="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en-US" sz="2600" u="sng" cap="none" dirty="0">
                <a:latin typeface="Calibri" panose="020F0502020204030204" pitchFamily="34" charset="0"/>
                <a:cs typeface="Calibri" panose="020F0502020204030204" pitchFamily="34" charset="0"/>
              </a:rPr>
              <a:t>Anti-Sunbed Tanning: Skin Cancer Confirmed </a:t>
            </a:r>
            <a:br>
              <a:rPr lang="en-US" sz="2600" u="sng" cap="none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600" u="sng" cap="none" dirty="0">
                <a:latin typeface="Calibri" panose="020F0502020204030204" pitchFamily="34" charset="0"/>
                <a:cs typeface="Calibri" panose="020F0502020204030204" pitchFamily="34" charset="0"/>
              </a:rPr>
              <a:t>and the Pathologising of Sunbed Users .. ‘Tanorexia’ (1990s).</a:t>
            </a:r>
            <a:endParaRPr lang="en-US" sz="2600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 descr="A close up of a newspaper&#10;&#10;Description automatically generated">
            <a:extLst>
              <a:ext uri="{FF2B5EF4-FFF2-40B4-BE49-F238E27FC236}">
                <a16:creationId xmlns:a16="http://schemas.microsoft.com/office/drawing/2014/main" id="{A54F9C03-5116-BB42-BA65-EA7C9CBE0D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663297"/>
            <a:ext cx="5513614" cy="449299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EC28138-F72A-369A-55EB-6E2581BF6F2F}"/>
              </a:ext>
            </a:extLst>
          </p:cNvPr>
          <p:cNvSpPr txBox="1"/>
          <p:nvPr/>
        </p:nvSpPr>
        <p:spPr>
          <a:xfrm>
            <a:off x="8692564" y="6372982"/>
            <a:ext cx="2372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latin typeface="Calibri" panose="020F0502020204030204" pitchFamily="34" charset="0"/>
                <a:cs typeface="Calibri" panose="020F0502020204030204" pitchFamily="34" charset="0"/>
              </a:rPr>
              <a:t>The Express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, July 1997. </a:t>
            </a:r>
            <a:endParaRPr lang="en-US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Content Placeholder 4" descr="A close up of a newspaper&#10;&#10;Description automatically generated">
            <a:extLst>
              <a:ext uri="{FF2B5EF4-FFF2-40B4-BE49-F238E27FC236}">
                <a16:creationId xmlns:a16="http://schemas.microsoft.com/office/drawing/2014/main" id="{F8528C88-83DA-7B70-E0AA-38C7A25022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9429" y="1539599"/>
            <a:ext cx="3385630" cy="4638581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2ED24A82-270E-D6EF-B45E-B1B7288D6D99}"/>
              </a:ext>
            </a:extLst>
          </p:cNvPr>
          <p:cNvSpPr/>
          <p:nvPr/>
        </p:nvSpPr>
        <p:spPr>
          <a:xfrm>
            <a:off x="1475188" y="6314352"/>
            <a:ext cx="400975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Jenny Hope (Medical Correspondent), ‘</a:t>
            </a:r>
            <a:r>
              <a:rPr lang="en-GB" sz="1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Fear mount as sunbed fans ignore the health risks’, </a:t>
            </a:r>
            <a:r>
              <a:rPr lang="en-GB" sz="10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Daily Mail</a:t>
            </a:r>
            <a:r>
              <a:rPr lang="en-GB" sz="1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5 October 1990., p.23. 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4171176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163E20B1-9EBD-2D54-AF65-5F39002EB3F9}"/>
              </a:ext>
            </a:extLst>
          </p:cNvPr>
          <p:cNvSpPr txBox="1">
            <a:spLocks/>
          </p:cNvSpPr>
          <p:nvPr/>
        </p:nvSpPr>
        <p:spPr>
          <a:xfrm>
            <a:off x="987431" y="0"/>
            <a:ext cx="10856686" cy="115083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100" kern="1200" cap="all" spc="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en-US" sz="2600" u="sng" cap="none" dirty="0">
                <a:latin typeface="Calibri" panose="020F0502020204030204" pitchFamily="34" charset="0"/>
                <a:cs typeface="Calibri" panose="020F0502020204030204" pitchFamily="34" charset="0"/>
              </a:rPr>
              <a:t>Tanning Culture, 1990s: DHA Fake Tan vs. Sunbeds</a:t>
            </a:r>
            <a:endParaRPr lang="en-US" sz="2600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Picture 8" descr="A person lying on her stomach in a newspaper&#10;&#10;Description automatically generated">
            <a:extLst>
              <a:ext uri="{FF2B5EF4-FFF2-40B4-BE49-F238E27FC236}">
                <a16:creationId xmlns:a16="http://schemas.microsoft.com/office/drawing/2014/main" id="{436E4117-2AC1-C477-E505-ADD912B780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9574" y="992831"/>
            <a:ext cx="7772400" cy="5212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96498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163E20B1-9EBD-2D54-AF65-5F39002EB3F9}"/>
              </a:ext>
            </a:extLst>
          </p:cNvPr>
          <p:cNvSpPr txBox="1">
            <a:spLocks/>
          </p:cNvSpPr>
          <p:nvPr/>
        </p:nvSpPr>
        <p:spPr>
          <a:xfrm>
            <a:off x="-3775955" y="0"/>
            <a:ext cx="10856686" cy="115083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100" kern="1200" cap="all" spc="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en-US" sz="2600" u="sng" cap="none" dirty="0">
                <a:latin typeface="Calibri" panose="020F0502020204030204" pitchFamily="34" charset="0"/>
                <a:cs typeface="Calibri" panose="020F0502020204030204" pitchFamily="34" charset="0"/>
              </a:rPr>
              <a:t>Cont.</a:t>
            </a:r>
            <a:endParaRPr lang="en-US" sz="2600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CCE96D1-A0FD-9177-35FD-408695260DB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895" b="15381"/>
          <a:stretch/>
        </p:blipFill>
        <p:spPr>
          <a:xfrm>
            <a:off x="3027056" y="228600"/>
            <a:ext cx="6446813" cy="64008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D35AB14-329C-04D3-8364-8D0964288B54}"/>
              </a:ext>
            </a:extLst>
          </p:cNvPr>
          <p:cNvSpPr txBox="1"/>
          <p:nvPr/>
        </p:nvSpPr>
        <p:spPr>
          <a:xfrm>
            <a:off x="1110546" y="957453"/>
            <a:ext cx="244124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DHA Fake Tan</a:t>
            </a:r>
            <a:b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advertising of new </a:t>
            </a:r>
            <a:b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beauty salon </a:t>
            </a:r>
            <a:b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tanning treatments ---&gt;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76C4438-6541-17DC-207A-98F38975861E}"/>
              </a:ext>
            </a:extLst>
          </p:cNvPr>
          <p:cNvSpPr txBox="1"/>
          <p:nvPr/>
        </p:nvSpPr>
        <p:spPr>
          <a:xfrm>
            <a:off x="1110546" y="4269027"/>
            <a:ext cx="19724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latin typeface="Calibri" panose="020F0502020204030204" pitchFamily="34" charset="0"/>
                <a:cs typeface="Calibri" panose="020F0502020204030204" pitchFamily="34" charset="0"/>
              </a:rPr>
              <a:t>The Tanning Shop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’s sunbed advertising of their new sunbeds ----------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&gt;</a:t>
            </a:r>
            <a:endParaRPr lang="en-US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3556" name="Picture 4" descr="Baywatch - Pamela Anderson [DVD]: Amazon.co.uk: David Hasselhoff, Pamela  Anderson, David Hasselhoff, Pamela Anderson: DVD &amp; Blu-ray">
            <a:extLst>
              <a:ext uri="{FF2B5EF4-FFF2-40B4-BE49-F238E27FC236}">
                <a16:creationId xmlns:a16="http://schemas.microsoft.com/office/drawing/2014/main" id="{2A37D3DB-4F27-DEC0-BB06-73084DE8F72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06" t="6666" r="3350" b="8758"/>
          <a:stretch/>
        </p:blipFill>
        <p:spPr bwMode="auto">
          <a:xfrm>
            <a:off x="9108986" y="1150832"/>
            <a:ext cx="2702979" cy="3532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ACD2C13-B4CF-E55E-3F3F-F0CF34999DA6}"/>
              </a:ext>
            </a:extLst>
          </p:cNvPr>
          <p:cNvSpPr txBox="1"/>
          <p:nvPr/>
        </p:nvSpPr>
        <p:spPr>
          <a:xfrm>
            <a:off x="8918968" y="4968504"/>
            <a:ext cx="308301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Meanwhile, cultural background = tanned playboy </a:t>
            </a:r>
            <a:b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model, Pamela Anderson’s, </a:t>
            </a:r>
            <a:r>
              <a:rPr lang="en-US" i="1" dirty="0">
                <a:latin typeface="Calibri" panose="020F0502020204030204" pitchFamily="34" charset="0"/>
                <a:cs typeface="Calibri" panose="020F0502020204030204" pitchFamily="34" charset="0"/>
              </a:rPr>
              <a:t>Baywatch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television era </a:t>
            </a:r>
            <a:b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(1989-99). 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FBDA0D20-79E5-6414-770D-CDFCC920DCFB}"/>
              </a:ext>
            </a:extLst>
          </p:cNvPr>
          <p:cNvSpPr/>
          <p:nvPr/>
        </p:nvSpPr>
        <p:spPr>
          <a:xfrm>
            <a:off x="6096000" y="4436084"/>
            <a:ext cx="2511552" cy="2066544"/>
          </a:xfrm>
          <a:prstGeom prst="roundRect">
            <a:avLst/>
          </a:prstGeom>
          <a:noFill/>
          <a:ln w="76200">
            <a:solidFill>
              <a:srgbClr val="FF93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400" i="1" dirty="0">
              <a:solidFill>
                <a:schemeClr val="tx1"/>
              </a:solidFill>
              <a:highlight>
                <a:srgbClr val="FF9300"/>
              </a:highligh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19358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163E20B1-9EBD-2D54-AF65-5F39002EB3F9}"/>
              </a:ext>
            </a:extLst>
          </p:cNvPr>
          <p:cNvSpPr txBox="1">
            <a:spLocks/>
          </p:cNvSpPr>
          <p:nvPr/>
        </p:nvSpPr>
        <p:spPr>
          <a:xfrm>
            <a:off x="987431" y="0"/>
            <a:ext cx="10856686" cy="115083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100" kern="1200" cap="all" spc="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en-US" sz="2600" u="sng" cap="none" dirty="0">
                <a:latin typeface="Calibri" panose="020F0502020204030204" pitchFamily="34" charset="0"/>
                <a:cs typeface="Calibri" panose="020F0502020204030204" pitchFamily="34" charset="0"/>
              </a:rPr>
              <a:t>Tanning Culture, 1990s: The Invention of ‘Medical’ </a:t>
            </a:r>
            <a:br>
              <a:rPr lang="en-US" sz="2600" u="sng" cap="none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600" u="sng" cap="none" dirty="0">
                <a:latin typeface="Calibri" panose="020F0502020204030204" pitchFamily="34" charset="0"/>
                <a:cs typeface="Calibri" panose="020F0502020204030204" pitchFamily="34" charset="0"/>
              </a:rPr>
              <a:t>Tanning Injections, Melanotan.</a:t>
            </a:r>
            <a:endParaRPr lang="en-US" sz="2600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" name="Picture 1" descr="A picture containing calendar&#10;&#10;Description automatically generated">
            <a:extLst>
              <a:ext uri="{FF2B5EF4-FFF2-40B4-BE49-F238E27FC236}">
                <a16:creationId xmlns:a16="http://schemas.microsoft.com/office/drawing/2014/main" id="{B3D06780-F14E-814A-C7AF-A4721187FB8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920"/>
          <a:stretch/>
        </p:blipFill>
        <p:spPr>
          <a:xfrm>
            <a:off x="5580788" y="1639873"/>
            <a:ext cx="5828466" cy="475227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08DA5E1-1D84-006E-2F7D-F31911BC7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7431" y="1495779"/>
            <a:ext cx="4593357" cy="346631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Laboratories around the world are working together to develop Melanotan (Britain, Australia, North America).</a:t>
            </a:r>
          </a:p>
          <a:p>
            <a:pPr>
              <a:lnSpc>
                <a:spcPct val="150000"/>
              </a:lnSpc>
            </a:pPr>
            <a:r>
              <a:rPr lang="en-GB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Professor Mac Hadley (University of Arizona): ‘Medical’ in nature? … to protect ‘vulnerable, fair-skinned people against skin cancer and medically treat people pigment-based skin concerns, such as hypersensitivity, albinism and vitiligo.</a:t>
            </a:r>
          </a:p>
          <a:p>
            <a:pPr>
              <a:lnSpc>
                <a:spcPct val="150000"/>
              </a:lnSpc>
            </a:pPr>
            <a:r>
              <a:rPr lang="en-GB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Professor Patrick Riley (UCL): Purely a ‘cosmetic’ technology.</a:t>
            </a:r>
          </a:p>
        </p:txBody>
      </p:sp>
    </p:spTree>
    <p:extLst>
      <p:ext uri="{BB962C8B-B14F-4D97-AF65-F5344CB8AC3E}">
        <p14:creationId xmlns:p14="http://schemas.microsoft.com/office/powerpoint/2010/main" val="10422194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163E20B1-9EBD-2D54-AF65-5F39002EB3F9}"/>
              </a:ext>
            </a:extLst>
          </p:cNvPr>
          <p:cNvSpPr txBox="1">
            <a:spLocks/>
          </p:cNvSpPr>
          <p:nvPr/>
        </p:nvSpPr>
        <p:spPr>
          <a:xfrm>
            <a:off x="1127212" y="105149"/>
            <a:ext cx="10856686" cy="115083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100" kern="1200" cap="all" spc="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en-US" sz="2800" u="sng" cap="none" dirty="0">
                <a:latin typeface="Calibri" panose="020F0502020204030204" pitchFamily="34" charset="0"/>
                <a:cs typeface="Calibri" panose="020F0502020204030204" pitchFamily="34" charset="0"/>
              </a:rPr>
              <a:t>21</a:t>
            </a:r>
            <a:r>
              <a:rPr lang="en-US" sz="2800" u="sng" cap="none" baseline="30000" dirty="0">
                <a:latin typeface="Calibri" panose="020F0502020204030204" pitchFamily="34" charset="0"/>
                <a:cs typeface="Calibri" panose="020F0502020204030204" pitchFamily="34" charset="0"/>
              </a:rPr>
              <a:t>st</a:t>
            </a:r>
            <a:r>
              <a:rPr lang="en-US" sz="2800" u="sng" cap="none" dirty="0">
                <a:latin typeface="Calibri" panose="020F0502020204030204" pitchFamily="34" charset="0"/>
                <a:cs typeface="Calibri" panose="020F0502020204030204" pitchFamily="34" charset="0"/>
              </a:rPr>
              <a:t> century/today: Melanotan Injections combined with Sunbeds?</a:t>
            </a:r>
            <a:endParaRPr lang="en-US" sz="2800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27B7614-4A9F-A9DB-4D1C-E23692546F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7997" y="1556149"/>
            <a:ext cx="6665901" cy="4522302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E9E57ED9-8EA3-08D3-302C-75D40DC1B517}"/>
              </a:ext>
            </a:extLst>
          </p:cNvPr>
          <p:cNvSpPr/>
          <p:nvPr/>
        </p:nvSpPr>
        <p:spPr>
          <a:xfrm>
            <a:off x="5317997" y="6229631"/>
            <a:ext cx="60133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Calibri" charset="0"/>
                <a:ea typeface="Calibri" charset="0"/>
                <a:cs typeface="Calibri" charset="0"/>
              </a:rPr>
              <a:t>‘Your dad says, "Ruin your health if you like but you're not smoking in his car.”’ </a:t>
            </a:r>
            <a:r>
              <a:rPr lang="en-US" sz="1400" i="1" dirty="0">
                <a:latin typeface="Calibri" charset="0"/>
                <a:ea typeface="Calibri" charset="0"/>
                <a:cs typeface="Calibri" charset="0"/>
              </a:rPr>
              <a:t>Daily Mail</a:t>
            </a:r>
            <a:r>
              <a:rPr lang="en-US" sz="1400" dirty="0">
                <a:latin typeface="Calibri" charset="0"/>
                <a:ea typeface="Calibri" charset="0"/>
                <a:cs typeface="Calibri" charset="0"/>
              </a:rPr>
              <a:t>, 30 July 2009.</a:t>
            </a:r>
          </a:p>
        </p:txBody>
      </p:sp>
      <p:pic>
        <p:nvPicPr>
          <p:cNvPr id="9" name="Picture 8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5D6ED13C-8B53-66A6-C8B1-47F298E88C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2614" y="1124658"/>
            <a:ext cx="3776484" cy="5366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73747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163E20B1-9EBD-2D54-AF65-5F39002EB3F9}"/>
              </a:ext>
            </a:extLst>
          </p:cNvPr>
          <p:cNvSpPr txBox="1">
            <a:spLocks/>
          </p:cNvSpPr>
          <p:nvPr/>
        </p:nvSpPr>
        <p:spPr>
          <a:xfrm>
            <a:off x="1003760" y="261257"/>
            <a:ext cx="10856686" cy="115083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100" kern="1200" cap="all" spc="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en-US" sz="2600" u="sng" cap="none" dirty="0">
                <a:latin typeface="Calibri" panose="020F0502020204030204" pitchFamily="34" charset="0"/>
                <a:cs typeface="Calibri" panose="020F0502020204030204" pitchFamily="34" charset="0"/>
              </a:rPr>
              <a:t>Conclusion (1/3): When, how and why were tanning technologies discovered/invented? </a:t>
            </a:r>
            <a:endParaRPr lang="en-US" sz="2600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3F3C9B4D-1775-0523-54B9-A81144F13B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7431" y="1986715"/>
            <a:ext cx="6311440" cy="346631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‘Revolutionary’ health enhancers? Medical cures/treatments? Skin cancer preventers? Safer tanning alternatives? </a:t>
            </a:r>
            <a:r>
              <a:rPr lang="en-GB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Immunce</a:t>
            </a:r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boosting virus preventers? </a:t>
            </a:r>
            <a:br>
              <a:rPr lang="en-GB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br>
              <a:rPr lang="en-GB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Or, for commercial ‘health’ and beauty companies, is the main objective to profit from public health concerns …. ? </a:t>
            </a:r>
            <a:br>
              <a:rPr lang="en-GB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br>
              <a:rPr lang="en-GB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(Virginia Berridge and Kelly Loughlin, </a:t>
            </a:r>
            <a:r>
              <a:rPr lang="en-GB" sz="1600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Medicine, the market and mass media: producing health in the twentieth century; </a:t>
            </a:r>
            <a:r>
              <a:rPr lang="en-GB" sz="1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Virginia Berridge, ‘Electronic cigarettes and history’, </a:t>
            </a:r>
            <a:r>
              <a:rPr lang="en-GB" sz="16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Lancet</a:t>
            </a:r>
            <a:r>
              <a:rPr lang="en-GB" sz="1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, 383, 9936, (2014)</a:t>
            </a:r>
            <a:r>
              <a:rPr lang="en-GB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GB" sz="1600" i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583E36C-9D1F-8650-098B-1E5041F92E66}"/>
              </a:ext>
            </a:extLst>
          </p:cNvPr>
          <p:cNvSpPr txBox="1"/>
          <p:nvPr/>
        </p:nvSpPr>
        <p:spPr>
          <a:xfrm>
            <a:off x="6696909" y="6184433"/>
            <a:ext cx="55726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Email advertisement to my inbox, </a:t>
            </a:r>
            <a:r>
              <a:rPr lang="en-US" sz="1400" i="1" dirty="0"/>
              <a:t>The Tanning Shop </a:t>
            </a:r>
            <a:br>
              <a:rPr lang="en-US" sz="1400" i="1" dirty="0"/>
            </a:br>
            <a:r>
              <a:rPr lang="en-US" sz="1400" dirty="0"/>
              <a:t>(sunbed company), UK, May 2021.</a:t>
            </a:r>
            <a:endParaRPr lang="en-US" sz="1400" i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B8BCBDF-B6DD-7028-BD7F-0427DB61DA3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1"/>
          <a:stretch/>
        </p:blipFill>
        <p:spPr>
          <a:xfrm>
            <a:off x="7500665" y="1826361"/>
            <a:ext cx="3965162" cy="4306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55762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Freeform 10">
            <a:extLst>
              <a:ext uri="{FF2B5EF4-FFF2-40B4-BE49-F238E27FC236}">
                <a16:creationId xmlns:a16="http://schemas.microsoft.com/office/drawing/2014/main" id="{B2993EF1-19E1-473A-8A3F-1D7B249519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7569200" cy="6858000"/>
          </a:xfrm>
          <a:custGeom>
            <a:avLst/>
            <a:gdLst>
              <a:gd name="connsiteX0" fmla="*/ 0 w 7569200"/>
              <a:gd name="connsiteY0" fmla="*/ 0 h 6858000"/>
              <a:gd name="connsiteX1" fmla="*/ 7389812 w 7569200"/>
              <a:gd name="connsiteY1" fmla="*/ 0 h 6858000"/>
              <a:gd name="connsiteX2" fmla="*/ 7394575 w 7569200"/>
              <a:gd name="connsiteY2" fmla="*/ 66675 h 6858000"/>
              <a:gd name="connsiteX3" fmla="*/ 7402512 w 7569200"/>
              <a:gd name="connsiteY3" fmla="*/ 122237 h 6858000"/>
              <a:gd name="connsiteX4" fmla="*/ 7412037 w 7569200"/>
              <a:gd name="connsiteY4" fmla="*/ 174625 h 6858000"/>
              <a:gd name="connsiteX5" fmla="*/ 7427912 w 7569200"/>
              <a:gd name="connsiteY5" fmla="*/ 217487 h 6858000"/>
              <a:gd name="connsiteX6" fmla="*/ 7443787 w 7569200"/>
              <a:gd name="connsiteY6" fmla="*/ 260350 h 6858000"/>
              <a:gd name="connsiteX7" fmla="*/ 7462837 w 7569200"/>
              <a:gd name="connsiteY7" fmla="*/ 296862 h 6858000"/>
              <a:gd name="connsiteX8" fmla="*/ 7481887 w 7569200"/>
              <a:gd name="connsiteY8" fmla="*/ 334962 h 6858000"/>
              <a:gd name="connsiteX9" fmla="*/ 7499350 w 7569200"/>
              <a:gd name="connsiteY9" fmla="*/ 369887 h 6858000"/>
              <a:gd name="connsiteX10" fmla="*/ 7516812 w 7569200"/>
              <a:gd name="connsiteY10" fmla="*/ 409575 h 6858000"/>
              <a:gd name="connsiteX11" fmla="*/ 7532687 w 7569200"/>
              <a:gd name="connsiteY11" fmla="*/ 450850 h 6858000"/>
              <a:gd name="connsiteX12" fmla="*/ 7546975 w 7569200"/>
              <a:gd name="connsiteY12" fmla="*/ 496887 h 6858000"/>
              <a:gd name="connsiteX13" fmla="*/ 7558087 w 7569200"/>
              <a:gd name="connsiteY13" fmla="*/ 546100 h 6858000"/>
              <a:gd name="connsiteX14" fmla="*/ 7566025 w 7569200"/>
              <a:gd name="connsiteY14" fmla="*/ 606425 h 6858000"/>
              <a:gd name="connsiteX15" fmla="*/ 7569200 w 7569200"/>
              <a:gd name="connsiteY15" fmla="*/ 673100 h 6858000"/>
              <a:gd name="connsiteX16" fmla="*/ 7566025 w 7569200"/>
              <a:gd name="connsiteY16" fmla="*/ 744537 h 6858000"/>
              <a:gd name="connsiteX17" fmla="*/ 7558087 w 7569200"/>
              <a:gd name="connsiteY17" fmla="*/ 801687 h 6858000"/>
              <a:gd name="connsiteX18" fmla="*/ 7546975 w 7569200"/>
              <a:gd name="connsiteY18" fmla="*/ 854075 h 6858000"/>
              <a:gd name="connsiteX19" fmla="*/ 7532687 w 7569200"/>
              <a:gd name="connsiteY19" fmla="*/ 901700 h 6858000"/>
              <a:gd name="connsiteX20" fmla="*/ 7516812 w 7569200"/>
              <a:gd name="connsiteY20" fmla="*/ 942975 h 6858000"/>
              <a:gd name="connsiteX21" fmla="*/ 7497762 w 7569200"/>
              <a:gd name="connsiteY21" fmla="*/ 981075 h 6858000"/>
              <a:gd name="connsiteX22" fmla="*/ 7478712 w 7569200"/>
              <a:gd name="connsiteY22" fmla="*/ 1017587 h 6858000"/>
              <a:gd name="connsiteX23" fmla="*/ 7459662 w 7569200"/>
              <a:gd name="connsiteY23" fmla="*/ 1055687 h 6858000"/>
              <a:gd name="connsiteX24" fmla="*/ 7442200 w 7569200"/>
              <a:gd name="connsiteY24" fmla="*/ 1095375 h 6858000"/>
              <a:gd name="connsiteX25" fmla="*/ 7424737 w 7569200"/>
              <a:gd name="connsiteY25" fmla="*/ 1136650 h 6858000"/>
              <a:gd name="connsiteX26" fmla="*/ 7410450 w 7569200"/>
              <a:gd name="connsiteY26" fmla="*/ 1182687 h 6858000"/>
              <a:gd name="connsiteX27" fmla="*/ 7400925 w 7569200"/>
              <a:gd name="connsiteY27" fmla="*/ 1235075 h 6858000"/>
              <a:gd name="connsiteX28" fmla="*/ 7391400 w 7569200"/>
              <a:gd name="connsiteY28" fmla="*/ 1295400 h 6858000"/>
              <a:gd name="connsiteX29" fmla="*/ 7389812 w 7569200"/>
              <a:gd name="connsiteY29" fmla="*/ 1363662 h 6858000"/>
              <a:gd name="connsiteX30" fmla="*/ 7391400 w 7569200"/>
              <a:gd name="connsiteY30" fmla="*/ 1431925 h 6858000"/>
              <a:gd name="connsiteX31" fmla="*/ 7400925 w 7569200"/>
              <a:gd name="connsiteY31" fmla="*/ 1492250 h 6858000"/>
              <a:gd name="connsiteX32" fmla="*/ 7410450 w 7569200"/>
              <a:gd name="connsiteY32" fmla="*/ 1544637 h 6858000"/>
              <a:gd name="connsiteX33" fmla="*/ 7424737 w 7569200"/>
              <a:gd name="connsiteY33" fmla="*/ 1589087 h 6858000"/>
              <a:gd name="connsiteX34" fmla="*/ 7442200 w 7569200"/>
              <a:gd name="connsiteY34" fmla="*/ 1631950 h 6858000"/>
              <a:gd name="connsiteX35" fmla="*/ 7459662 w 7569200"/>
              <a:gd name="connsiteY35" fmla="*/ 1671637 h 6858000"/>
              <a:gd name="connsiteX36" fmla="*/ 7478712 w 7569200"/>
              <a:gd name="connsiteY36" fmla="*/ 1708150 h 6858000"/>
              <a:gd name="connsiteX37" fmla="*/ 7497762 w 7569200"/>
              <a:gd name="connsiteY37" fmla="*/ 1743075 h 6858000"/>
              <a:gd name="connsiteX38" fmla="*/ 7516812 w 7569200"/>
              <a:gd name="connsiteY38" fmla="*/ 1782762 h 6858000"/>
              <a:gd name="connsiteX39" fmla="*/ 7532687 w 7569200"/>
              <a:gd name="connsiteY39" fmla="*/ 1824037 h 6858000"/>
              <a:gd name="connsiteX40" fmla="*/ 7546975 w 7569200"/>
              <a:gd name="connsiteY40" fmla="*/ 1870075 h 6858000"/>
              <a:gd name="connsiteX41" fmla="*/ 7558087 w 7569200"/>
              <a:gd name="connsiteY41" fmla="*/ 1922462 h 6858000"/>
              <a:gd name="connsiteX42" fmla="*/ 7566025 w 7569200"/>
              <a:gd name="connsiteY42" fmla="*/ 1982787 h 6858000"/>
              <a:gd name="connsiteX43" fmla="*/ 7569200 w 7569200"/>
              <a:gd name="connsiteY43" fmla="*/ 2051050 h 6858000"/>
              <a:gd name="connsiteX44" fmla="*/ 7566025 w 7569200"/>
              <a:gd name="connsiteY44" fmla="*/ 2119312 h 6858000"/>
              <a:gd name="connsiteX45" fmla="*/ 7558087 w 7569200"/>
              <a:gd name="connsiteY45" fmla="*/ 2179637 h 6858000"/>
              <a:gd name="connsiteX46" fmla="*/ 7546975 w 7569200"/>
              <a:gd name="connsiteY46" fmla="*/ 2232025 h 6858000"/>
              <a:gd name="connsiteX47" fmla="*/ 7532687 w 7569200"/>
              <a:gd name="connsiteY47" fmla="*/ 2278062 h 6858000"/>
              <a:gd name="connsiteX48" fmla="*/ 7516812 w 7569200"/>
              <a:gd name="connsiteY48" fmla="*/ 2319337 h 6858000"/>
              <a:gd name="connsiteX49" fmla="*/ 7497762 w 7569200"/>
              <a:gd name="connsiteY49" fmla="*/ 2359025 h 6858000"/>
              <a:gd name="connsiteX50" fmla="*/ 7478712 w 7569200"/>
              <a:gd name="connsiteY50" fmla="*/ 2395537 h 6858000"/>
              <a:gd name="connsiteX51" fmla="*/ 7459662 w 7569200"/>
              <a:gd name="connsiteY51" fmla="*/ 2433637 h 6858000"/>
              <a:gd name="connsiteX52" fmla="*/ 7442200 w 7569200"/>
              <a:gd name="connsiteY52" fmla="*/ 2471737 h 6858000"/>
              <a:gd name="connsiteX53" fmla="*/ 7424737 w 7569200"/>
              <a:gd name="connsiteY53" fmla="*/ 2513012 h 6858000"/>
              <a:gd name="connsiteX54" fmla="*/ 7410450 w 7569200"/>
              <a:gd name="connsiteY54" fmla="*/ 2560637 h 6858000"/>
              <a:gd name="connsiteX55" fmla="*/ 7400925 w 7569200"/>
              <a:gd name="connsiteY55" fmla="*/ 2613025 h 6858000"/>
              <a:gd name="connsiteX56" fmla="*/ 7391400 w 7569200"/>
              <a:gd name="connsiteY56" fmla="*/ 2671762 h 6858000"/>
              <a:gd name="connsiteX57" fmla="*/ 7389812 w 7569200"/>
              <a:gd name="connsiteY57" fmla="*/ 2741612 h 6858000"/>
              <a:gd name="connsiteX58" fmla="*/ 7391400 w 7569200"/>
              <a:gd name="connsiteY58" fmla="*/ 2809875 h 6858000"/>
              <a:gd name="connsiteX59" fmla="*/ 7400925 w 7569200"/>
              <a:gd name="connsiteY59" fmla="*/ 2868612 h 6858000"/>
              <a:gd name="connsiteX60" fmla="*/ 7410450 w 7569200"/>
              <a:gd name="connsiteY60" fmla="*/ 2922587 h 6858000"/>
              <a:gd name="connsiteX61" fmla="*/ 7424737 w 7569200"/>
              <a:gd name="connsiteY61" fmla="*/ 2967037 h 6858000"/>
              <a:gd name="connsiteX62" fmla="*/ 7442200 w 7569200"/>
              <a:gd name="connsiteY62" fmla="*/ 3009900 h 6858000"/>
              <a:gd name="connsiteX63" fmla="*/ 7459662 w 7569200"/>
              <a:gd name="connsiteY63" fmla="*/ 3046412 h 6858000"/>
              <a:gd name="connsiteX64" fmla="*/ 7478712 w 7569200"/>
              <a:gd name="connsiteY64" fmla="*/ 3084512 h 6858000"/>
              <a:gd name="connsiteX65" fmla="*/ 7497762 w 7569200"/>
              <a:gd name="connsiteY65" fmla="*/ 3121025 h 6858000"/>
              <a:gd name="connsiteX66" fmla="*/ 7516812 w 7569200"/>
              <a:gd name="connsiteY66" fmla="*/ 3160712 h 6858000"/>
              <a:gd name="connsiteX67" fmla="*/ 7532687 w 7569200"/>
              <a:gd name="connsiteY67" fmla="*/ 3201987 h 6858000"/>
              <a:gd name="connsiteX68" fmla="*/ 7546975 w 7569200"/>
              <a:gd name="connsiteY68" fmla="*/ 3248025 h 6858000"/>
              <a:gd name="connsiteX69" fmla="*/ 7558087 w 7569200"/>
              <a:gd name="connsiteY69" fmla="*/ 3300412 h 6858000"/>
              <a:gd name="connsiteX70" fmla="*/ 7566025 w 7569200"/>
              <a:gd name="connsiteY70" fmla="*/ 3360737 h 6858000"/>
              <a:gd name="connsiteX71" fmla="*/ 7569200 w 7569200"/>
              <a:gd name="connsiteY71" fmla="*/ 3427412 h 6858000"/>
              <a:gd name="connsiteX72" fmla="*/ 7566025 w 7569200"/>
              <a:gd name="connsiteY72" fmla="*/ 3497262 h 6858000"/>
              <a:gd name="connsiteX73" fmla="*/ 7558087 w 7569200"/>
              <a:gd name="connsiteY73" fmla="*/ 3557587 h 6858000"/>
              <a:gd name="connsiteX74" fmla="*/ 7546975 w 7569200"/>
              <a:gd name="connsiteY74" fmla="*/ 3609975 h 6858000"/>
              <a:gd name="connsiteX75" fmla="*/ 7532687 w 7569200"/>
              <a:gd name="connsiteY75" fmla="*/ 3656012 h 6858000"/>
              <a:gd name="connsiteX76" fmla="*/ 7516812 w 7569200"/>
              <a:gd name="connsiteY76" fmla="*/ 3697287 h 6858000"/>
              <a:gd name="connsiteX77" fmla="*/ 7497762 w 7569200"/>
              <a:gd name="connsiteY77" fmla="*/ 3736975 h 6858000"/>
              <a:gd name="connsiteX78" fmla="*/ 7459662 w 7569200"/>
              <a:gd name="connsiteY78" fmla="*/ 3811587 h 6858000"/>
              <a:gd name="connsiteX79" fmla="*/ 7442200 w 7569200"/>
              <a:gd name="connsiteY79" fmla="*/ 3848100 h 6858000"/>
              <a:gd name="connsiteX80" fmla="*/ 7424737 w 7569200"/>
              <a:gd name="connsiteY80" fmla="*/ 3890962 h 6858000"/>
              <a:gd name="connsiteX81" fmla="*/ 7410450 w 7569200"/>
              <a:gd name="connsiteY81" fmla="*/ 3935412 h 6858000"/>
              <a:gd name="connsiteX82" fmla="*/ 7400925 w 7569200"/>
              <a:gd name="connsiteY82" fmla="*/ 3987800 h 6858000"/>
              <a:gd name="connsiteX83" fmla="*/ 7391400 w 7569200"/>
              <a:gd name="connsiteY83" fmla="*/ 4048125 h 6858000"/>
              <a:gd name="connsiteX84" fmla="*/ 7389812 w 7569200"/>
              <a:gd name="connsiteY84" fmla="*/ 4116387 h 6858000"/>
              <a:gd name="connsiteX85" fmla="*/ 7391400 w 7569200"/>
              <a:gd name="connsiteY85" fmla="*/ 4186237 h 6858000"/>
              <a:gd name="connsiteX86" fmla="*/ 7400925 w 7569200"/>
              <a:gd name="connsiteY86" fmla="*/ 4244975 h 6858000"/>
              <a:gd name="connsiteX87" fmla="*/ 7410450 w 7569200"/>
              <a:gd name="connsiteY87" fmla="*/ 4297362 h 6858000"/>
              <a:gd name="connsiteX88" fmla="*/ 7424737 w 7569200"/>
              <a:gd name="connsiteY88" fmla="*/ 4343400 h 6858000"/>
              <a:gd name="connsiteX89" fmla="*/ 7442200 w 7569200"/>
              <a:gd name="connsiteY89" fmla="*/ 4386262 h 6858000"/>
              <a:gd name="connsiteX90" fmla="*/ 7459662 w 7569200"/>
              <a:gd name="connsiteY90" fmla="*/ 4424362 h 6858000"/>
              <a:gd name="connsiteX91" fmla="*/ 7497762 w 7569200"/>
              <a:gd name="connsiteY91" fmla="*/ 4498975 h 6858000"/>
              <a:gd name="connsiteX92" fmla="*/ 7516812 w 7569200"/>
              <a:gd name="connsiteY92" fmla="*/ 4537075 h 6858000"/>
              <a:gd name="connsiteX93" fmla="*/ 7532687 w 7569200"/>
              <a:gd name="connsiteY93" fmla="*/ 4579937 h 6858000"/>
              <a:gd name="connsiteX94" fmla="*/ 7546975 w 7569200"/>
              <a:gd name="connsiteY94" fmla="*/ 4625975 h 6858000"/>
              <a:gd name="connsiteX95" fmla="*/ 7558087 w 7569200"/>
              <a:gd name="connsiteY95" fmla="*/ 4678362 h 6858000"/>
              <a:gd name="connsiteX96" fmla="*/ 7566025 w 7569200"/>
              <a:gd name="connsiteY96" fmla="*/ 4738687 h 6858000"/>
              <a:gd name="connsiteX97" fmla="*/ 7569200 w 7569200"/>
              <a:gd name="connsiteY97" fmla="*/ 4806950 h 6858000"/>
              <a:gd name="connsiteX98" fmla="*/ 7566025 w 7569200"/>
              <a:gd name="connsiteY98" fmla="*/ 4875212 h 6858000"/>
              <a:gd name="connsiteX99" fmla="*/ 7558087 w 7569200"/>
              <a:gd name="connsiteY99" fmla="*/ 4935537 h 6858000"/>
              <a:gd name="connsiteX100" fmla="*/ 7546975 w 7569200"/>
              <a:gd name="connsiteY100" fmla="*/ 4987925 h 6858000"/>
              <a:gd name="connsiteX101" fmla="*/ 7532687 w 7569200"/>
              <a:gd name="connsiteY101" fmla="*/ 5033962 h 6858000"/>
              <a:gd name="connsiteX102" fmla="*/ 7516812 w 7569200"/>
              <a:gd name="connsiteY102" fmla="*/ 5075237 h 6858000"/>
              <a:gd name="connsiteX103" fmla="*/ 7497762 w 7569200"/>
              <a:gd name="connsiteY103" fmla="*/ 5114925 h 6858000"/>
              <a:gd name="connsiteX104" fmla="*/ 7478712 w 7569200"/>
              <a:gd name="connsiteY104" fmla="*/ 5149850 h 6858000"/>
              <a:gd name="connsiteX105" fmla="*/ 7459662 w 7569200"/>
              <a:gd name="connsiteY105" fmla="*/ 5186362 h 6858000"/>
              <a:gd name="connsiteX106" fmla="*/ 7442200 w 7569200"/>
              <a:gd name="connsiteY106" fmla="*/ 5226050 h 6858000"/>
              <a:gd name="connsiteX107" fmla="*/ 7424737 w 7569200"/>
              <a:gd name="connsiteY107" fmla="*/ 5268912 h 6858000"/>
              <a:gd name="connsiteX108" fmla="*/ 7410450 w 7569200"/>
              <a:gd name="connsiteY108" fmla="*/ 5313362 h 6858000"/>
              <a:gd name="connsiteX109" fmla="*/ 7400925 w 7569200"/>
              <a:gd name="connsiteY109" fmla="*/ 5365750 h 6858000"/>
              <a:gd name="connsiteX110" fmla="*/ 7391400 w 7569200"/>
              <a:gd name="connsiteY110" fmla="*/ 5426075 h 6858000"/>
              <a:gd name="connsiteX111" fmla="*/ 7389812 w 7569200"/>
              <a:gd name="connsiteY111" fmla="*/ 5494337 h 6858000"/>
              <a:gd name="connsiteX112" fmla="*/ 7391400 w 7569200"/>
              <a:gd name="connsiteY112" fmla="*/ 5562600 h 6858000"/>
              <a:gd name="connsiteX113" fmla="*/ 7400925 w 7569200"/>
              <a:gd name="connsiteY113" fmla="*/ 5622925 h 6858000"/>
              <a:gd name="connsiteX114" fmla="*/ 7410450 w 7569200"/>
              <a:gd name="connsiteY114" fmla="*/ 5675312 h 6858000"/>
              <a:gd name="connsiteX115" fmla="*/ 7424737 w 7569200"/>
              <a:gd name="connsiteY115" fmla="*/ 5721350 h 6858000"/>
              <a:gd name="connsiteX116" fmla="*/ 7442200 w 7569200"/>
              <a:gd name="connsiteY116" fmla="*/ 5762625 h 6858000"/>
              <a:gd name="connsiteX117" fmla="*/ 7459662 w 7569200"/>
              <a:gd name="connsiteY117" fmla="*/ 5802312 h 6858000"/>
              <a:gd name="connsiteX118" fmla="*/ 7478712 w 7569200"/>
              <a:gd name="connsiteY118" fmla="*/ 5840412 h 6858000"/>
              <a:gd name="connsiteX119" fmla="*/ 7497762 w 7569200"/>
              <a:gd name="connsiteY119" fmla="*/ 5876925 h 6858000"/>
              <a:gd name="connsiteX120" fmla="*/ 7516812 w 7569200"/>
              <a:gd name="connsiteY120" fmla="*/ 5915025 h 6858000"/>
              <a:gd name="connsiteX121" fmla="*/ 7532687 w 7569200"/>
              <a:gd name="connsiteY121" fmla="*/ 5956300 h 6858000"/>
              <a:gd name="connsiteX122" fmla="*/ 7546975 w 7569200"/>
              <a:gd name="connsiteY122" fmla="*/ 6003925 h 6858000"/>
              <a:gd name="connsiteX123" fmla="*/ 7558087 w 7569200"/>
              <a:gd name="connsiteY123" fmla="*/ 6056312 h 6858000"/>
              <a:gd name="connsiteX124" fmla="*/ 7566025 w 7569200"/>
              <a:gd name="connsiteY124" fmla="*/ 6113462 h 6858000"/>
              <a:gd name="connsiteX125" fmla="*/ 7569200 w 7569200"/>
              <a:gd name="connsiteY125" fmla="*/ 6183312 h 6858000"/>
              <a:gd name="connsiteX126" fmla="*/ 7566025 w 7569200"/>
              <a:gd name="connsiteY126" fmla="*/ 6251575 h 6858000"/>
              <a:gd name="connsiteX127" fmla="*/ 7558087 w 7569200"/>
              <a:gd name="connsiteY127" fmla="*/ 6311900 h 6858000"/>
              <a:gd name="connsiteX128" fmla="*/ 7546975 w 7569200"/>
              <a:gd name="connsiteY128" fmla="*/ 6361112 h 6858000"/>
              <a:gd name="connsiteX129" fmla="*/ 7532687 w 7569200"/>
              <a:gd name="connsiteY129" fmla="*/ 6407150 h 6858000"/>
              <a:gd name="connsiteX130" fmla="*/ 7516812 w 7569200"/>
              <a:gd name="connsiteY130" fmla="*/ 6448425 h 6858000"/>
              <a:gd name="connsiteX131" fmla="*/ 7499350 w 7569200"/>
              <a:gd name="connsiteY131" fmla="*/ 6488112 h 6858000"/>
              <a:gd name="connsiteX132" fmla="*/ 7481887 w 7569200"/>
              <a:gd name="connsiteY132" fmla="*/ 6523037 h 6858000"/>
              <a:gd name="connsiteX133" fmla="*/ 7462837 w 7569200"/>
              <a:gd name="connsiteY133" fmla="*/ 6561137 h 6858000"/>
              <a:gd name="connsiteX134" fmla="*/ 7443787 w 7569200"/>
              <a:gd name="connsiteY134" fmla="*/ 6597650 h 6858000"/>
              <a:gd name="connsiteX135" fmla="*/ 7427912 w 7569200"/>
              <a:gd name="connsiteY135" fmla="*/ 6640512 h 6858000"/>
              <a:gd name="connsiteX136" fmla="*/ 7412037 w 7569200"/>
              <a:gd name="connsiteY136" fmla="*/ 6683375 h 6858000"/>
              <a:gd name="connsiteX137" fmla="*/ 7402512 w 7569200"/>
              <a:gd name="connsiteY137" fmla="*/ 6735762 h 6858000"/>
              <a:gd name="connsiteX138" fmla="*/ 7394575 w 7569200"/>
              <a:gd name="connsiteY138" fmla="*/ 6791325 h 6858000"/>
              <a:gd name="connsiteX139" fmla="*/ 7389812 w 7569200"/>
              <a:gd name="connsiteY139" fmla="*/ 6858000 h 6858000"/>
              <a:gd name="connsiteX140" fmla="*/ 0 w 7569200"/>
              <a:gd name="connsiteY140" fmla="*/ 6858000 h 6858000"/>
              <a:gd name="connsiteX141" fmla="*/ 0 w 7569200"/>
              <a:gd name="connsiteY141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</a:cxnLst>
            <a:rect l="l" t="t" r="r" b="b"/>
            <a:pathLst>
              <a:path w="7569200" h="6858000">
                <a:moveTo>
                  <a:pt x="0" y="0"/>
                </a:moveTo>
                <a:lnTo>
                  <a:pt x="7389812" y="0"/>
                </a:lnTo>
                <a:lnTo>
                  <a:pt x="7394575" y="66675"/>
                </a:lnTo>
                <a:lnTo>
                  <a:pt x="7402512" y="122237"/>
                </a:lnTo>
                <a:lnTo>
                  <a:pt x="7412037" y="174625"/>
                </a:lnTo>
                <a:lnTo>
                  <a:pt x="7427912" y="217487"/>
                </a:lnTo>
                <a:lnTo>
                  <a:pt x="7443787" y="260350"/>
                </a:lnTo>
                <a:lnTo>
                  <a:pt x="7462837" y="296862"/>
                </a:lnTo>
                <a:lnTo>
                  <a:pt x="7481887" y="334962"/>
                </a:lnTo>
                <a:lnTo>
                  <a:pt x="7499350" y="369887"/>
                </a:lnTo>
                <a:lnTo>
                  <a:pt x="7516812" y="409575"/>
                </a:lnTo>
                <a:lnTo>
                  <a:pt x="7532687" y="450850"/>
                </a:lnTo>
                <a:lnTo>
                  <a:pt x="7546975" y="496887"/>
                </a:lnTo>
                <a:lnTo>
                  <a:pt x="7558087" y="546100"/>
                </a:lnTo>
                <a:lnTo>
                  <a:pt x="7566025" y="606425"/>
                </a:lnTo>
                <a:lnTo>
                  <a:pt x="7569200" y="673100"/>
                </a:lnTo>
                <a:lnTo>
                  <a:pt x="7566025" y="744537"/>
                </a:lnTo>
                <a:lnTo>
                  <a:pt x="7558087" y="801687"/>
                </a:lnTo>
                <a:lnTo>
                  <a:pt x="7546975" y="854075"/>
                </a:lnTo>
                <a:lnTo>
                  <a:pt x="7532687" y="901700"/>
                </a:lnTo>
                <a:lnTo>
                  <a:pt x="7516812" y="942975"/>
                </a:lnTo>
                <a:lnTo>
                  <a:pt x="7497762" y="981075"/>
                </a:lnTo>
                <a:lnTo>
                  <a:pt x="7478712" y="1017587"/>
                </a:lnTo>
                <a:lnTo>
                  <a:pt x="7459662" y="1055687"/>
                </a:lnTo>
                <a:lnTo>
                  <a:pt x="7442200" y="1095375"/>
                </a:lnTo>
                <a:lnTo>
                  <a:pt x="7424737" y="1136650"/>
                </a:lnTo>
                <a:lnTo>
                  <a:pt x="7410450" y="1182687"/>
                </a:lnTo>
                <a:lnTo>
                  <a:pt x="7400925" y="1235075"/>
                </a:lnTo>
                <a:lnTo>
                  <a:pt x="7391400" y="1295400"/>
                </a:lnTo>
                <a:lnTo>
                  <a:pt x="7389812" y="1363662"/>
                </a:lnTo>
                <a:lnTo>
                  <a:pt x="7391400" y="1431925"/>
                </a:lnTo>
                <a:lnTo>
                  <a:pt x="7400925" y="1492250"/>
                </a:lnTo>
                <a:lnTo>
                  <a:pt x="7410450" y="1544637"/>
                </a:lnTo>
                <a:lnTo>
                  <a:pt x="7424737" y="1589087"/>
                </a:lnTo>
                <a:lnTo>
                  <a:pt x="7442200" y="1631950"/>
                </a:lnTo>
                <a:lnTo>
                  <a:pt x="7459662" y="1671637"/>
                </a:lnTo>
                <a:lnTo>
                  <a:pt x="7478712" y="1708150"/>
                </a:lnTo>
                <a:lnTo>
                  <a:pt x="7497762" y="1743075"/>
                </a:lnTo>
                <a:lnTo>
                  <a:pt x="7516812" y="1782762"/>
                </a:lnTo>
                <a:lnTo>
                  <a:pt x="7532687" y="1824037"/>
                </a:lnTo>
                <a:lnTo>
                  <a:pt x="7546975" y="1870075"/>
                </a:lnTo>
                <a:lnTo>
                  <a:pt x="7558087" y="1922462"/>
                </a:lnTo>
                <a:lnTo>
                  <a:pt x="7566025" y="1982787"/>
                </a:lnTo>
                <a:lnTo>
                  <a:pt x="7569200" y="2051050"/>
                </a:lnTo>
                <a:lnTo>
                  <a:pt x="7566025" y="2119312"/>
                </a:lnTo>
                <a:lnTo>
                  <a:pt x="7558087" y="2179637"/>
                </a:lnTo>
                <a:lnTo>
                  <a:pt x="7546975" y="2232025"/>
                </a:lnTo>
                <a:lnTo>
                  <a:pt x="7532687" y="2278062"/>
                </a:lnTo>
                <a:lnTo>
                  <a:pt x="7516812" y="2319337"/>
                </a:lnTo>
                <a:lnTo>
                  <a:pt x="7497762" y="2359025"/>
                </a:lnTo>
                <a:lnTo>
                  <a:pt x="7478712" y="2395537"/>
                </a:lnTo>
                <a:lnTo>
                  <a:pt x="7459662" y="2433637"/>
                </a:lnTo>
                <a:lnTo>
                  <a:pt x="7442200" y="2471737"/>
                </a:lnTo>
                <a:lnTo>
                  <a:pt x="7424737" y="2513012"/>
                </a:lnTo>
                <a:lnTo>
                  <a:pt x="7410450" y="2560637"/>
                </a:lnTo>
                <a:lnTo>
                  <a:pt x="7400925" y="2613025"/>
                </a:lnTo>
                <a:lnTo>
                  <a:pt x="7391400" y="2671762"/>
                </a:lnTo>
                <a:lnTo>
                  <a:pt x="7389812" y="2741612"/>
                </a:lnTo>
                <a:lnTo>
                  <a:pt x="7391400" y="2809875"/>
                </a:lnTo>
                <a:lnTo>
                  <a:pt x="7400925" y="2868612"/>
                </a:lnTo>
                <a:lnTo>
                  <a:pt x="7410450" y="2922587"/>
                </a:lnTo>
                <a:lnTo>
                  <a:pt x="7424737" y="2967037"/>
                </a:lnTo>
                <a:lnTo>
                  <a:pt x="7442200" y="3009900"/>
                </a:lnTo>
                <a:lnTo>
                  <a:pt x="7459662" y="3046412"/>
                </a:lnTo>
                <a:lnTo>
                  <a:pt x="7478712" y="3084512"/>
                </a:lnTo>
                <a:lnTo>
                  <a:pt x="7497762" y="3121025"/>
                </a:lnTo>
                <a:lnTo>
                  <a:pt x="7516812" y="3160712"/>
                </a:lnTo>
                <a:lnTo>
                  <a:pt x="7532687" y="3201987"/>
                </a:lnTo>
                <a:lnTo>
                  <a:pt x="7546975" y="3248025"/>
                </a:lnTo>
                <a:lnTo>
                  <a:pt x="7558087" y="3300412"/>
                </a:lnTo>
                <a:lnTo>
                  <a:pt x="7566025" y="3360737"/>
                </a:lnTo>
                <a:lnTo>
                  <a:pt x="7569200" y="3427412"/>
                </a:lnTo>
                <a:lnTo>
                  <a:pt x="7566025" y="3497262"/>
                </a:lnTo>
                <a:lnTo>
                  <a:pt x="7558087" y="3557587"/>
                </a:lnTo>
                <a:lnTo>
                  <a:pt x="7546975" y="3609975"/>
                </a:lnTo>
                <a:lnTo>
                  <a:pt x="7532687" y="3656012"/>
                </a:lnTo>
                <a:lnTo>
                  <a:pt x="7516812" y="3697287"/>
                </a:lnTo>
                <a:lnTo>
                  <a:pt x="7497762" y="3736975"/>
                </a:lnTo>
                <a:lnTo>
                  <a:pt x="7459662" y="3811587"/>
                </a:lnTo>
                <a:lnTo>
                  <a:pt x="7442200" y="3848100"/>
                </a:lnTo>
                <a:lnTo>
                  <a:pt x="7424737" y="3890962"/>
                </a:lnTo>
                <a:lnTo>
                  <a:pt x="7410450" y="3935412"/>
                </a:lnTo>
                <a:lnTo>
                  <a:pt x="7400925" y="3987800"/>
                </a:lnTo>
                <a:lnTo>
                  <a:pt x="7391400" y="4048125"/>
                </a:lnTo>
                <a:lnTo>
                  <a:pt x="7389812" y="4116387"/>
                </a:lnTo>
                <a:lnTo>
                  <a:pt x="7391400" y="4186237"/>
                </a:lnTo>
                <a:lnTo>
                  <a:pt x="7400925" y="4244975"/>
                </a:lnTo>
                <a:lnTo>
                  <a:pt x="7410450" y="4297362"/>
                </a:lnTo>
                <a:lnTo>
                  <a:pt x="7424737" y="4343400"/>
                </a:lnTo>
                <a:lnTo>
                  <a:pt x="7442200" y="4386262"/>
                </a:lnTo>
                <a:lnTo>
                  <a:pt x="7459662" y="4424362"/>
                </a:lnTo>
                <a:lnTo>
                  <a:pt x="7497762" y="4498975"/>
                </a:lnTo>
                <a:lnTo>
                  <a:pt x="7516812" y="4537075"/>
                </a:lnTo>
                <a:lnTo>
                  <a:pt x="7532687" y="4579937"/>
                </a:lnTo>
                <a:lnTo>
                  <a:pt x="7546975" y="4625975"/>
                </a:lnTo>
                <a:lnTo>
                  <a:pt x="7558087" y="4678362"/>
                </a:lnTo>
                <a:lnTo>
                  <a:pt x="7566025" y="4738687"/>
                </a:lnTo>
                <a:lnTo>
                  <a:pt x="7569200" y="4806950"/>
                </a:lnTo>
                <a:lnTo>
                  <a:pt x="7566025" y="4875212"/>
                </a:lnTo>
                <a:lnTo>
                  <a:pt x="7558087" y="4935537"/>
                </a:lnTo>
                <a:lnTo>
                  <a:pt x="7546975" y="4987925"/>
                </a:lnTo>
                <a:lnTo>
                  <a:pt x="7532687" y="5033962"/>
                </a:lnTo>
                <a:lnTo>
                  <a:pt x="7516812" y="5075237"/>
                </a:lnTo>
                <a:lnTo>
                  <a:pt x="7497762" y="5114925"/>
                </a:lnTo>
                <a:lnTo>
                  <a:pt x="7478712" y="5149850"/>
                </a:lnTo>
                <a:lnTo>
                  <a:pt x="7459662" y="5186362"/>
                </a:lnTo>
                <a:lnTo>
                  <a:pt x="7442200" y="5226050"/>
                </a:lnTo>
                <a:lnTo>
                  <a:pt x="7424737" y="5268912"/>
                </a:lnTo>
                <a:lnTo>
                  <a:pt x="7410450" y="5313362"/>
                </a:lnTo>
                <a:lnTo>
                  <a:pt x="7400925" y="5365750"/>
                </a:lnTo>
                <a:lnTo>
                  <a:pt x="7391400" y="5426075"/>
                </a:lnTo>
                <a:lnTo>
                  <a:pt x="7389812" y="5494337"/>
                </a:lnTo>
                <a:lnTo>
                  <a:pt x="7391400" y="5562600"/>
                </a:lnTo>
                <a:lnTo>
                  <a:pt x="7400925" y="5622925"/>
                </a:lnTo>
                <a:lnTo>
                  <a:pt x="7410450" y="5675312"/>
                </a:lnTo>
                <a:lnTo>
                  <a:pt x="7424737" y="5721350"/>
                </a:lnTo>
                <a:lnTo>
                  <a:pt x="7442200" y="5762625"/>
                </a:lnTo>
                <a:lnTo>
                  <a:pt x="7459662" y="5802312"/>
                </a:lnTo>
                <a:lnTo>
                  <a:pt x="7478712" y="5840412"/>
                </a:lnTo>
                <a:lnTo>
                  <a:pt x="7497762" y="5876925"/>
                </a:lnTo>
                <a:lnTo>
                  <a:pt x="7516812" y="5915025"/>
                </a:lnTo>
                <a:lnTo>
                  <a:pt x="7532687" y="5956300"/>
                </a:lnTo>
                <a:lnTo>
                  <a:pt x="7546975" y="6003925"/>
                </a:lnTo>
                <a:lnTo>
                  <a:pt x="7558087" y="6056312"/>
                </a:lnTo>
                <a:lnTo>
                  <a:pt x="7566025" y="6113462"/>
                </a:lnTo>
                <a:lnTo>
                  <a:pt x="7569200" y="6183312"/>
                </a:lnTo>
                <a:lnTo>
                  <a:pt x="7566025" y="6251575"/>
                </a:lnTo>
                <a:lnTo>
                  <a:pt x="7558087" y="6311900"/>
                </a:lnTo>
                <a:lnTo>
                  <a:pt x="7546975" y="6361112"/>
                </a:lnTo>
                <a:lnTo>
                  <a:pt x="7532687" y="6407150"/>
                </a:lnTo>
                <a:lnTo>
                  <a:pt x="7516812" y="6448425"/>
                </a:lnTo>
                <a:lnTo>
                  <a:pt x="7499350" y="6488112"/>
                </a:lnTo>
                <a:lnTo>
                  <a:pt x="7481887" y="6523037"/>
                </a:lnTo>
                <a:lnTo>
                  <a:pt x="7462837" y="6561137"/>
                </a:lnTo>
                <a:lnTo>
                  <a:pt x="7443787" y="6597650"/>
                </a:lnTo>
                <a:lnTo>
                  <a:pt x="7427912" y="6640512"/>
                </a:lnTo>
                <a:lnTo>
                  <a:pt x="7412037" y="6683375"/>
                </a:lnTo>
                <a:lnTo>
                  <a:pt x="7402512" y="6735762"/>
                </a:lnTo>
                <a:lnTo>
                  <a:pt x="7394575" y="6791325"/>
                </a:lnTo>
                <a:lnTo>
                  <a:pt x="7389812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628AF5D-E579-F8B0-7BAC-CE09A885AC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4003" y="390110"/>
            <a:ext cx="5527033" cy="1150832"/>
          </a:xfrm>
        </p:spPr>
        <p:txBody>
          <a:bodyPr>
            <a:normAutofit/>
          </a:bodyPr>
          <a:lstStyle/>
          <a:p>
            <a:r>
              <a:rPr lang="en-US" u="sng" cap="none" dirty="0">
                <a:latin typeface="Calibri" panose="020F0502020204030204" pitchFamily="34" charset="0"/>
                <a:cs typeface="Calibri" panose="020F0502020204030204" pitchFamily="34" charset="0"/>
              </a:rPr>
              <a:t>Definitions</a:t>
            </a:r>
            <a:endParaRPr lang="en-US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61" name="Rectangle 2060">
            <a:extLst>
              <a:ext uri="{FF2B5EF4-FFF2-40B4-BE49-F238E27FC236}">
                <a16:creationId xmlns:a16="http://schemas.microsoft.com/office/drawing/2014/main" id="{F50C5101-CD9E-4E96-A827-ACA768C311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BA6145-38D4-05FF-A08D-0CB417A79E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8026" y="1679366"/>
            <a:ext cx="6253777" cy="3593591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1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What’s a tan? </a:t>
            </a: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‘natural tan’ develops when a person’s skin is exposed to ultraviolet radiation. This exposure activates our melanin production, typically darkening it; however, it also damages skin cells and increases the risk of skin cancer development regardless of a person’s skin </a:t>
            </a:r>
            <a:r>
              <a:rPr lang="en-US" sz="18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colour</a:t>
            </a: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b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US" sz="1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1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Ultraviolet (UV) Rays/Radiation, </a:t>
            </a: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which UV lamps, sunbeds and the sun emits. </a:t>
            </a:r>
            <a:b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US" sz="1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1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Sunbed</a:t>
            </a: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a body-sized electrical machine containing UV-ray </a:t>
            </a:r>
            <a:r>
              <a:rPr lang="en-US" sz="18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panelled</a:t>
            </a: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lamps, not outdoor sunbed sun loungers made from cloth, plastic, or metal.</a:t>
            </a:r>
            <a:b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US" sz="1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1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Dihydroxyacetone (DHA) fake tan </a:t>
            </a: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 a chemically developed UV-free tanning serum that develops without UV exposure. </a:t>
            </a:r>
          </a:p>
        </p:txBody>
      </p:sp>
      <p:sp>
        <p:nvSpPr>
          <p:cNvPr id="2063" name="Freeform 22">
            <a:extLst>
              <a:ext uri="{FF2B5EF4-FFF2-40B4-BE49-F238E27FC236}">
                <a16:creationId xmlns:a16="http://schemas.microsoft.com/office/drawing/2014/main" id="{588FC0EF-FB5A-4AF3-A7C1-57F4582BFB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 flipH="1">
            <a:off x="6909478" y="0"/>
            <a:ext cx="5282519" cy="6858000"/>
          </a:xfrm>
          <a:custGeom>
            <a:avLst/>
            <a:gdLst>
              <a:gd name="connsiteX0" fmla="*/ 0 w 4992864"/>
              <a:gd name="connsiteY0" fmla="*/ 0 h 6858000"/>
              <a:gd name="connsiteX1" fmla="*/ 4813476 w 4992864"/>
              <a:gd name="connsiteY1" fmla="*/ 0 h 6858000"/>
              <a:gd name="connsiteX2" fmla="*/ 4818239 w 4992864"/>
              <a:gd name="connsiteY2" fmla="*/ 66675 h 6858000"/>
              <a:gd name="connsiteX3" fmla="*/ 4826176 w 4992864"/>
              <a:gd name="connsiteY3" fmla="*/ 122237 h 6858000"/>
              <a:gd name="connsiteX4" fmla="*/ 4835701 w 4992864"/>
              <a:gd name="connsiteY4" fmla="*/ 174625 h 6858000"/>
              <a:gd name="connsiteX5" fmla="*/ 4851576 w 4992864"/>
              <a:gd name="connsiteY5" fmla="*/ 217487 h 6858000"/>
              <a:gd name="connsiteX6" fmla="*/ 4867451 w 4992864"/>
              <a:gd name="connsiteY6" fmla="*/ 260350 h 6858000"/>
              <a:gd name="connsiteX7" fmla="*/ 4886501 w 4992864"/>
              <a:gd name="connsiteY7" fmla="*/ 296862 h 6858000"/>
              <a:gd name="connsiteX8" fmla="*/ 4905551 w 4992864"/>
              <a:gd name="connsiteY8" fmla="*/ 334962 h 6858000"/>
              <a:gd name="connsiteX9" fmla="*/ 4923014 w 4992864"/>
              <a:gd name="connsiteY9" fmla="*/ 369887 h 6858000"/>
              <a:gd name="connsiteX10" fmla="*/ 4940476 w 4992864"/>
              <a:gd name="connsiteY10" fmla="*/ 409575 h 6858000"/>
              <a:gd name="connsiteX11" fmla="*/ 4956351 w 4992864"/>
              <a:gd name="connsiteY11" fmla="*/ 450850 h 6858000"/>
              <a:gd name="connsiteX12" fmla="*/ 4970639 w 4992864"/>
              <a:gd name="connsiteY12" fmla="*/ 496887 h 6858000"/>
              <a:gd name="connsiteX13" fmla="*/ 4981751 w 4992864"/>
              <a:gd name="connsiteY13" fmla="*/ 546100 h 6858000"/>
              <a:gd name="connsiteX14" fmla="*/ 4989689 w 4992864"/>
              <a:gd name="connsiteY14" fmla="*/ 606425 h 6858000"/>
              <a:gd name="connsiteX15" fmla="*/ 4992864 w 4992864"/>
              <a:gd name="connsiteY15" fmla="*/ 673100 h 6858000"/>
              <a:gd name="connsiteX16" fmla="*/ 4989689 w 4992864"/>
              <a:gd name="connsiteY16" fmla="*/ 744537 h 6858000"/>
              <a:gd name="connsiteX17" fmla="*/ 4981751 w 4992864"/>
              <a:gd name="connsiteY17" fmla="*/ 801687 h 6858000"/>
              <a:gd name="connsiteX18" fmla="*/ 4970639 w 4992864"/>
              <a:gd name="connsiteY18" fmla="*/ 854075 h 6858000"/>
              <a:gd name="connsiteX19" fmla="*/ 4956351 w 4992864"/>
              <a:gd name="connsiteY19" fmla="*/ 901700 h 6858000"/>
              <a:gd name="connsiteX20" fmla="*/ 4940476 w 4992864"/>
              <a:gd name="connsiteY20" fmla="*/ 942975 h 6858000"/>
              <a:gd name="connsiteX21" fmla="*/ 4921426 w 4992864"/>
              <a:gd name="connsiteY21" fmla="*/ 981075 h 6858000"/>
              <a:gd name="connsiteX22" fmla="*/ 4902376 w 4992864"/>
              <a:gd name="connsiteY22" fmla="*/ 1017587 h 6858000"/>
              <a:gd name="connsiteX23" fmla="*/ 4883326 w 4992864"/>
              <a:gd name="connsiteY23" fmla="*/ 1055687 h 6858000"/>
              <a:gd name="connsiteX24" fmla="*/ 4865864 w 4992864"/>
              <a:gd name="connsiteY24" fmla="*/ 1095375 h 6858000"/>
              <a:gd name="connsiteX25" fmla="*/ 4848401 w 4992864"/>
              <a:gd name="connsiteY25" fmla="*/ 1136650 h 6858000"/>
              <a:gd name="connsiteX26" fmla="*/ 4834114 w 4992864"/>
              <a:gd name="connsiteY26" fmla="*/ 1182687 h 6858000"/>
              <a:gd name="connsiteX27" fmla="*/ 4824589 w 4992864"/>
              <a:gd name="connsiteY27" fmla="*/ 1235075 h 6858000"/>
              <a:gd name="connsiteX28" fmla="*/ 4815064 w 4992864"/>
              <a:gd name="connsiteY28" fmla="*/ 1295400 h 6858000"/>
              <a:gd name="connsiteX29" fmla="*/ 4813476 w 4992864"/>
              <a:gd name="connsiteY29" fmla="*/ 1363662 h 6858000"/>
              <a:gd name="connsiteX30" fmla="*/ 4815064 w 4992864"/>
              <a:gd name="connsiteY30" fmla="*/ 1431925 h 6858000"/>
              <a:gd name="connsiteX31" fmla="*/ 4824589 w 4992864"/>
              <a:gd name="connsiteY31" fmla="*/ 1492250 h 6858000"/>
              <a:gd name="connsiteX32" fmla="*/ 4834114 w 4992864"/>
              <a:gd name="connsiteY32" fmla="*/ 1544637 h 6858000"/>
              <a:gd name="connsiteX33" fmla="*/ 4848401 w 4992864"/>
              <a:gd name="connsiteY33" fmla="*/ 1589087 h 6858000"/>
              <a:gd name="connsiteX34" fmla="*/ 4865864 w 4992864"/>
              <a:gd name="connsiteY34" fmla="*/ 1631950 h 6858000"/>
              <a:gd name="connsiteX35" fmla="*/ 4883326 w 4992864"/>
              <a:gd name="connsiteY35" fmla="*/ 1671637 h 6858000"/>
              <a:gd name="connsiteX36" fmla="*/ 4902376 w 4992864"/>
              <a:gd name="connsiteY36" fmla="*/ 1708150 h 6858000"/>
              <a:gd name="connsiteX37" fmla="*/ 4921426 w 4992864"/>
              <a:gd name="connsiteY37" fmla="*/ 1743075 h 6858000"/>
              <a:gd name="connsiteX38" fmla="*/ 4940476 w 4992864"/>
              <a:gd name="connsiteY38" fmla="*/ 1782762 h 6858000"/>
              <a:gd name="connsiteX39" fmla="*/ 4956351 w 4992864"/>
              <a:gd name="connsiteY39" fmla="*/ 1824037 h 6858000"/>
              <a:gd name="connsiteX40" fmla="*/ 4970639 w 4992864"/>
              <a:gd name="connsiteY40" fmla="*/ 1870075 h 6858000"/>
              <a:gd name="connsiteX41" fmla="*/ 4981751 w 4992864"/>
              <a:gd name="connsiteY41" fmla="*/ 1922462 h 6858000"/>
              <a:gd name="connsiteX42" fmla="*/ 4989689 w 4992864"/>
              <a:gd name="connsiteY42" fmla="*/ 1982787 h 6858000"/>
              <a:gd name="connsiteX43" fmla="*/ 4992864 w 4992864"/>
              <a:gd name="connsiteY43" fmla="*/ 2051050 h 6858000"/>
              <a:gd name="connsiteX44" fmla="*/ 4989689 w 4992864"/>
              <a:gd name="connsiteY44" fmla="*/ 2119312 h 6858000"/>
              <a:gd name="connsiteX45" fmla="*/ 4981751 w 4992864"/>
              <a:gd name="connsiteY45" fmla="*/ 2179637 h 6858000"/>
              <a:gd name="connsiteX46" fmla="*/ 4970639 w 4992864"/>
              <a:gd name="connsiteY46" fmla="*/ 2232025 h 6858000"/>
              <a:gd name="connsiteX47" fmla="*/ 4956351 w 4992864"/>
              <a:gd name="connsiteY47" fmla="*/ 2278062 h 6858000"/>
              <a:gd name="connsiteX48" fmla="*/ 4940476 w 4992864"/>
              <a:gd name="connsiteY48" fmla="*/ 2319337 h 6858000"/>
              <a:gd name="connsiteX49" fmla="*/ 4921426 w 4992864"/>
              <a:gd name="connsiteY49" fmla="*/ 2359025 h 6858000"/>
              <a:gd name="connsiteX50" fmla="*/ 4902376 w 4992864"/>
              <a:gd name="connsiteY50" fmla="*/ 2395537 h 6858000"/>
              <a:gd name="connsiteX51" fmla="*/ 4883326 w 4992864"/>
              <a:gd name="connsiteY51" fmla="*/ 2433637 h 6858000"/>
              <a:gd name="connsiteX52" fmla="*/ 4865864 w 4992864"/>
              <a:gd name="connsiteY52" fmla="*/ 2471737 h 6858000"/>
              <a:gd name="connsiteX53" fmla="*/ 4848401 w 4992864"/>
              <a:gd name="connsiteY53" fmla="*/ 2513012 h 6858000"/>
              <a:gd name="connsiteX54" fmla="*/ 4834114 w 4992864"/>
              <a:gd name="connsiteY54" fmla="*/ 2560637 h 6858000"/>
              <a:gd name="connsiteX55" fmla="*/ 4824589 w 4992864"/>
              <a:gd name="connsiteY55" fmla="*/ 2613025 h 6858000"/>
              <a:gd name="connsiteX56" fmla="*/ 4815064 w 4992864"/>
              <a:gd name="connsiteY56" fmla="*/ 2671762 h 6858000"/>
              <a:gd name="connsiteX57" fmla="*/ 4813476 w 4992864"/>
              <a:gd name="connsiteY57" fmla="*/ 2741612 h 6858000"/>
              <a:gd name="connsiteX58" fmla="*/ 4815064 w 4992864"/>
              <a:gd name="connsiteY58" fmla="*/ 2809875 h 6858000"/>
              <a:gd name="connsiteX59" fmla="*/ 4824589 w 4992864"/>
              <a:gd name="connsiteY59" fmla="*/ 2868612 h 6858000"/>
              <a:gd name="connsiteX60" fmla="*/ 4834114 w 4992864"/>
              <a:gd name="connsiteY60" fmla="*/ 2922587 h 6858000"/>
              <a:gd name="connsiteX61" fmla="*/ 4848401 w 4992864"/>
              <a:gd name="connsiteY61" fmla="*/ 2967037 h 6858000"/>
              <a:gd name="connsiteX62" fmla="*/ 4865864 w 4992864"/>
              <a:gd name="connsiteY62" fmla="*/ 3009900 h 6858000"/>
              <a:gd name="connsiteX63" fmla="*/ 4883326 w 4992864"/>
              <a:gd name="connsiteY63" fmla="*/ 3046412 h 6858000"/>
              <a:gd name="connsiteX64" fmla="*/ 4902376 w 4992864"/>
              <a:gd name="connsiteY64" fmla="*/ 3084512 h 6858000"/>
              <a:gd name="connsiteX65" fmla="*/ 4921426 w 4992864"/>
              <a:gd name="connsiteY65" fmla="*/ 3121025 h 6858000"/>
              <a:gd name="connsiteX66" fmla="*/ 4940476 w 4992864"/>
              <a:gd name="connsiteY66" fmla="*/ 3160712 h 6858000"/>
              <a:gd name="connsiteX67" fmla="*/ 4956351 w 4992864"/>
              <a:gd name="connsiteY67" fmla="*/ 3201987 h 6858000"/>
              <a:gd name="connsiteX68" fmla="*/ 4970639 w 4992864"/>
              <a:gd name="connsiteY68" fmla="*/ 3248025 h 6858000"/>
              <a:gd name="connsiteX69" fmla="*/ 4981751 w 4992864"/>
              <a:gd name="connsiteY69" fmla="*/ 3300412 h 6858000"/>
              <a:gd name="connsiteX70" fmla="*/ 4989689 w 4992864"/>
              <a:gd name="connsiteY70" fmla="*/ 3360737 h 6858000"/>
              <a:gd name="connsiteX71" fmla="*/ 4992864 w 4992864"/>
              <a:gd name="connsiteY71" fmla="*/ 3427412 h 6858000"/>
              <a:gd name="connsiteX72" fmla="*/ 4989689 w 4992864"/>
              <a:gd name="connsiteY72" fmla="*/ 3497262 h 6858000"/>
              <a:gd name="connsiteX73" fmla="*/ 4981751 w 4992864"/>
              <a:gd name="connsiteY73" fmla="*/ 3557587 h 6858000"/>
              <a:gd name="connsiteX74" fmla="*/ 4970639 w 4992864"/>
              <a:gd name="connsiteY74" fmla="*/ 3609975 h 6858000"/>
              <a:gd name="connsiteX75" fmla="*/ 4956351 w 4992864"/>
              <a:gd name="connsiteY75" fmla="*/ 3656012 h 6858000"/>
              <a:gd name="connsiteX76" fmla="*/ 4940476 w 4992864"/>
              <a:gd name="connsiteY76" fmla="*/ 3697287 h 6858000"/>
              <a:gd name="connsiteX77" fmla="*/ 4921426 w 4992864"/>
              <a:gd name="connsiteY77" fmla="*/ 3736975 h 6858000"/>
              <a:gd name="connsiteX78" fmla="*/ 4883326 w 4992864"/>
              <a:gd name="connsiteY78" fmla="*/ 3811587 h 6858000"/>
              <a:gd name="connsiteX79" fmla="*/ 4865864 w 4992864"/>
              <a:gd name="connsiteY79" fmla="*/ 3848100 h 6858000"/>
              <a:gd name="connsiteX80" fmla="*/ 4848401 w 4992864"/>
              <a:gd name="connsiteY80" fmla="*/ 3890962 h 6858000"/>
              <a:gd name="connsiteX81" fmla="*/ 4834114 w 4992864"/>
              <a:gd name="connsiteY81" fmla="*/ 3935412 h 6858000"/>
              <a:gd name="connsiteX82" fmla="*/ 4824589 w 4992864"/>
              <a:gd name="connsiteY82" fmla="*/ 3987800 h 6858000"/>
              <a:gd name="connsiteX83" fmla="*/ 4815064 w 4992864"/>
              <a:gd name="connsiteY83" fmla="*/ 4048125 h 6858000"/>
              <a:gd name="connsiteX84" fmla="*/ 4813476 w 4992864"/>
              <a:gd name="connsiteY84" fmla="*/ 4116387 h 6858000"/>
              <a:gd name="connsiteX85" fmla="*/ 4815064 w 4992864"/>
              <a:gd name="connsiteY85" fmla="*/ 4186237 h 6858000"/>
              <a:gd name="connsiteX86" fmla="*/ 4824589 w 4992864"/>
              <a:gd name="connsiteY86" fmla="*/ 4244975 h 6858000"/>
              <a:gd name="connsiteX87" fmla="*/ 4834114 w 4992864"/>
              <a:gd name="connsiteY87" fmla="*/ 4297362 h 6858000"/>
              <a:gd name="connsiteX88" fmla="*/ 4848401 w 4992864"/>
              <a:gd name="connsiteY88" fmla="*/ 4343400 h 6858000"/>
              <a:gd name="connsiteX89" fmla="*/ 4865864 w 4992864"/>
              <a:gd name="connsiteY89" fmla="*/ 4386262 h 6858000"/>
              <a:gd name="connsiteX90" fmla="*/ 4883326 w 4992864"/>
              <a:gd name="connsiteY90" fmla="*/ 4424362 h 6858000"/>
              <a:gd name="connsiteX91" fmla="*/ 4921426 w 4992864"/>
              <a:gd name="connsiteY91" fmla="*/ 4498975 h 6858000"/>
              <a:gd name="connsiteX92" fmla="*/ 4940476 w 4992864"/>
              <a:gd name="connsiteY92" fmla="*/ 4537075 h 6858000"/>
              <a:gd name="connsiteX93" fmla="*/ 4956351 w 4992864"/>
              <a:gd name="connsiteY93" fmla="*/ 4579937 h 6858000"/>
              <a:gd name="connsiteX94" fmla="*/ 4970639 w 4992864"/>
              <a:gd name="connsiteY94" fmla="*/ 4625975 h 6858000"/>
              <a:gd name="connsiteX95" fmla="*/ 4981751 w 4992864"/>
              <a:gd name="connsiteY95" fmla="*/ 4678362 h 6858000"/>
              <a:gd name="connsiteX96" fmla="*/ 4989689 w 4992864"/>
              <a:gd name="connsiteY96" fmla="*/ 4738687 h 6858000"/>
              <a:gd name="connsiteX97" fmla="*/ 4992864 w 4992864"/>
              <a:gd name="connsiteY97" fmla="*/ 4806950 h 6858000"/>
              <a:gd name="connsiteX98" fmla="*/ 4989689 w 4992864"/>
              <a:gd name="connsiteY98" fmla="*/ 4875212 h 6858000"/>
              <a:gd name="connsiteX99" fmla="*/ 4981751 w 4992864"/>
              <a:gd name="connsiteY99" fmla="*/ 4935537 h 6858000"/>
              <a:gd name="connsiteX100" fmla="*/ 4970639 w 4992864"/>
              <a:gd name="connsiteY100" fmla="*/ 4987925 h 6858000"/>
              <a:gd name="connsiteX101" fmla="*/ 4956351 w 4992864"/>
              <a:gd name="connsiteY101" fmla="*/ 5033962 h 6858000"/>
              <a:gd name="connsiteX102" fmla="*/ 4940476 w 4992864"/>
              <a:gd name="connsiteY102" fmla="*/ 5075237 h 6858000"/>
              <a:gd name="connsiteX103" fmla="*/ 4921426 w 4992864"/>
              <a:gd name="connsiteY103" fmla="*/ 5114925 h 6858000"/>
              <a:gd name="connsiteX104" fmla="*/ 4902376 w 4992864"/>
              <a:gd name="connsiteY104" fmla="*/ 5149850 h 6858000"/>
              <a:gd name="connsiteX105" fmla="*/ 4883326 w 4992864"/>
              <a:gd name="connsiteY105" fmla="*/ 5186362 h 6858000"/>
              <a:gd name="connsiteX106" fmla="*/ 4865864 w 4992864"/>
              <a:gd name="connsiteY106" fmla="*/ 5226050 h 6858000"/>
              <a:gd name="connsiteX107" fmla="*/ 4848401 w 4992864"/>
              <a:gd name="connsiteY107" fmla="*/ 5268912 h 6858000"/>
              <a:gd name="connsiteX108" fmla="*/ 4834114 w 4992864"/>
              <a:gd name="connsiteY108" fmla="*/ 5313362 h 6858000"/>
              <a:gd name="connsiteX109" fmla="*/ 4824589 w 4992864"/>
              <a:gd name="connsiteY109" fmla="*/ 5365750 h 6858000"/>
              <a:gd name="connsiteX110" fmla="*/ 4815064 w 4992864"/>
              <a:gd name="connsiteY110" fmla="*/ 5426075 h 6858000"/>
              <a:gd name="connsiteX111" fmla="*/ 4813476 w 4992864"/>
              <a:gd name="connsiteY111" fmla="*/ 5494337 h 6858000"/>
              <a:gd name="connsiteX112" fmla="*/ 4815064 w 4992864"/>
              <a:gd name="connsiteY112" fmla="*/ 5562600 h 6858000"/>
              <a:gd name="connsiteX113" fmla="*/ 4824589 w 4992864"/>
              <a:gd name="connsiteY113" fmla="*/ 5622925 h 6858000"/>
              <a:gd name="connsiteX114" fmla="*/ 4834114 w 4992864"/>
              <a:gd name="connsiteY114" fmla="*/ 5675312 h 6858000"/>
              <a:gd name="connsiteX115" fmla="*/ 4848401 w 4992864"/>
              <a:gd name="connsiteY115" fmla="*/ 5721350 h 6858000"/>
              <a:gd name="connsiteX116" fmla="*/ 4865864 w 4992864"/>
              <a:gd name="connsiteY116" fmla="*/ 5762625 h 6858000"/>
              <a:gd name="connsiteX117" fmla="*/ 4883326 w 4992864"/>
              <a:gd name="connsiteY117" fmla="*/ 5802312 h 6858000"/>
              <a:gd name="connsiteX118" fmla="*/ 4902376 w 4992864"/>
              <a:gd name="connsiteY118" fmla="*/ 5840412 h 6858000"/>
              <a:gd name="connsiteX119" fmla="*/ 4921426 w 4992864"/>
              <a:gd name="connsiteY119" fmla="*/ 5876925 h 6858000"/>
              <a:gd name="connsiteX120" fmla="*/ 4940476 w 4992864"/>
              <a:gd name="connsiteY120" fmla="*/ 5915025 h 6858000"/>
              <a:gd name="connsiteX121" fmla="*/ 4956351 w 4992864"/>
              <a:gd name="connsiteY121" fmla="*/ 5956300 h 6858000"/>
              <a:gd name="connsiteX122" fmla="*/ 4970639 w 4992864"/>
              <a:gd name="connsiteY122" fmla="*/ 6003925 h 6858000"/>
              <a:gd name="connsiteX123" fmla="*/ 4981751 w 4992864"/>
              <a:gd name="connsiteY123" fmla="*/ 6056312 h 6858000"/>
              <a:gd name="connsiteX124" fmla="*/ 4989689 w 4992864"/>
              <a:gd name="connsiteY124" fmla="*/ 6113462 h 6858000"/>
              <a:gd name="connsiteX125" fmla="*/ 4992864 w 4992864"/>
              <a:gd name="connsiteY125" fmla="*/ 6183312 h 6858000"/>
              <a:gd name="connsiteX126" fmla="*/ 4989689 w 4992864"/>
              <a:gd name="connsiteY126" fmla="*/ 6251575 h 6858000"/>
              <a:gd name="connsiteX127" fmla="*/ 4981751 w 4992864"/>
              <a:gd name="connsiteY127" fmla="*/ 6311900 h 6858000"/>
              <a:gd name="connsiteX128" fmla="*/ 4970639 w 4992864"/>
              <a:gd name="connsiteY128" fmla="*/ 6361112 h 6858000"/>
              <a:gd name="connsiteX129" fmla="*/ 4956351 w 4992864"/>
              <a:gd name="connsiteY129" fmla="*/ 6407150 h 6858000"/>
              <a:gd name="connsiteX130" fmla="*/ 4940476 w 4992864"/>
              <a:gd name="connsiteY130" fmla="*/ 6448425 h 6858000"/>
              <a:gd name="connsiteX131" fmla="*/ 4923014 w 4992864"/>
              <a:gd name="connsiteY131" fmla="*/ 6488112 h 6858000"/>
              <a:gd name="connsiteX132" fmla="*/ 4905551 w 4992864"/>
              <a:gd name="connsiteY132" fmla="*/ 6523037 h 6858000"/>
              <a:gd name="connsiteX133" fmla="*/ 4886501 w 4992864"/>
              <a:gd name="connsiteY133" fmla="*/ 6561137 h 6858000"/>
              <a:gd name="connsiteX134" fmla="*/ 4867451 w 4992864"/>
              <a:gd name="connsiteY134" fmla="*/ 6597650 h 6858000"/>
              <a:gd name="connsiteX135" fmla="*/ 4851576 w 4992864"/>
              <a:gd name="connsiteY135" fmla="*/ 6640512 h 6858000"/>
              <a:gd name="connsiteX136" fmla="*/ 4835701 w 4992864"/>
              <a:gd name="connsiteY136" fmla="*/ 6683375 h 6858000"/>
              <a:gd name="connsiteX137" fmla="*/ 4826176 w 4992864"/>
              <a:gd name="connsiteY137" fmla="*/ 6735762 h 6858000"/>
              <a:gd name="connsiteX138" fmla="*/ 4818239 w 4992864"/>
              <a:gd name="connsiteY138" fmla="*/ 6791325 h 6858000"/>
              <a:gd name="connsiteX139" fmla="*/ 4813476 w 4992864"/>
              <a:gd name="connsiteY139" fmla="*/ 6858000 h 6858000"/>
              <a:gd name="connsiteX140" fmla="*/ 0 w 4992864"/>
              <a:gd name="connsiteY14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</a:cxnLst>
            <a:rect l="l" t="t" r="r" b="b"/>
            <a:pathLst>
              <a:path w="4992864" h="6858000">
                <a:moveTo>
                  <a:pt x="0" y="0"/>
                </a:moveTo>
                <a:lnTo>
                  <a:pt x="4813476" y="0"/>
                </a:lnTo>
                <a:lnTo>
                  <a:pt x="4818239" y="66675"/>
                </a:lnTo>
                <a:lnTo>
                  <a:pt x="4826176" y="122237"/>
                </a:lnTo>
                <a:lnTo>
                  <a:pt x="4835701" y="174625"/>
                </a:lnTo>
                <a:lnTo>
                  <a:pt x="4851576" y="217487"/>
                </a:lnTo>
                <a:lnTo>
                  <a:pt x="4867451" y="260350"/>
                </a:lnTo>
                <a:lnTo>
                  <a:pt x="4886501" y="296862"/>
                </a:lnTo>
                <a:lnTo>
                  <a:pt x="4905551" y="334962"/>
                </a:lnTo>
                <a:lnTo>
                  <a:pt x="4923014" y="369887"/>
                </a:lnTo>
                <a:lnTo>
                  <a:pt x="4940476" y="409575"/>
                </a:lnTo>
                <a:lnTo>
                  <a:pt x="4956351" y="450850"/>
                </a:lnTo>
                <a:lnTo>
                  <a:pt x="4970639" y="496887"/>
                </a:lnTo>
                <a:lnTo>
                  <a:pt x="4981751" y="546100"/>
                </a:lnTo>
                <a:lnTo>
                  <a:pt x="4989689" y="606425"/>
                </a:lnTo>
                <a:lnTo>
                  <a:pt x="4992864" y="673100"/>
                </a:lnTo>
                <a:lnTo>
                  <a:pt x="4989689" y="744537"/>
                </a:lnTo>
                <a:lnTo>
                  <a:pt x="4981751" y="801687"/>
                </a:lnTo>
                <a:lnTo>
                  <a:pt x="4970639" y="854075"/>
                </a:lnTo>
                <a:lnTo>
                  <a:pt x="4956351" y="901700"/>
                </a:lnTo>
                <a:lnTo>
                  <a:pt x="4940476" y="942975"/>
                </a:lnTo>
                <a:lnTo>
                  <a:pt x="4921426" y="981075"/>
                </a:lnTo>
                <a:lnTo>
                  <a:pt x="4902376" y="1017587"/>
                </a:lnTo>
                <a:lnTo>
                  <a:pt x="4883326" y="1055687"/>
                </a:lnTo>
                <a:lnTo>
                  <a:pt x="4865864" y="1095375"/>
                </a:lnTo>
                <a:lnTo>
                  <a:pt x="4848401" y="1136650"/>
                </a:lnTo>
                <a:lnTo>
                  <a:pt x="4834114" y="1182687"/>
                </a:lnTo>
                <a:lnTo>
                  <a:pt x="4824589" y="1235075"/>
                </a:lnTo>
                <a:lnTo>
                  <a:pt x="4815064" y="1295400"/>
                </a:lnTo>
                <a:lnTo>
                  <a:pt x="4813476" y="1363662"/>
                </a:lnTo>
                <a:lnTo>
                  <a:pt x="4815064" y="1431925"/>
                </a:lnTo>
                <a:lnTo>
                  <a:pt x="4824589" y="1492250"/>
                </a:lnTo>
                <a:lnTo>
                  <a:pt x="4834114" y="1544637"/>
                </a:lnTo>
                <a:lnTo>
                  <a:pt x="4848401" y="1589087"/>
                </a:lnTo>
                <a:lnTo>
                  <a:pt x="4865864" y="1631950"/>
                </a:lnTo>
                <a:lnTo>
                  <a:pt x="4883326" y="1671637"/>
                </a:lnTo>
                <a:lnTo>
                  <a:pt x="4902376" y="1708150"/>
                </a:lnTo>
                <a:lnTo>
                  <a:pt x="4921426" y="1743075"/>
                </a:lnTo>
                <a:lnTo>
                  <a:pt x="4940476" y="1782762"/>
                </a:lnTo>
                <a:lnTo>
                  <a:pt x="4956351" y="1824037"/>
                </a:lnTo>
                <a:lnTo>
                  <a:pt x="4970639" y="1870075"/>
                </a:lnTo>
                <a:lnTo>
                  <a:pt x="4981751" y="1922462"/>
                </a:lnTo>
                <a:lnTo>
                  <a:pt x="4989689" y="1982787"/>
                </a:lnTo>
                <a:lnTo>
                  <a:pt x="4992864" y="2051050"/>
                </a:lnTo>
                <a:lnTo>
                  <a:pt x="4989689" y="2119312"/>
                </a:lnTo>
                <a:lnTo>
                  <a:pt x="4981751" y="2179637"/>
                </a:lnTo>
                <a:lnTo>
                  <a:pt x="4970639" y="2232025"/>
                </a:lnTo>
                <a:lnTo>
                  <a:pt x="4956351" y="2278062"/>
                </a:lnTo>
                <a:lnTo>
                  <a:pt x="4940476" y="2319337"/>
                </a:lnTo>
                <a:lnTo>
                  <a:pt x="4921426" y="2359025"/>
                </a:lnTo>
                <a:lnTo>
                  <a:pt x="4902376" y="2395537"/>
                </a:lnTo>
                <a:lnTo>
                  <a:pt x="4883326" y="2433637"/>
                </a:lnTo>
                <a:lnTo>
                  <a:pt x="4865864" y="2471737"/>
                </a:lnTo>
                <a:lnTo>
                  <a:pt x="4848401" y="2513012"/>
                </a:lnTo>
                <a:lnTo>
                  <a:pt x="4834114" y="2560637"/>
                </a:lnTo>
                <a:lnTo>
                  <a:pt x="4824589" y="2613025"/>
                </a:lnTo>
                <a:lnTo>
                  <a:pt x="4815064" y="2671762"/>
                </a:lnTo>
                <a:lnTo>
                  <a:pt x="4813476" y="2741612"/>
                </a:lnTo>
                <a:lnTo>
                  <a:pt x="4815064" y="2809875"/>
                </a:lnTo>
                <a:lnTo>
                  <a:pt x="4824589" y="2868612"/>
                </a:lnTo>
                <a:lnTo>
                  <a:pt x="4834114" y="2922587"/>
                </a:lnTo>
                <a:lnTo>
                  <a:pt x="4848401" y="2967037"/>
                </a:lnTo>
                <a:lnTo>
                  <a:pt x="4865864" y="3009900"/>
                </a:lnTo>
                <a:lnTo>
                  <a:pt x="4883326" y="3046412"/>
                </a:lnTo>
                <a:lnTo>
                  <a:pt x="4902376" y="3084512"/>
                </a:lnTo>
                <a:lnTo>
                  <a:pt x="4921426" y="3121025"/>
                </a:lnTo>
                <a:lnTo>
                  <a:pt x="4940476" y="3160712"/>
                </a:lnTo>
                <a:lnTo>
                  <a:pt x="4956351" y="3201987"/>
                </a:lnTo>
                <a:lnTo>
                  <a:pt x="4970639" y="3248025"/>
                </a:lnTo>
                <a:lnTo>
                  <a:pt x="4981751" y="3300412"/>
                </a:lnTo>
                <a:lnTo>
                  <a:pt x="4989689" y="3360737"/>
                </a:lnTo>
                <a:lnTo>
                  <a:pt x="4992864" y="3427412"/>
                </a:lnTo>
                <a:lnTo>
                  <a:pt x="4989689" y="3497262"/>
                </a:lnTo>
                <a:lnTo>
                  <a:pt x="4981751" y="3557587"/>
                </a:lnTo>
                <a:lnTo>
                  <a:pt x="4970639" y="3609975"/>
                </a:lnTo>
                <a:lnTo>
                  <a:pt x="4956351" y="3656012"/>
                </a:lnTo>
                <a:lnTo>
                  <a:pt x="4940476" y="3697287"/>
                </a:lnTo>
                <a:lnTo>
                  <a:pt x="4921426" y="3736975"/>
                </a:lnTo>
                <a:lnTo>
                  <a:pt x="4883326" y="3811587"/>
                </a:lnTo>
                <a:lnTo>
                  <a:pt x="4865864" y="3848100"/>
                </a:lnTo>
                <a:lnTo>
                  <a:pt x="4848401" y="3890962"/>
                </a:lnTo>
                <a:lnTo>
                  <a:pt x="4834114" y="3935412"/>
                </a:lnTo>
                <a:lnTo>
                  <a:pt x="4824589" y="3987800"/>
                </a:lnTo>
                <a:lnTo>
                  <a:pt x="4815064" y="4048125"/>
                </a:lnTo>
                <a:lnTo>
                  <a:pt x="4813476" y="4116387"/>
                </a:lnTo>
                <a:lnTo>
                  <a:pt x="4815064" y="4186237"/>
                </a:lnTo>
                <a:lnTo>
                  <a:pt x="4824589" y="4244975"/>
                </a:lnTo>
                <a:lnTo>
                  <a:pt x="4834114" y="4297362"/>
                </a:lnTo>
                <a:lnTo>
                  <a:pt x="4848401" y="4343400"/>
                </a:lnTo>
                <a:lnTo>
                  <a:pt x="4865864" y="4386262"/>
                </a:lnTo>
                <a:lnTo>
                  <a:pt x="4883326" y="4424362"/>
                </a:lnTo>
                <a:lnTo>
                  <a:pt x="4921426" y="4498975"/>
                </a:lnTo>
                <a:lnTo>
                  <a:pt x="4940476" y="4537075"/>
                </a:lnTo>
                <a:lnTo>
                  <a:pt x="4956351" y="4579937"/>
                </a:lnTo>
                <a:lnTo>
                  <a:pt x="4970639" y="4625975"/>
                </a:lnTo>
                <a:lnTo>
                  <a:pt x="4981751" y="4678362"/>
                </a:lnTo>
                <a:lnTo>
                  <a:pt x="4989689" y="4738687"/>
                </a:lnTo>
                <a:lnTo>
                  <a:pt x="4992864" y="4806950"/>
                </a:lnTo>
                <a:lnTo>
                  <a:pt x="4989689" y="4875212"/>
                </a:lnTo>
                <a:lnTo>
                  <a:pt x="4981751" y="4935537"/>
                </a:lnTo>
                <a:lnTo>
                  <a:pt x="4970639" y="4987925"/>
                </a:lnTo>
                <a:lnTo>
                  <a:pt x="4956351" y="5033962"/>
                </a:lnTo>
                <a:lnTo>
                  <a:pt x="4940476" y="5075237"/>
                </a:lnTo>
                <a:lnTo>
                  <a:pt x="4921426" y="5114925"/>
                </a:lnTo>
                <a:lnTo>
                  <a:pt x="4902376" y="5149850"/>
                </a:lnTo>
                <a:lnTo>
                  <a:pt x="4883326" y="5186362"/>
                </a:lnTo>
                <a:lnTo>
                  <a:pt x="4865864" y="5226050"/>
                </a:lnTo>
                <a:lnTo>
                  <a:pt x="4848401" y="5268912"/>
                </a:lnTo>
                <a:lnTo>
                  <a:pt x="4834114" y="5313362"/>
                </a:lnTo>
                <a:lnTo>
                  <a:pt x="4824589" y="5365750"/>
                </a:lnTo>
                <a:lnTo>
                  <a:pt x="4815064" y="5426075"/>
                </a:lnTo>
                <a:lnTo>
                  <a:pt x="4813476" y="5494337"/>
                </a:lnTo>
                <a:lnTo>
                  <a:pt x="4815064" y="5562600"/>
                </a:lnTo>
                <a:lnTo>
                  <a:pt x="4824589" y="5622925"/>
                </a:lnTo>
                <a:lnTo>
                  <a:pt x="4834114" y="5675312"/>
                </a:lnTo>
                <a:lnTo>
                  <a:pt x="4848401" y="5721350"/>
                </a:lnTo>
                <a:lnTo>
                  <a:pt x="4865864" y="5762625"/>
                </a:lnTo>
                <a:lnTo>
                  <a:pt x="4883326" y="5802312"/>
                </a:lnTo>
                <a:lnTo>
                  <a:pt x="4902376" y="5840412"/>
                </a:lnTo>
                <a:lnTo>
                  <a:pt x="4921426" y="5876925"/>
                </a:lnTo>
                <a:lnTo>
                  <a:pt x="4940476" y="5915025"/>
                </a:lnTo>
                <a:lnTo>
                  <a:pt x="4956351" y="5956300"/>
                </a:lnTo>
                <a:lnTo>
                  <a:pt x="4970639" y="6003925"/>
                </a:lnTo>
                <a:lnTo>
                  <a:pt x="4981751" y="6056312"/>
                </a:lnTo>
                <a:lnTo>
                  <a:pt x="4989689" y="6113462"/>
                </a:lnTo>
                <a:lnTo>
                  <a:pt x="4992864" y="6183312"/>
                </a:lnTo>
                <a:lnTo>
                  <a:pt x="4989689" y="6251575"/>
                </a:lnTo>
                <a:lnTo>
                  <a:pt x="4981751" y="6311900"/>
                </a:lnTo>
                <a:lnTo>
                  <a:pt x="4970639" y="6361112"/>
                </a:lnTo>
                <a:lnTo>
                  <a:pt x="4956351" y="6407150"/>
                </a:lnTo>
                <a:lnTo>
                  <a:pt x="4940476" y="6448425"/>
                </a:lnTo>
                <a:lnTo>
                  <a:pt x="4923014" y="6488112"/>
                </a:lnTo>
                <a:lnTo>
                  <a:pt x="4905551" y="6523037"/>
                </a:lnTo>
                <a:lnTo>
                  <a:pt x="4886501" y="6561137"/>
                </a:lnTo>
                <a:lnTo>
                  <a:pt x="4867451" y="6597650"/>
                </a:lnTo>
                <a:lnTo>
                  <a:pt x="4851576" y="6640512"/>
                </a:lnTo>
                <a:lnTo>
                  <a:pt x="4835701" y="6683375"/>
                </a:lnTo>
                <a:lnTo>
                  <a:pt x="4826176" y="6735762"/>
                </a:lnTo>
                <a:lnTo>
                  <a:pt x="4818239" y="6791325"/>
                </a:lnTo>
                <a:lnTo>
                  <a:pt x="481347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65" name="Freeform: Shape 2064">
            <a:extLst>
              <a:ext uri="{FF2B5EF4-FFF2-40B4-BE49-F238E27FC236}">
                <a16:creationId xmlns:a16="http://schemas.microsoft.com/office/drawing/2014/main" id="{FDB19D2F-9F08-47D1-A104-0BE7E30113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046365" y="2"/>
            <a:ext cx="5149751" cy="3402351"/>
          </a:xfrm>
          <a:custGeom>
            <a:avLst/>
            <a:gdLst>
              <a:gd name="connsiteX0" fmla="*/ 189795 w 5149751"/>
              <a:gd name="connsiteY0" fmla="*/ 0 h 3402351"/>
              <a:gd name="connsiteX1" fmla="*/ 5149751 w 5149751"/>
              <a:gd name="connsiteY1" fmla="*/ 0 h 3402351"/>
              <a:gd name="connsiteX2" fmla="*/ 5149751 w 5149751"/>
              <a:gd name="connsiteY2" fmla="*/ 3402351 h 3402351"/>
              <a:gd name="connsiteX3" fmla="*/ 1262 w 5149751"/>
              <a:gd name="connsiteY3" fmla="*/ 3402351 h 3402351"/>
              <a:gd name="connsiteX4" fmla="*/ 3359 w 5149751"/>
              <a:gd name="connsiteY4" fmla="*/ 3360737 h 3402351"/>
              <a:gd name="connsiteX5" fmla="*/ 11757 w 5149751"/>
              <a:gd name="connsiteY5" fmla="*/ 3300412 h 3402351"/>
              <a:gd name="connsiteX6" fmla="*/ 23514 w 5149751"/>
              <a:gd name="connsiteY6" fmla="*/ 3248025 h 3402351"/>
              <a:gd name="connsiteX7" fmla="*/ 38631 w 5149751"/>
              <a:gd name="connsiteY7" fmla="*/ 3201987 h 3402351"/>
              <a:gd name="connsiteX8" fmla="*/ 55427 w 5149751"/>
              <a:gd name="connsiteY8" fmla="*/ 3160712 h 3402351"/>
              <a:gd name="connsiteX9" fmla="*/ 75582 w 5149751"/>
              <a:gd name="connsiteY9" fmla="*/ 3121025 h 3402351"/>
              <a:gd name="connsiteX10" fmla="*/ 95737 w 5149751"/>
              <a:gd name="connsiteY10" fmla="*/ 3084512 h 3402351"/>
              <a:gd name="connsiteX11" fmla="*/ 115892 w 5149751"/>
              <a:gd name="connsiteY11" fmla="*/ 3046412 h 3402351"/>
              <a:gd name="connsiteX12" fmla="*/ 134368 w 5149751"/>
              <a:gd name="connsiteY12" fmla="*/ 3009900 h 3402351"/>
              <a:gd name="connsiteX13" fmla="*/ 152844 w 5149751"/>
              <a:gd name="connsiteY13" fmla="*/ 2967037 h 3402351"/>
              <a:gd name="connsiteX14" fmla="*/ 167959 w 5149751"/>
              <a:gd name="connsiteY14" fmla="*/ 2922587 h 3402351"/>
              <a:gd name="connsiteX15" fmla="*/ 178037 w 5149751"/>
              <a:gd name="connsiteY15" fmla="*/ 2868612 h 3402351"/>
              <a:gd name="connsiteX16" fmla="*/ 188115 w 5149751"/>
              <a:gd name="connsiteY16" fmla="*/ 2809875 h 3402351"/>
              <a:gd name="connsiteX17" fmla="*/ 189795 w 5149751"/>
              <a:gd name="connsiteY17" fmla="*/ 2741612 h 3402351"/>
              <a:gd name="connsiteX18" fmla="*/ 188115 w 5149751"/>
              <a:gd name="connsiteY18" fmla="*/ 2671762 h 3402351"/>
              <a:gd name="connsiteX19" fmla="*/ 178037 w 5149751"/>
              <a:gd name="connsiteY19" fmla="*/ 2613025 h 3402351"/>
              <a:gd name="connsiteX20" fmla="*/ 167959 w 5149751"/>
              <a:gd name="connsiteY20" fmla="*/ 2560637 h 3402351"/>
              <a:gd name="connsiteX21" fmla="*/ 152844 w 5149751"/>
              <a:gd name="connsiteY21" fmla="*/ 2513012 h 3402351"/>
              <a:gd name="connsiteX22" fmla="*/ 134368 w 5149751"/>
              <a:gd name="connsiteY22" fmla="*/ 2471737 h 3402351"/>
              <a:gd name="connsiteX23" fmla="*/ 115892 w 5149751"/>
              <a:gd name="connsiteY23" fmla="*/ 2433637 h 3402351"/>
              <a:gd name="connsiteX24" fmla="*/ 95737 w 5149751"/>
              <a:gd name="connsiteY24" fmla="*/ 2395537 h 3402351"/>
              <a:gd name="connsiteX25" fmla="*/ 75582 w 5149751"/>
              <a:gd name="connsiteY25" fmla="*/ 2359025 h 3402351"/>
              <a:gd name="connsiteX26" fmla="*/ 55427 w 5149751"/>
              <a:gd name="connsiteY26" fmla="*/ 2319337 h 3402351"/>
              <a:gd name="connsiteX27" fmla="*/ 38631 w 5149751"/>
              <a:gd name="connsiteY27" fmla="*/ 2278062 h 3402351"/>
              <a:gd name="connsiteX28" fmla="*/ 23514 w 5149751"/>
              <a:gd name="connsiteY28" fmla="*/ 2232025 h 3402351"/>
              <a:gd name="connsiteX29" fmla="*/ 11757 w 5149751"/>
              <a:gd name="connsiteY29" fmla="*/ 2179637 h 3402351"/>
              <a:gd name="connsiteX30" fmla="*/ 3359 w 5149751"/>
              <a:gd name="connsiteY30" fmla="*/ 2119312 h 3402351"/>
              <a:gd name="connsiteX31" fmla="*/ 0 w 5149751"/>
              <a:gd name="connsiteY31" fmla="*/ 2051050 h 3402351"/>
              <a:gd name="connsiteX32" fmla="*/ 3359 w 5149751"/>
              <a:gd name="connsiteY32" fmla="*/ 1982787 h 3402351"/>
              <a:gd name="connsiteX33" fmla="*/ 11757 w 5149751"/>
              <a:gd name="connsiteY33" fmla="*/ 1922462 h 3402351"/>
              <a:gd name="connsiteX34" fmla="*/ 23514 w 5149751"/>
              <a:gd name="connsiteY34" fmla="*/ 1870075 h 3402351"/>
              <a:gd name="connsiteX35" fmla="*/ 38631 w 5149751"/>
              <a:gd name="connsiteY35" fmla="*/ 1824037 h 3402351"/>
              <a:gd name="connsiteX36" fmla="*/ 55427 w 5149751"/>
              <a:gd name="connsiteY36" fmla="*/ 1782762 h 3402351"/>
              <a:gd name="connsiteX37" fmla="*/ 75582 w 5149751"/>
              <a:gd name="connsiteY37" fmla="*/ 1743075 h 3402351"/>
              <a:gd name="connsiteX38" fmla="*/ 95737 w 5149751"/>
              <a:gd name="connsiteY38" fmla="*/ 1708150 h 3402351"/>
              <a:gd name="connsiteX39" fmla="*/ 115892 w 5149751"/>
              <a:gd name="connsiteY39" fmla="*/ 1671637 h 3402351"/>
              <a:gd name="connsiteX40" fmla="*/ 134368 w 5149751"/>
              <a:gd name="connsiteY40" fmla="*/ 1631950 h 3402351"/>
              <a:gd name="connsiteX41" fmla="*/ 152844 w 5149751"/>
              <a:gd name="connsiteY41" fmla="*/ 1589087 h 3402351"/>
              <a:gd name="connsiteX42" fmla="*/ 167959 w 5149751"/>
              <a:gd name="connsiteY42" fmla="*/ 1544637 h 3402351"/>
              <a:gd name="connsiteX43" fmla="*/ 178037 w 5149751"/>
              <a:gd name="connsiteY43" fmla="*/ 1492250 h 3402351"/>
              <a:gd name="connsiteX44" fmla="*/ 188115 w 5149751"/>
              <a:gd name="connsiteY44" fmla="*/ 1431925 h 3402351"/>
              <a:gd name="connsiteX45" fmla="*/ 189795 w 5149751"/>
              <a:gd name="connsiteY45" fmla="*/ 1363662 h 3402351"/>
              <a:gd name="connsiteX46" fmla="*/ 188115 w 5149751"/>
              <a:gd name="connsiteY46" fmla="*/ 1295400 h 3402351"/>
              <a:gd name="connsiteX47" fmla="*/ 178037 w 5149751"/>
              <a:gd name="connsiteY47" fmla="*/ 1235075 h 3402351"/>
              <a:gd name="connsiteX48" fmla="*/ 167959 w 5149751"/>
              <a:gd name="connsiteY48" fmla="*/ 1182687 h 3402351"/>
              <a:gd name="connsiteX49" fmla="*/ 152844 w 5149751"/>
              <a:gd name="connsiteY49" fmla="*/ 1136650 h 3402351"/>
              <a:gd name="connsiteX50" fmla="*/ 134368 w 5149751"/>
              <a:gd name="connsiteY50" fmla="*/ 1095375 h 3402351"/>
              <a:gd name="connsiteX51" fmla="*/ 115892 w 5149751"/>
              <a:gd name="connsiteY51" fmla="*/ 1055687 h 3402351"/>
              <a:gd name="connsiteX52" fmla="*/ 95737 w 5149751"/>
              <a:gd name="connsiteY52" fmla="*/ 1017587 h 3402351"/>
              <a:gd name="connsiteX53" fmla="*/ 75582 w 5149751"/>
              <a:gd name="connsiteY53" fmla="*/ 981075 h 3402351"/>
              <a:gd name="connsiteX54" fmla="*/ 55427 w 5149751"/>
              <a:gd name="connsiteY54" fmla="*/ 942975 h 3402351"/>
              <a:gd name="connsiteX55" fmla="*/ 38631 w 5149751"/>
              <a:gd name="connsiteY55" fmla="*/ 901700 h 3402351"/>
              <a:gd name="connsiteX56" fmla="*/ 23514 w 5149751"/>
              <a:gd name="connsiteY56" fmla="*/ 854075 h 3402351"/>
              <a:gd name="connsiteX57" fmla="*/ 11757 w 5149751"/>
              <a:gd name="connsiteY57" fmla="*/ 801687 h 3402351"/>
              <a:gd name="connsiteX58" fmla="*/ 3359 w 5149751"/>
              <a:gd name="connsiteY58" fmla="*/ 744537 h 3402351"/>
              <a:gd name="connsiteX59" fmla="*/ 0 w 5149751"/>
              <a:gd name="connsiteY59" fmla="*/ 673100 h 3402351"/>
              <a:gd name="connsiteX60" fmla="*/ 3359 w 5149751"/>
              <a:gd name="connsiteY60" fmla="*/ 606425 h 3402351"/>
              <a:gd name="connsiteX61" fmla="*/ 11757 w 5149751"/>
              <a:gd name="connsiteY61" fmla="*/ 546100 h 3402351"/>
              <a:gd name="connsiteX62" fmla="*/ 23514 w 5149751"/>
              <a:gd name="connsiteY62" fmla="*/ 496887 h 3402351"/>
              <a:gd name="connsiteX63" fmla="*/ 38631 w 5149751"/>
              <a:gd name="connsiteY63" fmla="*/ 450850 h 3402351"/>
              <a:gd name="connsiteX64" fmla="*/ 55427 w 5149751"/>
              <a:gd name="connsiteY64" fmla="*/ 409575 h 3402351"/>
              <a:gd name="connsiteX65" fmla="*/ 73902 w 5149751"/>
              <a:gd name="connsiteY65" fmla="*/ 369887 h 3402351"/>
              <a:gd name="connsiteX66" fmla="*/ 92378 w 5149751"/>
              <a:gd name="connsiteY66" fmla="*/ 334962 h 3402351"/>
              <a:gd name="connsiteX67" fmla="*/ 112533 w 5149751"/>
              <a:gd name="connsiteY67" fmla="*/ 296862 h 3402351"/>
              <a:gd name="connsiteX68" fmla="*/ 132688 w 5149751"/>
              <a:gd name="connsiteY68" fmla="*/ 260350 h 3402351"/>
              <a:gd name="connsiteX69" fmla="*/ 149484 w 5149751"/>
              <a:gd name="connsiteY69" fmla="*/ 217487 h 3402351"/>
              <a:gd name="connsiteX70" fmla="*/ 166280 w 5149751"/>
              <a:gd name="connsiteY70" fmla="*/ 174625 h 3402351"/>
              <a:gd name="connsiteX71" fmla="*/ 176358 w 5149751"/>
              <a:gd name="connsiteY71" fmla="*/ 122237 h 3402351"/>
              <a:gd name="connsiteX72" fmla="*/ 184755 w 5149751"/>
              <a:gd name="connsiteY72" fmla="*/ 66675 h 3402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5149751" h="3402351">
                <a:moveTo>
                  <a:pt x="189795" y="0"/>
                </a:moveTo>
                <a:lnTo>
                  <a:pt x="5149751" y="0"/>
                </a:lnTo>
                <a:lnTo>
                  <a:pt x="5149751" y="3402351"/>
                </a:lnTo>
                <a:lnTo>
                  <a:pt x="1262" y="3402351"/>
                </a:lnTo>
                <a:lnTo>
                  <a:pt x="3359" y="3360737"/>
                </a:lnTo>
                <a:lnTo>
                  <a:pt x="11757" y="3300412"/>
                </a:lnTo>
                <a:lnTo>
                  <a:pt x="23514" y="3248025"/>
                </a:lnTo>
                <a:lnTo>
                  <a:pt x="38631" y="3201987"/>
                </a:lnTo>
                <a:lnTo>
                  <a:pt x="55427" y="3160712"/>
                </a:lnTo>
                <a:lnTo>
                  <a:pt x="75582" y="3121025"/>
                </a:lnTo>
                <a:lnTo>
                  <a:pt x="95737" y="3084512"/>
                </a:lnTo>
                <a:lnTo>
                  <a:pt x="115892" y="3046412"/>
                </a:lnTo>
                <a:lnTo>
                  <a:pt x="134368" y="3009900"/>
                </a:lnTo>
                <a:lnTo>
                  <a:pt x="152844" y="2967037"/>
                </a:lnTo>
                <a:lnTo>
                  <a:pt x="167959" y="2922587"/>
                </a:lnTo>
                <a:lnTo>
                  <a:pt x="178037" y="2868612"/>
                </a:lnTo>
                <a:lnTo>
                  <a:pt x="188115" y="2809875"/>
                </a:lnTo>
                <a:lnTo>
                  <a:pt x="189795" y="2741612"/>
                </a:lnTo>
                <a:lnTo>
                  <a:pt x="188115" y="2671762"/>
                </a:lnTo>
                <a:lnTo>
                  <a:pt x="178037" y="2613025"/>
                </a:lnTo>
                <a:lnTo>
                  <a:pt x="167959" y="2560637"/>
                </a:lnTo>
                <a:lnTo>
                  <a:pt x="152844" y="2513012"/>
                </a:lnTo>
                <a:lnTo>
                  <a:pt x="134368" y="2471737"/>
                </a:lnTo>
                <a:lnTo>
                  <a:pt x="115892" y="2433637"/>
                </a:lnTo>
                <a:lnTo>
                  <a:pt x="95737" y="2395537"/>
                </a:lnTo>
                <a:lnTo>
                  <a:pt x="75582" y="2359025"/>
                </a:lnTo>
                <a:lnTo>
                  <a:pt x="55427" y="2319337"/>
                </a:lnTo>
                <a:lnTo>
                  <a:pt x="38631" y="2278062"/>
                </a:lnTo>
                <a:lnTo>
                  <a:pt x="23514" y="2232025"/>
                </a:lnTo>
                <a:lnTo>
                  <a:pt x="11757" y="2179637"/>
                </a:lnTo>
                <a:lnTo>
                  <a:pt x="3359" y="2119312"/>
                </a:lnTo>
                <a:lnTo>
                  <a:pt x="0" y="2051050"/>
                </a:lnTo>
                <a:lnTo>
                  <a:pt x="3359" y="1982787"/>
                </a:lnTo>
                <a:lnTo>
                  <a:pt x="11757" y="1922462"/>
                </a:lnTo>
                <a:lnTo>
                  <a:pt x="23514" y="1870075"/>
                </a:lnTo>
                <a:lnTo>
                  <a:pt x="38631" y="1824037"/>
                </a:lnTo>
                <a:lnTo>
                  <a:pt x="55427" y="1782762"/>
                </a:lnTo>
                <a:lnTo>
                  <a:pt x="75582" y="1743075"/>
                </a:lnTo>
                <a:lnTo>
                  <a:pt x="95737" y="1708150"/>
                </a:lnTo>
                <a:lnTo>
                  <a:pt x="115892" y="1671637"/>
                </a:lnTo>
                <a:lnTo>
                  <a:pt x="134368" y="1631950"/>
                </a:lnTo>
                <a:lnTo>
                  <a:pt x="152844" y="1589087"/>
                </a:lnTo>
                <a:lnTo>
                  <a:pt x="167959" y="1544637"/>
                </a:lnTo>
                <a:lnTo>
                  <a:pt x="178037" y="1492250"/>
                </a:lnTo>
                <a:lnTo>
                  <a:pt x="188115" y="1431925"/>
                </a:lnTo>
                <a:lnTo>
                  <a:pt x="189795" y="1363662"/>
                </a:lnTo>
                <a:lnTo>
                  <a:pt x="188115" y="1295400"/>
                </a:lnTo>
                <a:lnTo>
                  <a:pt x="178037" y="1235075"/>
                </a:lnTo>
                <a:lnTo>
                  <a:pt x="167959" y="1182687"/>
                </a:lnTo>
                <a:lnTo>
                  <a:pt x="152844" y="1136650"/>
                </a:lnTo>
                <a:lnTo>
                  <a:pt x="134368" y="1095375"/>
                </a:lnTo>
                <a:lnTo>
                  <a:pt x="115892" y="1055687"/>
                </a:lnTo>
                <a:lnTo>
                  <a:pt x="95737" y="1017587"/>
                </a:lnTo>
                <a:lnTo>
                  <a:pt x="75582" y="981075"/>
                </a:lnTo>
                <a:lnTo>
                  <a:pt x="55427" y="942975"/>
                </a:lnTo>
                <a:lnTo>
                  <a:pt x="38631" y="901700"/>
                </a:lnTo>
                <a:lnTo>
                  <a:pt x="23514" y="854075"/>
                </a:lnTo>
                <a:lnTo>
                  <a:pt x="11757" y="801687"/>
                </a:lnTo>
                <a:lnTo>
                  <a:pt x="3359" y="744537"/>
                </a:lnTo>
                <a:lnTo>
                  <a:pt x="0" y="673100"/>
                </a:lnTo>
                <a:lnTo>
                  <a:pt x="3359" y="606425"/>
                </a:lnTo>
                <a:lnTo>
                  <a:pt x="11757" y="546100"/>
                </a:lnTo>
                <a:lnTo>
                  <a:pt x="23514" y="496887"/>
                </a:lnTo>
                <a:lnTo>
                  <a:pt x="38631" y="450850"/>
                </a:lnTo>
                <a:lnTo>
                  <a:pt x="55427" y="409575"/>
                </a:lnTo>
                <a:lnTo>
                  <a:pt x="73902" y="369887"/>
                </a:lnTo>
                <a:lnTo>
                  <a:pt x="92378" y="334962"/>
                </a:lnTo>
                <a:lnTo>
                  <a:pt x="112533" y="296862"/>
                </a:lnTo>
                <a:lnTo>
                  <a:pt x="132688" y="260350"/>
                </a:lnTo>
                <a:lnTo>
                  <a:pt x="149484" y="217487"/>
                </a:lnTo>
                <a:lnTo>
                  <a:pt x="166280" y="174625"/>
                </a:lnTo>
                <a:lnTo>
                  <a:pt x="176358" y="122237"/>
                </a:lnTo>
                <a:lnTo>
                  <a:pt x="184755" y="666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2052" name="Picture 4" descr="We slathered ourselves in baby oil to bake like rotisserie chickens on home  sunbeds – now we're paying the price' – The Sun | The Sun">
            <a:extLst>
              <a:ext uri="{FF2B5EF4-FFF2-40B4-BE49-F238E27FC236}">
                <a16:creationId xmlns:a16="http://schemas.microsoft.com/office/drawing/2014/main" id="{0BE2B5AB-BA20-BE20-5ECE-69B0768BBDB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57"/>
          <a:stretch/>
        </p:blipFill>
        <p:spPr bwMode="auto">
          <a:xfrm>
            <a:off x="7609827" y="390110"/>
            <a:ext cx="3938170" cy="2631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67" name="Freeform: Shape 2066">
            <a:extLst>
              <a:ext uri="{FF2B5EF4-FFF2-40B4-BE49-F238E27FC236}">
                <a16:creationId xmlns:a16="http://schemas.microsoft.com/office/drawing/2014/main" id="{EDDC619B-7F37-4A93-ADCA-7EAE09EE98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046364" y="3511830"/>
            <a:ext cx="5149751" cy="3346171"/>
          </a:xfrm>
          <a:custGeom>
            <a:avLst/>
            <a:gdLst>
              <a:gd name="connsiteX0" fmla="*/ 5387 w 5149751"/>
              <a:gd name="connsiteY0" fmla="*/ 0 h 3346171"/>
              <a:gd name="connsiteX1" fmla="*/ 5149751 w 5149751"/>
              <a:gd name="connsiteY1" fmla="*/ 0 h 3346171"/>
              <a:gd name="connsiteX2" fmla="*/ 5149751 w 5149751"/>
              <a:gd name="connsiteY2" fmla="*/ 3346171 h 3346171"/>
              <a:gd name="connsiteX3" fmla="*/ 189795 w 5149751"/>
              <a:gd name="connsiteY3" fmla="*/ 3346171 h 3346171"/>
              <a:gd name="connsiteX4" fmla="*/ 184755 w 5149751"/>
              <a:gd name="connsiteY4" fmla="*/ 3279496 h 3346171"/>
              <a:gd name="connsiteX5" fmla="*/ 176358 w 5149751"/>
              <a:gd name="connsiteY5" fmla="*/ 3223933 h 3346171"/>
              <a:gd name="connsiteX6" fmla="*/ 166280 w 5149751"/>
              <a:gd name="connsiteY6" fmla="*/ 3171546 h 3346171"/>
              <a:gd name="connsiteX7" fmla="*/ 149484 w 5149751"/>
              <a:gd name="connsiteY7" fmla="*/ 3128683 h 3346171"/>
              <a:gd name="connsiteX8" fmla="*/ 132688 w 5149751"/>
              <a:gd name="connsiteY8" fmla="*/ 3085821 h 3346171"/>
              <a:gd name="connsiteX9" fmla="*/ 112533 w 5149751"/>
              <a:gd name="connsiteY9" fmla="*/ 3049308 h 3346171"/>
              <a:gd name="connsiteX10" fmla="*/ 92378 w 5149751"/>
              <a:gd name="connsiteY10" fmla="*/ 3011208 h 3346171"/>
              <a:gd name="connsiteX11" fmla="*/ 73902 w 5149751"/>
              <a:gd name="connsiteY11" fmla="*/ 2976283 h 3346171"/>
              <a:gd name="connsiteX12" fmla="*/ 55427 w 5149751"/>
              <a:gd name="connsiteY12" fmla="*/ 2936596 h 3346171"/>
              <a:gd name="connsiteX13" fmla="*/ 38631 w 5149751"/>
              <a:gd name="connsiteY13" fmla="*/ 2895321 h 3346171"/>
              <a:gd name="connsiteX14" fmla="*/ 23514 w 5149751"/>
              <a:gd name="connsiteY14" fmla="*/ 2849283 h 3346171"/>
              <a:gd name="connsiteX15" fmla="*/ 11757 w 5149751"/>
              <a:gd name="connsiteY15" fmla="*/ 2800071 h 3346171"/>
              <a:gd name="connsiteX16" fmla="*/ 3359 w 5149751"/>
              <a:gd name="connsiteY16" fmla="*/ 2739746 h 3346171"/>
              <a:gd name="connsiteX17" fmla="*/ 0 w 5149751"/>
              <a:gd name="connsiteY17" fmla="*/ 2671483 h 3346171"/>
              <a:gd name="connsiteX18" fmla="*/ 3359 w 5149751"/>
              <a:gd name="connsiteY18" fmla="*/ 2601633 h 3346171"/>
              <a:gd name="connsiteX19" fmla="*/ 11757 w 5149751"/>
              <a:gd name="connsiteY19" fmla="*/ 2544483 h 3346171"/>
              <a:gd name="connsiteX20" fmla="*/ 23514 w 5149751"/>
              <a:gd name="connsiteY20" fmla="*/ 2492096 h 3346171"/>
              <a:gd name="connsiteX21" fmla="*/ 38631 w 5149751"/>
              <a:gd name="connsiteY21" fmla="*/ 2444471 h 3346171"/>
              <a:gd name="connsiteX22" fmla="*/ 55427 w 5149751"/>
              <a:gd name="connsiteY22" fmla="*/ 2403196 h 3346171"/>
              <a:gd name="connsiteX23" fmla="*/ 75582 w 5149751"/>
              <a:gd name="connsiteY23" fmla="*/ 2365096 h 3346171"/>
              <a:gd name="connsiteX24" fmla="*/ 95737 w 5149751"/>
              <a:gd name="connsiteY24" fmla="*/ 2328583 h 3346171"/>
              <a:gd name="connsiteX25" fmla="*/ 115892 w 5149751"/>
              <a:gd name="connsiteY25" fmla="*/ 2290483 h 3346171"/>
              <a:gd name="connsiteX26" fmla="*/ 134368 w 5149751"/>
              <a:gd name="connsiteY26" fmla="*/ 2250796 h 3346171"/>
              <a:gd name="connsiteX27" fmla="*/ 152844 w 5149751"/>
              <a:gd name="connsiteY27" fmla="*/ 2209521 h 3346171"/>
              <a:gd name="connsiteX28" fmla="*/ 167959 w 5149751"/>
              <a:gd name="connsiteY28" fmla="*/ 2163483 h 3346171"/>
              <a:gd name="connsiteX29" fmla="*/ 178037 w 5149751"/>
              <a:gd name="connsiteY29" fmla="*/ 2111096 h 3346171"/>
              <a:gd name="connsiteX30" fmla="*/ 188115 w 5149751"/>
              <a:gd name="connsiteY30" fmla="*/ 2050771 h 3346171"/>
              <a:gd name="connsiteX31" fmla="*/ 189795 w 5149751"/>
              <a:gd name="connsiteY31" fmla="*/ 1982508 h 3346171"/>
              <a:gd name="connsiteX32" fmla="*/ 188115 w 5149751"/>
              <a:gd name="connsiteY32" fmla="*/ 1914246 h 3346171"/>
              <a:gd name="connsiteX33" fmla="*/ 178037 w 5149751"/>
              <a:gd name="connsiteY33" fmla="*/ 1853921 h 3346171"/>
              <a:gd name="connsiteX34" fmla="*/ 167959 w 5149751"/>
              <a:gd name="connsiteY34" fmla="*/ 1801533 h 3346171"/>
              <a:gd name="connsiteX35" fmla="*/ 152844 w 5149751"/>
              <a:gd name="connsiteY35" fmla="*/ 1757083 h 3346171"/>
              <a:gd name="connsiteX36" fmla="*/ 134368 w 5149751"/>
              <a:gd name="connsiteY36" fmla="*/ 1714221 h 3346171"/>
              <a:gd name="connsiteX37" fmla="*/ 115892 w 5149751"/>
              <a:gd name="connsiteY37" fmla="*/ 1674533 h 3346171"/>
              <a:gd name="connsiteX38" fmla="*/ 95737 w 5149751"/>
              <a:gd name="connsiteY38" fmla="*/ 1638021 h 3346171"/>
              <a:gd name="connsiteX39" fmla="*/ 75582 w 5149751"/>
              <a:gd name="connsiteY39" fmla="*/ 1603096 h 3346171"/>
              <a:gd name="connsiteX40" fmla="*/ 55427 w 5149751"/>
              <a:gd name="connsiteY40" fmla="*/ 1563408 h 3346171"/>
              <a:gd name="connsiteX41" fmla="*/ 38631 w 5149751"/>
              <a:gd name="connsiteY41" fmla="*/ 1522133 h 3346171"/>
              <a:gd name="connsiteX42" fmla="*/ 23514 w 5149751"/>
              <a:gd name="connsiteY42" fmla="*/ 1476096 h 3346171"/>
              <a:gd name="connsiteX43" fmla="*/ 11757 w 5149751"/>
              <a:gd name="connsiteY43" fmla="*/ 1423708 h 3346171"/>
              <a:gd name="connsiteX44" fmla="*/ 3359 w 5149751"/>
              <a:gd name="connsiteY44" fmla="*/ 1363383 h 3346171"/>
              <a:gd name="connsiteX45" fmla="*/ 0 w 5149751"/>
              <a:gd name="connsiteY45" fmla="*/ 1295121 h 3346171"/>
              <a:gd name="connsiteX46" fmla="*/ 3359 w 5149751"/>
              <a:gd name="connsiteY46" fmla="*/ 1226858 h 3346171"/>
              <a:gd name="connsiteX47" fmla="*/ 11757 w 5149751"/>
              <a:gd name="connsiteY47" fmla="*/ 1166533 h 3346171"/>
              <a:gd name="connsiteX48" fmla="*/ 23514 w 5149751"/>
              <a:gd name="connsiteY48" fmla="*/ 1114146 h 3346171"/>
              <a:gd name="connsiteX49" fmla="*/ 38631 w 5149751"/>
              <a:gd name="connsiteY49" fmla="*/ 1068108 h 3346171"/>
              <a:gd name="connsiteX50" fmla="*/ 55427 w 5149751"/>
              <a:gd name="connsiteY50" fmla="*/ 1025246 h 3346171"/>
              <a:gd name="connsiteX51" fmla="*/ 75582 w 5149751"/>
              <a:gd name="connsiteY51" fmla="*/ 987146 h 3346171"/>
              <a:gd name="connsiteX52" fmla="*/ 115892 w 5149751"/>
              <a:gd name="connsiteY52" fmla="*/ 912533 h 3346171"/>
              <a:gd name="connsiteX53" fmla="*/ 134368 w 5149751"/>
              <a:gd name="connsiteY53" fmla="*/ 874433 h 3346171"/>
              <a:gd name="connsiteX54" fmla="*/ 152844 w 5149751"/>
              <a:gd name="connsiteY54" fmla="*/ 831571 h 3346171"/>
              <a:gd name="connsiteX55" fmla="*/ 167959 w 5149751"/>
              <a:gd name="connsiteY55" fmla="*/ 785533 h 3346171"/>
              <a:gd name="connsiteX56" fmla="*/ 178037 w 5149751"/>
              <a:gd name="connsiteY56" fmla="*/ 733146 h 3346171"/>
              <a:gd name="connsiteX57" fmla="*/ 188115 w 5149751"/>
              <a:gd name="connsiteY57" fmla="*/ 674408 h 3346171"/>
              <a:gd name="connsiteX58" fmla="*/ 189795 w 5149751"/>
              <a:gd name="connsiteY58" fmla="*/ 604558 h 3346171"/>
              <a:gd name="connsiteX59" fmla="*/ 188115 w 5149751"/>
              <a:gd name="connsiteY59" fmla="*/ 536296 h 3346171"/>
              <a:gd name="connsiteX60" fmla="*/ 178037 w 5149751"/>
              <a:gd name="connsiteY60" fmla="*/ 475971 h 3346171"/>
              <a:gd name="connsiteX61" fmla="*/ 167959 w 5149751"/>
              <a:gd name="connsiteY61" fmla="*/ 423583 h 3346171"/>
              <a:gd name="connsiteX62" fmla="*/ 152844 w 5149751"/>
              <a:gd name="connsiteY62" fmla="*/ 379133 h 3346171"/>
              <a:gd name="connsiteX63" fmla="*/ 134368 w 5149751"/>
              <a:gd name="connsiteY63" fmla="*/ 336271 h 3346171"/>
              <a:gd name="connsiteX64" fmla="*/ 115892 w 5149751"/>
              <a:gd name="connsiteY64" fmla="*/ 299758 h 3346171"/>
              <a:gd name="connsiteX65" fmla="*/ 75582 w 5149751"/>
              <a:gd name="connsiteY65" fmla="*/ 225146 h 3346171"/>
              <a:gd name="connsiteX66" fmla="*/ 55427 w 5149751"/>
              <a:gd name="connsiteY66" fmla="*/ 185458 h 3346171"/>
              <a:gd name="connsiteX67" fmla="*/ 38631 w 5149751"/>
              <a:gd name="connsiteY67" fmla="*/ 144183 h 3346171"/>
              <a:gd name="connsiteX68" fmla="*/ 23514 w 5149751"/>
              <a:gd name="connsiteY68" fmla="*/ 98146 h 3346171"/>
              <a:gd name="connsiteX69" fmla="*/ 11757 w 5149751"/>
              <a:gd name="connsiteY69" fmla="*/ 45758 h 3346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</a:cxnLst>
            <a:rect l="l" t="t" r="r" b="b"/>
            <a:pathLst>
              <a:path w="5149751" h="3346171">
                <a:moveTo>
                  <a:pt x="5387" y="0"/>
                </a:moveTo>
                <a:lnTo>
                  <a:pt x="5149751" y="0"/>
                </a:lnTo>
                <a:lnTo>
                  <a:pt x="5149751" y="3346171"/>
                </a:lnTo>
                <a:lnTo>
                  <a:pt x="189795" y="3346171"/>
                </a:lnTo>
                <a:lnTo>
                  <a:pt x="184755" y="3279496"/>
                </a:lnTo>
                <a:lnTo>
                  <a:pt x="176358" y="3223933"/>
                </a:lnTo>
                <a:lnTo>
                  <a:pt x="166280" y="3171546"/>
                </a:lnTo>
                <a:lnTo>
                  <a:pt x="149484" y="3128683"/>
                </a:lnTo>
                <a:lnTo>
                  <a:pt x="132688" y="3085821"/>
                </a:lnTo>
                <a:lnTo>
                  <a:pt x="112533" y="3049308"/>
                </a:lnTo>
                <a:lnTo>
                  <a:pt x="92378" y="3011208"/>
                </a:lnTo>
                <a:lnTo>
                  <a:pt x="73902" y="2976283"/>
                </a:lnTo>
                <a:lnTo>
                  <a:pt x="55427" y="2936596"/>
                </a:lnTo>
                <a:lnTo>
                  <a:pt x="38631" y="2895321"/>
                </a:lnTo>
                <a:lnTo>
                  <a:pt x="23514" y="2849283"/>
                </a:lnTo>
                <a:lnTo>
                  <a:pt x="11757" y="2800071"/>
                </a:lnTo>
                <a:lnTo>
                  <a:pt x="3359" y="2739746"/>
                </a:lnTo>
                <a:lnTo>
                  <a:pt x="0" y="2671483"/>
                </a:lnTo>
                <a:lnTo>
                  <a:pt x="3359" y="2601633"/>
                </a:lnTo>
                <a:lnTo>
                  <a:pt x="11757" y="2544483"/>
                </a:lnTo>
                <a:lnTo>
                  <a:pt x="23514" y="2492096"/>
                </a:lnTo>
                <a:lnTo>
                  <a:pt x="38631" y="2444471"/>
                </a:lnTo>
                <a:lnTo>
                  <a:pt x="55427" y="2403196"/>
                </a:lnTo>
                <a:lnTo>
                  <a:pt x="75582" y="2365096"/>
                </a:lnTo>
                <a:lnTo>
                  <a:pt x="95737" y="2328583"/>
                </a:lnTo>
                <a:lnTo>
                  <a:pt x="115892" y="2290483"/>
                </a:lnTo>
                <a:lnTo>
                  <a:pt x="134368" y="2250796"/>
                </a:lnTo>
                <a:lnTo>
                  <a:pt x="152844" y="2209521"/>
                </a:lnTo>
                <a:lnTo>
                  <a:pt x="167959" y="2163483"/>
                </a:lnTo>
                <a:lnTo>
                  <a:pt x="178037" y="2111096"/>
                </a:lnTo>
                <a:lnTo>
                  <a:pt x="188115" y="2050771"/>
                </a:lnTo>
                <a:lnTo>
                  <a:pt x="189795" y="1982508"/>
                </a:lnTo>
                <a:lnTo>
                  <a:pt x="188115" y="1914246"/>
                </a:lnTo>
                <a:lnTo>
                  <a:pt x="178037" y="1853921"/>
                </a:lnTo>
                <a:lnTo>
                  <a:pt x="167959" y="1801533"/>
                </a:lnTo>
                <a:lnTo>
                  <a:pt x="152844" y="1757083"/>
                </a:lnTo>
                <a:lnTo>
                  <a:pt x="134368" y="1714221"/>
                </a:lnTo>
                <a:lnTo>
                  <a:pt x="115892" y="1674533"/>
                </a:lnTo>
                <a:lnTo>
                  <a:pt x="95737" y="1638021"/>
                </a:lnTo>
                <a:lnTo>
                  <a:pt x="75582" y="1603096"/>
                </a:lnTo>
                <a:lnTo>
                  <a:pt x="55427" y="1563408"/>
                </a:lnTo>
                <a:lnTo>
                  <a:pt x="38631" y="1522133"/>
                </a:lnTo>
                <a:lnTo>
                  <a:pt x="23514" y="1476096"/>
                </a:lnTo>
                <a:lnTo>
                  <a:pt x="11757" y="1423708"/>
                </a:lnTo>
                <a:lnTo>
                  <a:pt x="3359" y="1363383"/>
                </a:lnTo>
                <a:lnTo>
                  <a:pt x="0" y="1295121"/>
                </a:lnTo>
                <a:lnTo>
                  <a:pt x="3359" y="1226858"/>
                </a:lnTo>
                <a:lnTo>
                  <a:pt x="11757" y="1166533"/>
                </a:lnTo>
                <a:lnTo>
                  <a:pt x="23514" y="1114146"/>
                </a:lnTo>
                <a:lnTo>
                  <a:pt x="38631" y="1068108"/>
                </a:lnTo>
                <a:lnTo>
                  <a:pt x="55427" y="1025246"/>
                </a:lnTo>
                <a:lnTo>
                  <a:pt x="75582" y="987146"/>
                </a:lnTo>
                <a:lnTo>
                  <a:pt x="115892" y="912533"/>
                </a:lnTo>
                <a:lnTo>
                  <a:pt x="134368" y="874433"/>
                </a:lnTo>
                <a:lnTo>
                  <a:pt x="152844" y="831571"/>
                </a:lnTo>
                <a:lnTo>
                  <a:pt x="167959" y="785533"/>
                </a:lnTo>
                <a:lnTo>
                  <a:pt x="178037" y="733146"/>
                </a:lnTo>
                <a:lnTo>
                  <a:pt x="188115" y="674408"/>
                </a:lnTo>
                <a:lnTo>
                  <a:pt x="189795" y="604558"/>
                </a:lnTo>
                <a:lnTo>
                  <a:pt x="188115" y="536296"/>
                </a:lnTo>
                <a:lnTo>
                  <a:pt x="178037" y="475971"/>
                </a:lnTo>
                <a:lnTo>
                  <a:pt x="167959" y="423583"/>
                </a:lnTo>
                <a:lnTo>
                  <a:pt x="152844" y="379133"/>
                </a:lnTo>
                <a:lnTo>
                  <a:pt x="134368" y="336271"/>
                </a:lnTo>
                <a:lnTo>
                  <a:pt x="115892" y="299758"/>
                </a:lnTo>
                <a:lnTo>
                  <a:pt x="75582" y="225146"/>
                </a:lnTo>
                <a:lnTo>
                  <a:pt x="55427" y="185458"/>
                </a:lnTo>
                <a:lnTo>
                  <a:pt x="38631" y="144183"/>
                </a:lnTo>
                <a:lnTo>
                  <a:pt x="23514" y="98146"/>
                </a:lnTo>
                <a:lnTo>
                  <a:pt x="11757" y="457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2054" name="Picture 6" descr="A white bottle and a black glove&#10;&#10;Description automatically generated">
            <a:extLst>
              <a:ext uri="{FF2B5EF4-FFF2-40B4-BE49-F238E27FC236}">
                <a16:creationId xmlns:a16="http://schemas.microsoft.com/office/drawing/2014/main" id="{B8CCB24C-D646-7E05-7B87-849F5DB617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69925" y="4012751"/>
            <a:ext cx="2747043" cy="2520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37165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163E20B1-9EBD-2D54-AF65-5F39002EB3F9}"/>
              </a:ext>
            </a:extLst>
          </p:cNvPr>
          <p:cNvSpPr txBox="1">
            <a:spLocks/>
          </p:cNvSpPr>
          <p:nvPr/>
        </p:nvSpPr>
        <p:spPr>
          <a:xfrm>
            <a:off x="893043" y="101851"/>
            <a:ext cx="10856686" cy="86541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100" kern="1200" cap="all" spc="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en-US" sz="2600" u="sng" cap="none" dirty="0">
                <a:latin typeface="Calibri" panose="020F0502020204030204" pitchFamily="34" charset="0"/>
                <a:cs typeface="Calibri" panose="020F0502020204030204" pitchFamily="34" charset="0"/>
              </a:rPr>
              <a:t>Conclusion (2/3): Who used tanning technologies, where and why? And why were some tanning consumers shamed?  </a:t>
            </a:r>
            <a:endParaRPr lang="en-US" sz="2600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4578" name="Picture 2" descr="Coco &amp; Eve Sunny Honey Bali Bronzing Foam (Ultra Dark) - 200ml">
            <a:extLst>
              <a:ext uri="{FF2B5EF4-FFF2-40B4-BE49-F238E27FC236}">
                <a16:creationId xmlns:a16="http://schemas.microsoft.com/office/drawing/2014/main" id="{2E41C369-4D73-8573-D2A4-8003B12E65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9165" y="1986715"/>
            <a:ext cx="3657600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6A46DFF-BAE3-0187-0EA0-301CB078159D}"/>
              </a:ext>
            </a:extLst>
          </p:cNvPr>
          <p:cNvSpPr txBox="1"/>
          <p:nvPr/>
        </p:nvSpPr>
        <p:spPr>
          <a:xfrm>
            <a:off x="8361363" y="5893417"/>
            <a:ext cx="35754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latin typeface="Calibri" panose="020F0502020204030204" pitchFamily="34" charset="0"/>
                <a:cs typeface="Calibri" panose="020F0502020204030204" pitchFamily="34" charset="0"/>
              </a:rPr>
              <a:t>Coco &amp; Eve 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DHA fake tan advertisement, 2023.</a:t>
            </a:r>
            <a:endParaRPr lang="en-US" sz="14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F25A02E0-2FD0-599A-4ED5-166A400718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2833" y="1693381"/>
            <a:ext cx="3575402" cy="5062768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B22C84D-10D0-CAA6-C9B0-98A56179CF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5380" y="1743856"/>
            <a:ext cx="3667453" cy="4560389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Medical patients, athletes, and then everyday consumers following the  medicalisation and later commercialisation of UV rays, 1890s to 1970s/80s (Woloshyn, </a:t>
            </a:r>
            <a:r>
              <a:rPr lang="en-GB" sz="1600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Soaking the Rays).</a:t>
            </a:r>
          </a:p>
          <a:p>
            <a:pPr>
              <a:lnSpc>
                <a:spcPct val="150000"/>
              </a:lnSpc>
            </a:pPr>
            <a:r>
              <a:rPr lang="en-GB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Working-class stigma: yuppies and now ‘chav’ stereotypes by the 1990s.</a:t>
            </a:r>
            <a:endParaRPr lang="en-GB" sz="1600" i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Originally only white people but very recently, also brown and black people tied in with Black Beauty politics in Britain.</a:t>
            </a:r>
          </a:p>
        </p:txBody>
      </p:sp>
    </p:spTree>
    <p:extLst>
      <p:ext uri="{BB962C8B-B14F-4D97-AF65-F5344CB8AC3E}">
        <p14:creationId xmlns:p14="http://schemas.microsoft.com/office/powerpoint/2010/main" val="29521332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163E20B1-9EBD-2D54-AF65-5F39002EB3F9}"/>
              </a:ext>
            </a:extLst>
          </p:cNvPr>
          <p:cNvSpPr txBox="1">
            <a:spLocks/>
          </p:cNvSpPr>
          <p:nvPr/>
        </p:nvSpPr>
        <p:spPr>
          <a:xfrm>
            <a:off x="971103" y="179614"/>
            <a:ext cx="10856686" cy="86541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100" kern="1200" cap="all" spc="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en-US" sz="2400" u="sng" cap="none" dirty="0">
                <a:latin typeface="Calibri" panose="020F0502020204030204" pitchFamily="34" charset="0"/>
                <a:cs typeface="Calibri" panose="020F0502020204030204" pitchFamily="34" charset="0"/>
              </a:rPr>
              <a:t>Conclusion (2/3): What was the changing role of the mass media in pro-tanning advertising and later ‘anti-’tanning skin cancer campaigns?</a:t>
            </a:r>
            <a:endParaRPr lang="en-US" sz="2400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Content Placeholder 11" descr="A close up of a sign&#10;&#10;Description automatically generated">
            <a:extLst>
              <a:ext uri="{FF2B5EF4-FFF2-40B4-BE49-F238E27FC236}">
                <a16:creationId xmlns:a16="http://schemas.microsoft.com/office/drawing/2014/main" id="{53FD1E95-B2D6-F4B0-1CE5-04EAE175857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305" t="3837"/>
          <a:stretch/>
        </p:blipFill>
        <p:spPr>
          <a:xfrm>
            <a:off x="7895303" y="1573393"/>
            <a:ext cx="4060300" cy="454609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B5AA844-BE98-9C3D-BF11-18CF2463B3CE}"/>
              </a:ext>
            </a:extLst>
          </p:cNvPr>
          <p:cNvSpPr/>
          <p:nvPr/>
        </p:nvSpPr>
        <p:spPr>
          <a:xfrm>
            <a:off x="7326040" y="6254921"/>
            <a:ext cx="475275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i="1" dirty="0">
                <a:latin typeface="Calibri" panose="020F0502020204030204" pitchFamily="34" charset="0"/>
                <a:cs typeface="Calibri" panose="020F0502020204030204" pitchFamily="34" charset="0"/>
              </a:rPr>
              <a:t>Source: 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Women Magazine Collection 1, ‘No, you can’t use the microwave as a tanning booth for Barbie’, Good Housekeeping, 2003.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40B7434-D8E7-D037-82CD-4FD08F3842EA}"/>
              </a:ext>
            </a:extLst>
          </p:cNvPr>
          <p:cNvSpPr txBox="1"/>
          <p:nvPr/>
        </p:nvSpPr>
        <p:spPr>
          <a:xfrm>
            <a:off x="934240" y="1850510"/>
            <a:ext cx="6837873" cy="46198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Media functioned as a switchboard for pro-tanning advertisements and anti-tanning cultures by the late 20</a:t>
            </a:r>
            <a:r>
              <a:rPr lang="en-US" baseline="30000" dirty="0">
                <a:latin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century.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Providers are usually the ‘first expert’ informers of their new products in the media ... until the government and public health intervene, which can take a while and can sometimes be too late, especially for ‘addictive’ products (psychologically/physiologically)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Accompanying visuals and culture-bound rhetoric can often weaken health education messages by conveying a contradictory message…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5111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FD7B97D-E791-EA18-0223-8BDC67FE59A3}"/>
              </a:ext>
            </a:extLst>
          </p:cNvPr>
          <p:cNvSpPr txBox="1"/>
          <p:nvPr/>
        </p:nvSpPr>
        <p:spPr>
          <a:xfrm>
            <a:off x="976745" y="1418179"/>
            <a:ext cx="10889673" cy="32551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28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‘Methods of changing skin colour, whether permanently or semi-permanently, will become [even] more varied and sophisticated’</a:t>
            </a:r>
            <a:br>
              <a:rPr lang="en-GB" sz="28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</a:br>
            <a:br>
              <a:rPr lang="en-GB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</a:br>
            <a:r>
              <a:rPr lang="en-GB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Nina Jablonski (</a:t>
            </a:r>
            <a:r>
              <a:rPr lang="en-GB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anthropologist of human skin colour)</a:t>
            </a:r>
            <a:r>
              <a:rPr lang="en-GB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, </a:t>
            </a:r>
            <a:r>
              <a:rPr lang="en-GB" sz="2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Skin: A Natural History </a:t>
            </a:r>
            <a:r>
              <a:rPr lang="en-GB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(University of California Press, 2013), p.­185.</a:t>
            </a:r>
            <a:r>
              <a:rPr lang="en-GB" sz="2800" dirty="0">
                <a:effectLst/>
              </a:rPr>
              <a:t> </a:t>
            </a:r>
            <a:endParaRPr lang="en-US" sz="28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8CE84ED-E41F-B579-8A05-6FCDAB288DA4}"/>
              </a:ext>
            </a:extLst>
          </p:cNvPr>
          <p:cNvSpPr txBox="1"/>
          <p:nvPr/>
        </p:nvSpPr>
        <p:spPr>
          <a:xfrm>
            <a:off x="9448256" y="6312657"/>
            <a:ext cx="2418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Thank you for listening. </a:t>
            </a:r>
          </a:p>
        </p:txBody>
      </p:sp>
    </p:spTree>
    <p:extLst>
      <p:ext uri="{BB962C8B-B14F-4D97-AF65-F5344CB8AC3E}">
        <p14:creationId xmlns:p14="http://schemas.microsoft.com/office/powerpoint/2010/main" val="33637856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Freeform 10">
            <a:extLst>
              <a:ext uri="{FF2B5EF4-FFF2-40B4-BE49-F238E27FC236}">
                <a16:creationId xmlns:a16="http://schemas.microsoft.com/office/drawing/2014/main" id="{B2993EF1-19E1-473A-8A3F-1D7B249519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7569200" cy="6858000"/>
          </a:xfrm>
          <a:custGeom>
            <a:avLst/>
            <a:gdLst>
              <a:gd name="connsiteX0" fmla="*/ 0 w 7569200"/>
              <a:gd name="connsiteY0" fmla="*/ 0 h 6858000"/>
              <a:gd name="connsiteX1" fmla="*/ 7389812 w 7569200"/>
              <a:gd name="connsiteY1" fmla="*/ 0 h 6858000"/>
              <a:gd name="connsiteX2" fmla="*/ 7394575 w 7569200"/>
              <a:gd name="connsiteY2" fmla="*/ 66675 h 6858000"/>
              <a:gd name="connsiteX3" fmla="*/ 7402512 w 7569200"/>
              <a:gd name="connsiteY3" fmla="*/ 122237 h 6858000"/>
              <a:gd name="connsiteX4" fmla="*/ 7412037 w 7569200"/>
              <a:gd name="connsiteY4" fmla="*/ 174625 h 6858000"/>
              <a:gd name="connsiteX5" fmla="*/ 7427912 w 7569200"/>
              <a:gd name="connsiteY5" fmla="*/ 217487 h 6858000"/>
              <a:gd name="connsiteX6" fmla="*/ 7443787 w 7569200"/>
              <a:gd name="connsiteY6" fmla="*/ 260350 h 6858000"/>
              <a:gd name="connsiteX7" fmla="*/ 7462837 w 7569200"/>
              <a:gd name="connsiteY7" fmla="*/ 296862 h 6858000"/>
              <a:gd name="connsiteX8" fmla="*/ 7481887 w 7569200"/>
              <a:gd name="connsiteY8" fmla="*/ 334962 h 6858000"/>
              <a:gd name="connsiteX9" fmla="*/ 7499350 w 7569200"/>
              <a:gd name="connsiteY9" fmla="*/ 369887 h 6858000"/>
              <a:gd name="connsiteX10" fmla="*/ 7516812 w 7569200"/>
              <a:gd name="connsiteY10" fmla="*/ 409575 h 6858000"/>
              <a:gd name="connsiteX11" fmla="*/ 7532687 w 7569200"/>
              <a:gd name="connsiteY11" fmla="*/ 450850 h 6858000"/>
              <a:gd name="connsiteX12" fmla="*/ 7546975 w 7569200"/>
              <a:gd name="connsiteY12" fmla="*/ 496887 h 6858000"/>
              <a:gd name="connsiteX13" fmla="*/ 7558087 w 7569200"/>
              <a:gd name="connsiteY13" fmla="*/ 546100 h 6858000"/>
              <a:gd name="connsiteX14" fmla="*/ 7566025 w 7569200"/>
              <a:gd name="connsiteY14" fmla="*/ 606425 h 6858000"/>
              <a:gd name="connsiteX15" fmla="*/ 7569200 w 7569200"/>
              <a:gd name="connsiteY15" fmla="*/ 673100 h 6858000"/>
              <a:gd name="connsiteX16" fmla="*/ 7566025 w 7569200"/>
              <a:gd name="connsiteY16" fmla="*/ 744537 h 6858000"/>
              <a:gd name="connsiteX17" fmla="*/ 7558087 w 7569200"/>
              <a:gd name="connsiteY17" fmla="*/ 801687 h 6858000"/>
              <a:gd name="connsiteX18" fmla="*/ 7546975 w 7569200"/>
              <a:gd name="connsiteY18" fmla="*/ 854075 h 6858000"/>
              <a:gd name="connsiteX19" fmla="*/ 7532687 w 7569200"/>
              <a:gd name="connsiteY19" fmla="*/ 901700 h 6858000"/>
              <a:gd name="connsiteX20" fmla="*/ 7516812 w 7569200"/>
              <a:gd name="connsiteY20" fmla="*/ 942975 h 6858000"/>
              <a:gd name="connsiteX21" fmla="*/ 7497762 w 7569200"/>
              <a:gd name="connsiteY21" fmla="*/ 981075 h 6858000"/>
              <a:gd name="connsiteX22" fmla="*/ 7478712 w 7569200"/>
              <a:gd name="connsiteY22" fmla="*/ 1017587 h 6858000"/>
              <a:gd name="connsiteX23" fmla="*/ 7459662 w 7569200"/>
              <a:gd name="connsiteY23" fmla="*/ 1055687 h 6858000"/>
              <a:gd name="connsiteX24" fmla="*/ 7442200 w 7569200"/>
              <a:gd name="connsiteY24" fmla="*/ 1095375 h 6858000"/>
              <a:gd name="connsiteX25" fmla="*/ 7424737 w 7569200"/>
              <a:gd name="connsiteY25" fmla="*/ 1136650 h 6858000"/>
              <a:gd name="connsiteX26" fmla="*/ 7410450 w 7569200"/>
              <a:gd name="connsiteY26" fmla="*/ 1182687 h 6858000"/>
              <a:gd name="connsiteX27" fmla="*/ 7400925 w 7569200"/>
              <a:gd name="connsiteY27" fmla="*/ 1235075 h 6858000"/>
              <a:gd name="connsiteX28" fmla="*/ 7391400 w 7569200"/>
              <a:gd name="connsiteY28" fmla="*/ 1295400 h 6858000"/>
              <a:gd name="connsiteX29" fmla="*/ 7389812 w 7569200"/>
              <a:gd name="connsiteY29" fmla="*/ 1363662 h 6858000"/>
              <a:gd name="connsiteX30" fmla="*/ 7391400 w 7569200"/>
              <a:gd name="connsiteY30" fmla="*/ 1431925 h 6858000"/>
              <a:gd name="connsiteX31" fmla="*/ 7400925 w 7569200"/>
              <a:gd name="connsiteY31" fmla="*/ 1492250 h 6858000"/>
              <a:gd name="connsiteX32" fmla="*/ 7410450 w 7569200"/>
              <a:gd name="connsiteY32" fmla="*/ 1544637 h 6858000"/>
              <a:gd name="connsiteX33" fmla="*/ 7424737 w 7569200"/>
              <a:gd name="connsiteY33" fmla="*/ 1589087 h 6858000"/>
              <a:gd name="connsiteX34" fmla="*/ 7442200 w 7569200"/>
              <a:gd name="connsiteY34" fmla="*/ 1631950 h 6858000"/>
              <a:gd name="connsiteX35" fmla="*/ 7459662 w 7569200"/>
              <a:gd name="connsiteY35" fmla="*/ 1671637 h 6858000"/>
              <a:gd name="connsiteX36" fmla="*/ 7478712 w 7569200"/>
              <a:gd name="connsiteY36" fmla="*/ 1708150 h 6858000"/>
              <a:gd name="connsiteX37" fmla="*/ 7497762 w 7569200"/>
              <a:gd name="connsiteY37" fmla="*/ 1743075 h 6858000"/>
              <a:gd name="connsiteX38" fmla="*/ 7516812 w 7569200"/>
              <a:gd name="connsiteY38" fmla="*/ 1782762 h 6858000"/>
              <a:gd name="connsiteX39" fmla="*/ 7532687 w 7569200"/>
              <a:gd name="connsiteY39" fmla="*/ 1824037 h 6858000"/>
              <a:gd name="connsiteX40" fmla="*/ 7546975 w 7569200"/>
              <a:gd name="connsiteY40" fmla="*/ 1870075 h 6858000"/>
              <a:gd name="connsiteX41" fmla="*/ 7558087 w 7569200"/>
              <a:gd name="connsiteY41" fmla="*/ 1922462 h 6858000"/>
              <a:gd name="connsiteX42" fmla="*/ 7566025 w 7569200"/>
              <a:gd name="connsiteY42" fmla="*/ 1982787 h 6858000"/>
              <a:gd name="connsiteX43" fmla="*/ 7569200 w 7569200"/>
              <a:gd name="connsiteY43" fmla="*/ 2051050 h 6858000"/>
              <a:gd name="connsiteX44" fmla="*/ 7566025 w 7569200"/>
              <a:gd name="connsiteY44" fmla="*/ 2119312 h 6858000"/>
              <a:gd name="connsiteX45" fmla="*/ 7558087 w 7569200"/>
              <a:gd name="connsiteY45" fmla="*/ 2179637 h 6858000"/>
              <a:gd name="connsiteX46" fmla="*/ 7546975 w 7569200"/>
              <a:gd name="connsiteY46" fmla="*/ 2232025 h 6858000"/>
              <a:gd name="connsiteX47" fmla="*/ 7532687 w 7569200"/>
              <a:gd name="connsiteY47" fmla="*/ 2278062 h 6858000"/>
              <a:gd name="connsiteX48" fmla="*/ 7516812 w 7569200"/>
              <a:gd name="connsiteY48" fmla="*/ 2319337 h 6858000"/>
              <a:gd name="connsiteX49" fmla="*/ 7497762 w 7569200"/>
              <a:gd name="connsiteY49" fmla="*/ 2359025 h 6858000"/>
              <a:gd name="connsiteX50" fmla="*/ 7478712 w 7569200"/>
              <a:gd name="connsiteY50" fmla="*/ 2395537 h 6858000"/>
              <a:gd name="connsiteX51" fmla="*/ 7459662 w 7569200"/>
              <a:gd name="connsiteY51" fmla="*/ 2433637 h 6858000"/>
              <a:gd name="connsiteX52" fmla="*/ 7442200 w 7569200"/>
              <a:gd name="connsiteY52" fmla="*/ 2471737 h 6858000"/>
              <a:gd name="connsiteX53" fmla="*/ 7424737 w 7569200"/>
              <a:gd name="connsiteY53" fmla="*/ 2513012 h 6858000"/>
              <a:gd name="connsiteX54" fmla="*/ 7410450 w 7569200"/>
              <a:gd name="connsiteY54" fmla="*/ 2560637 h 6858000"/>
              <a:gd name="connsiteX55" fmla="*/ 7400925 w 7569200"/>
              <a:gd name="connsiteY55" fmla="*/ 2613025 h 6858000"/>
              <a:gd name="connsiteX56" fmla="*/ 7391400 w 7569200"/>
              <a:gd name="connsiteY56" fmla="*/ 2671762 h 6858000"/>
              <a:gd name="connsiteX57" fmla="*/ 7389812 w 7569200"/>
              <a:gd name="connsiteY57" fmla="*/ 2741612 h 6858000"/>
              <a:gd name="connsiteX58" fmla="*/ 7391400 w 7569200"/>
              <a:gd name="connsiteY58" fmla="*/ 2809875 h 6858000"/>
              <a:gd name="connsiteX59" fmla="*/ 7400925 w 7569200"/>
              <a:gd name="connsiteY59" fmla="*/ 2868612 h 6858000"/>
              <a:gd name="connsiteX60" fmla="*/ 7410450 w 7569200"/>
              <a:gd name="connsiteY60" fmla="*/ 2922587 h 6858000"/>
              <a:gd name="connsiteX61" fmla="*/ 7424737 w 7569200"/>
              <a:gd name="connsiteY61" fmla="*/ 2967037 h 6858000"/>
              <a:gd name="connsiteX62" fmla="*/ 7442200 w 7569200"/>
              <a:gd name="connsiteY62" fmla="*/ 3009900 h 6858000"/>
              <a:gd name="connsiteX63" fmla="*/ 7459662 w 7569200"/>
              <a:gd name="connsiteY63" fmla="*/ 3046412 h 6858000"/>
              <a:gd name="connsiteX64" fmla="*/ 7478712 w 7569200"/>
              <a:gd name="connsiteY64" fmla="*/ 3084512 h 6858000"/>
              <a:gd name="connsiteX65" fmla="*/ 7497762 w 7569200"/>
              <a:gd name="connsiteY65" fmla="*/ 3121025 h 6858000"/>
              <a:gd name="connsiteX66" fmla="*/ 7516812 w 7569200"/>
              <a:gd name="connsiteY66" fmla="*/ 3160712 h 6858000"/>
              <a:gd name="connsiteX67" fmla="*/ 7532687 w 7569200"/>
              <a:gd name="connsiteY67" fmla="*/ 3201987 h 6858000"/>
              <a:gd name="connsiteX68" fmla="*/ 7546975 w 7569200"/>
              <a:gd name="connsiteY68" fmla="*/ 3248025 h 6858000"/>
              <a:gd name="connsiteX69" fmla="*/ 7558087 w 7569200"/>
              <a:gd name="connsiteY69" fmla="*/ 3300412 h 6858000"/>
              <a:gd name="connsiteX70" fmla="*/ 7566025 w 7569200"/>
              <a:gd name="connsiteY70" fmla="*/ 3360737 h 6858000"/>
              <a:gd name="connsiteX71" fmla="*/ 7569200 w 7569200"/>
              <a:gd name="connsiteY71" fmla="*/ 3427412 h 6858000"/>
              <a:gd name="connsiteX72" fmla="*/ 7566025 w 7569200"/>
              <a:gd name="connsiteY72" fmla="*/ 3497262 h 6858000"/>
              <a:gd name="connsiteX73" fmla="*/ 7558087 w 7569200"/>
              <a:gd name="connsiteY73" fmla="*/ 3557587 h 6858000"/>
              <a:gd name="connsiteX74" fmla="*/ 7546975 w 7569200"/>
              <a:gd name="connsiteY74" fmla="*/ 3609975 h 6858000"/>
              <a:gd name="connsiteX75" fmla="*/ 7532687 w 7569200"/>
              <a:gd name="connsiteY75" fmla="*/ 3656012 h 6858000"/>
              <a:gd name="connsiteX76" fmla="*/ 7516812 w 7569200"/>
              <a:gd name="connsiteY76" fmla="*/ 3697287 h 6858000"/>
              <a:gd name="connsiteX77" fmla="*/ 7497762 w 7569200"/>
              <a:gd name="connsiteY77" fmla="*/ 3736975 h 6858000"/>
              <a:gd name="connsiteX78" fmla="*/ 7459662 w 7569200"/>
              <a:gd name="connsiteY78" fmla="*/ 3811587 h 6858000"/>
              <a:gd name="connsiteX79" fmla="*/ 7442200 w 7569200"/>
              <a:gd name="connsiteY79" fmla="*/ 3848100 h 6858000"/>
              <a:gd name="connsiteX80" fmla="*/ 7424737 w 7569200"/>
              <a:gd name="connsiteY80" fmla="*/ 3890962 h 6858000"/>
              <a:gd name="connsiteX81" fmla="*/ 7410450 w 7569200"/>
              <a:gd name="connsiteY81" fmla="*/ 3935412 h 6858000"/>
              <a:gd name="connsiteX82" fmla="*/ 7400925 w 7569200"/>
              <a:gd name="connsiteY82" fmla="*/ 3987800 h 6858000"/>
              <a:gd name="connsiteX83" fmla="*/ 7391400 w 7569200"/>
              <a:gd name="connsiteY83" fmla="*/ 4048125 h 6858000"/>
              <a:gd name="connsiteX84" fmla="*/ 7389812 w 7569200"/>
              <a:gd name="connsiteY84" fmla="*/ 4116387 h 6858000"/>
              <a:gd name="connsiteX85" fmla="*/ 7391400 w 7569200"/>
              <a:gd name="connsiteY85" fmla="*/ 4186237 h 6858000"/>
              <a:gd name="connsiteX86" fmla="*/ 7400925 w 7569200"/>
              <a:gd name="connsiteY86" fmla="*/ 4244975 h 6858000"/>
              <a:gd name="connsiteX87" fmla="*/ 7410450 w 7569200"/>
              <a:gd name="connsiteY87" fmla="*/ 4297362 h 6858000"/>
              <a:gd name="connsiteX88" fmla="*/ 7424737 w 7569200"/>
              <a:gd name="connsiteY88" fmla="*/ 4343400 h 6858000"/>
              <a:gd name="connsiteX89" fmla="*/ 7442200 w 7569200"/>
              <a:gd name="connsiteY89" fmla="*/ 4386262 h 6858000"/>
              <a:gd name="connsiteX90" fmla="*/ 7459662 w 7569200"/>
              <a:gd name="connsiteY90" fmla="*/ 4424362 h 6858000"/>
              <a:gd name="connsiteX91" fmla="*/ 7497762 w 7569200"/>
              <a:gd name="connsiteY91" fmla="*/ 4498975 h 6858000"/>
              <a:gd name="connsiteX92" fmla="*/ 7516812 w 7569200"/>
              <a:gd name="connsiteY92" fmla="*/ 4537075 h 6858000"/>
              <a:gd name="connsiteX93" fmla="*/ 7532687 w 7569200"/>
              <a:gd name="connsiteY93" fmla="*/ 4579937 h 6858000"/>
              <a:gd name="connsiteX94" fmla="*/ 7546975 w 7569200"/>
              <a:gd name="connsiteY94" fmla="*/ 4625975 h 6858000"/>
              <a:gd name="connsiteX95" fmla="*/ 7558087 w 7569200"/>
              <a:gd name="connsiteY95" fmla="*/ 4678362 h 6858000"/>
              <a:gd name="connsiteX96" fmla="*/ 7566025 w 7569200"/>
              <a:gd name="connsiteY96" fmla="*/ 4738687 h 6858000"/>
              <a:gd name="connsiteX97" fmla="*/ 7569200 w 7569200"/>
              <a:gd name="connsiteY97" fmla="*/ 4806950 h 6858000"/>
              <a:gd name="connsiteX98" fmla="*/ 7566025 w 7569200"/>
              <a:gd name="connsiteY98" fmla="*/ 4875212 h 6858000"/>
              <a:gd name="connsiteX99" fmla="*/ 7558087 w 7569200"/>
              <a:gd name="connsiteY99" fmla="*/ 4935537 h 6858000"/>
              <a:gd name="connsiteX100" fmla="*/ 7546975 w 7569200"/>
              <a:gd name="connsiteY100" fmla="*/ 4987925 h 6858000"/>
              <a:gd name="connsiteX101" fmla="*/ 7532687 w 7569200"/>
              <a:gd name="connsiteY101" fmla="*/ 5033962 h 6858000"/>
              <a:gd name="connsiteX102" fmla="*/ 7516812 w 7569200"/>
              <a:gd name="connsiteY102" fmla="*/ 5075237 h 6858000"/>
              <a:gd name="connsiteX103" fmla="*/ 7497762 w 7569200"/>
              <a:gd name="connsiteY103" fmla="*/ 5114925 h 6858000"/>
              <a:gd name="connsiteX104" fmla="*/ 7478712 w 7569200"/>
              <a:gd name="connsiteY104" fmla="*/ 5149850 h 6858000"/>
              <a:gd name="connsiteX105" fmla="*/ 7459662 w 7569200"/>
              <a:gd name="connsiteY105" fmla="*/ 5186362 h 6858000"/>
              <a:gd name="connsiteX106" fmla="*/ 7442200 w 7569200"/>
              <a:gd name="connsiteY106" fmla="*/ 5226050 h 6858000"/>
              <a:gd name="connsiteX107" fmla="*/ 7424737 w 7569200"/>
              <a:gd name="connsiteY107" fmla="*/ 5268912 h 6858000"/>
              <a:gd name="connsiteX108" fmla="*/ 7410450 w 7569200"/>
              <a:gd name="connsiteY108" fmla="*/ 5313362 h 6858000"/>
              <a:gd name="connsiteX109" fmla="*/ 7400925 w 7569200"/>
              <a:gd name="connsiteY109" fmla="*/ 5365750 h 6858000"/>
              <a:gd name="connsiteX110" fmla="*/ 7391400 w 7569200"/>
              <a:gd name="connsiteY110" fmla="*/ 5426075 h 6858000"/>
              <a:gd name="connsiteX111" fmla="*/ 7389812 w 7569200"/>
              <a:gd name="connsiteY111" fmla="*/ 5494337 h 6858000"/>
              <a:gd name="connsiteX112" fmla="*/ 7391400 w 7569200"/>
              <a:gd name="connsiteY112" fmla="*/ 5562600 h 6858000"/>
              <a:gd name="connsiteX113" fmla="*/ 7400925 w 7569200"/>
              <a:gd name="connsiteY113" fmla="*/ 5622925 h 6858000"/>
              <a:gd name="connsiteX114" fmla="*/ 7410450 w 7569200"/>
              <a:gd name="connsiteY114" fmla="*/ 5675312 h 6858000"/>
              <a:gd name="connsiteX115" fmla="*/ 7424737 w 7569200"/>
              <a:gd name="connsiteY115" fmla="*/ 5721350 h 6858000"/>
              <a:gd name="connsiteX116" fmla="*/ 7442200 w 7569200"/>
              <a:gd name="connsiteY116" fmla="*/ 5762625 h 6858000"/>
              <a:gd name="connsiteX117" fmla="*/ 7459662 w 7569200"/>
              <a:gd name="connsiteY117" fmla="*/ 5802312 h 6858000"/>
              <a:gd name="connsiteX118" fmla="*/ 7478712 w 7569200"/>
              <a:gd name="connsiteY118" fmla="*/ 5840412 h 6858000"/>
              <a:gd name="connsiteX119" fmla="*/ 7497762 w 7569200"/>
              <a:gd name="connsiteY119" fmla="*/ 5876925 h 6858000"/>
              <a:gd name="connsiteX120" fmla="*/ 7516812 w 7569200"/>
              <a:gd name="connsiteY120" fmla="*/ 5915025 h 6858000"/>
              <a:gd name="connsiteX121" fmla="*/ 7532687 w 7569200"/>
              <a:gd name="connsiteY121" fmla="*/ 5956300 h 6858000"/>
              <a:gd name="connsiteX122" fmla="*/ 7546975 w 7569200"/>
              <a:gd name="connsiteY122" fmla="*/ 6003925 h 6858000"/>
              <a:gd name="connsiteX123" fmla="*/ 7558087 w 7569200"/>
              <a:gd name="connsiteY123" fmla="*/ 6056312 h 6858000"/>
              <a:gd name="connsiteX124" fmla="*/ 7566025 w 7569200"/>
              <a:gd name="connsiteY124" fmla="*/ 6113462 h 6858000"/>
              <a:gd name="connsiteX125" fmla="*/ 7569200 w 7569200"/>
              <a:gd name="connsiteY125" fmla="*/ 6183312 h 6858000"/>
              <a:gd name="connsiteX126" fmla="*/ 7566025 w 7569200"/>
              <a:gd name="connsiteY126" fmla="*/ 6251575 h 6858000"/>
              <a:gd name="connsiteX127" fmla="*/ 7558087 w 7569200"/>
              <a:gd name="connsiteY127" fmla="*/ 6311900 h 6858000"/>
              <a:gd name="connsiteX128" fmla="*/ 7546975 w 7569200"/>
              <a:gd name="connsiteY128" fmla="*/ 6361112 h 6858000"/>
              <a:gd name="connsiteX129" fmla="*/ 7532687 w 7569200"/>
              <a:gd name="connsiteY129" fmla="*/ 6407150 h 6858000"/>
              <a:gd name="connsiteX130" fmla="*/ 7516812 w 7569200"/>
              <a:gd name="connsiteY130" fmla="*/ 6448425 h 6858000"/>
              <a:gd name="connsiteX131" fmla="*/ 7499350 w 7569200"/>
              <a:gd name="connsiteY131" fmla="*/ 6488112 h 6858000"/>
              <a:gd name="connsiteX132" fmla="*/ 7481887 w 7569200"/>
              <a:gd name="connsiteY132" fmla="*/ 6523037 h 6858000"/>
              <a:gd name="connsiteX133" fmla="*/ 7462837 w 7569200"/>
              <a:gd name="connsiteY133" fmla="*/ 6561137 h 6858000"/>
              <a:gd name="connsiteX134" fmla="*/ 7443787 w 7569200"/>
              <a:gd name="connsiteY134" fmla="*/ 6597650 h 6858000"/>
              <a:gd name="connsiteX135" fmla="*/ 7427912 w 7569200"/>
              <a:gd name="connsiteY135" fmla="*/ 6640512 h 6858000"/>
              <a:gd name="connsiteX136" fmla="*/ 7412037 w 7569200"/>
              <a:gd name="connsiteY136" fmla="*/ 6683375 h 6858000"/>
              <a:gd name="connsiteX137" fmla="*/ 7402512 w 7569200"/>
              <a:gd name="connsiteY137" fmla="*/ 6735762 h 6858000"/>
              <a:gd name="connsiteX138" fmla="*/ 7394575 w 7569200"/>
              <a:gd name="connsiteY138" fmla="*/ 6791325 h 6858000"/>
              <a:gd name="connsiteX139" fmla="*/ 7389812 w 7569200"/>
              <a:gd name="connsiteY139" fmla="*/ 6858000 h 6858000"/>
              <a:gd name="connsiteX140" fmla="*/ 0 w 7569200"/>
              <a:gd name="connsiteY140" fmla="*/ 6858000 h 6858000"/>
              <a:gd name="connsiteX141" fmla="*/ 0 w 7569200"/>
              <a:gd name="connsiteY141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</a:cxnLst>
            <a:rect l="l" t="t" r="r" b="b"/>
            <a:pathLst>
              <a:path w="7569200" h="6858000">
                <a:moveTo>
                  <a:pt x="0" y="0"/>
                </a:moveTo>
                <a:lnTo>
                  <a:pt x="7389812" y="0"/>
                </a:lnTo>
                <a:lnTo>
                  <a:pt x="7394575" y="66675"/>
                </a:lnTo>
                <a:lnTo>
                  <a:pt x="7402512" y="122237"/>
                </a:lnTo>
                <a:lnTo>
                  <a:pt x="7412037" y="174625"/>
                </a:lnTo>
                <a:lnTo>
                  <a:pt x="7427912" y="217487"/>
                </a:lnTo>
                <a:lnTo>
                  <a:pt x="7443787" y="260350"/>
                </a:lnTo>
                <a:lnTo>
                  <a:pt x="7462837" y="296862"/>
                </a:lnTo>
                <a:lnTo>
                  <a:pt x="7481887" y="334962"/>
                </a:lnTo>
                <a:lnTo>
                  <a:pt x="7499350" y="369887"/>
                </a:lnTo>
                <a:lnTo>
                  <a:pt x="7516812" y="409575"/>
                </a:lnTo>
                <a:lnTo>
                  <a:pt x="7532687" y="450850"/>
                </a:lnTo>
                <a:lnTo>
                  <a:pt x="7546975" y="496887"/>
                </a:lnTo>
                <a:lnTo>
                  <a:pt x="7558087" y="546100"/>
                </a:lnTo>
                <a:lnTo>
                  <a:pt x="7566025" y="606425"/>
                </a:lnTo>
                <a:lnTo>
                  <a:pt x="7569200" y="673100"/>
                </a:lnTo>
                <a:lnTo>
                  <a:pt x="7566025" y="744537"/>
                </a:lnTo>
                <a:lnTo>
                  <a:pt x="7558087" y="801687"/>
                </a:lnTo>
                <a:lnTo>
                  <a:pt x="7546975" y="854075"/>
                </a:lnTo>
                <a:lnTo>
                  <a:pt x="7532687" y="901700"/>
                </a:lnTo>
                <a:lnTo>
                  <a:pt x="7516812" y="942975"/>
                </a:lnTo>
                <a:lnTo>
                  <a:pt x="7497762" y="981075"/>
                </a:lnTo>
                <a:lnTo>
                  <a:pt x="7478712" y="1017587"/>
                </a:lnTo>
                <a:lnTo>
                  <a:pt x="7459662" y="1055687"/>
                </a:lnTo>
                <a:lnTo>
                  <a:pt x="7442200" y="1095375"/>
                </a:lnTo>
                <a:lnTo>
                  <a:pt x="7424737" y="1136650"/>
                </a:lnTo>
                <a:lnTo>
                  <a:pt x="7410450" y="1182687"/>
                </a:lnTo>
                <a:lnTo>
                  <a:pt x="7400925" y="1235075"/>
                </a:lnTo>
                <a:lnTo>
                  <a:pt x="7391400" y="1295400"/>
                </a:lnTo>
                <a:lnTo>
                  <a:pt x="7389812" y="1363662"/>
                </a:lnTo>
                <a:lnTo>
                  <a:pt x="7391400" y="1431925"/>
                </a:lnTo>
                <a:lnTo>
                  <a:pt x="7400925" y="1492250"/>
                </a:lnTo>
                <a:lnTo>
                  <a:pt x="7410450" y="1544637"/>
                </a:lnTo>
                <a:lnTo>
                  <a:pt x="7424737" y="1589087"/>
                </a:lnTo>
                <a:lnTo>
                  <a:pt x="7442200" y="1631950"/>
                </a:lnTo>
                <a:lnTo>
                  <a:pt x="7459662" y="1671637"/>
                </a:lnTo>
                <a:lnTo>
                  <a:pt x="7478712" y="1708150"/>
                </a:lnTo>
                <a:lnTo>
                  <a:pt x="7497762" y="1743075"/>
                </a:lnTo>
                <a:lnTo>
                  <a:pt x="7516812" y="1782762"/>
                </a:lnTo>
                <a:lnTo>
                  <a:pt x="7532687" y="1824037"/>
                </a:lnTo>
                <a:lnTo>
                  <a:pt x="7546975" y="1870075"/>
                </a:lnTo>
                <a:lnTo>
                  <a:pt x="7558087" y="1922462"/>
                </a:lnTo>
                <a:lnTo>
                  <a:pt x="7566025" y="1982787"/>
                </a:lnTo>
                <a:lnTo>
                  <a:pt x="7569200" y="2051050"/>
                </a:lnTo>
                <a:lnTo>
                  <a:pt x="7566025" y="2119312"/>
                </a:lnTo>
                <a:lnTo>
                  <a:pt x="7558087" y="2179637"/>
                </a:lnTo>
                <a:lnTo>
                  <a:pt x="7546975" y="2232025"/>
                </a:lnTo>
                <a:lnTo>
                  <a:pt x="7532687" y="2278062"/>
                </a:lnTo>
                <a:lnTo>
                  <a:pt x="7516812" y="2319337"/>
                </a:lnTo>
                <a:lnTo>
                  <a:pt x="7497762" y="2359025"/>
                </a:lnTo>
                <a:lnTo>
                  <a:pt x="7478712" y="2395537"/>
                </a:lnTo>
                <a:lnTo>
                  <a:pt x="7459662" y="2433637"/>
                </a:lnTo>
                <a:lnTo>
                  <a:pt x="7442200" y="2471737"/>
                </a:lnTo>
                <a:lnTo>
                  <a:pt x="7424737" y="2513012"/>
                </a:lnTo>
                <a:lnTo>
                  <a:pt x="7410450" y="2560637"/>
                </a:lnTo>
                <a:lnTo>
                  <a:pt x="7400925" y="2613025"/>
                </a:lnTo>
                <a:lnTo>
                  <a:pt x="7391400" y="2671762"/>
                </a:lnTo>
                <a:lnTo>
                  <a:pt x="7389812" y="2741612"/>
                </a:lnTo>
                <a:lnTo>
                  <a:pt x="7391400" y="2809875"/>
                </a:lnTo>
                <a:lnTo>
                  <a:pt x="7400925" y="2868612"/>
                </a:lnTo>
                <a:lnTo>
                  <a:pt x="7410450" y="2922587"/>
                </a:lnTo>
                <a:lnTo>
                  <a:pt x="7424737" y="2967037"/>
                </a:lnTo>
                <a:lnTo>
                  <a:pt x="7442200" y="3009900"/>
                </a:lnTo>
                <a:lnTo>
                  <a:pt x="7459662" y="3046412"/>
                </a:lnTo>
                <a:lnTo>
                  <a:pt x="7478712" y="3084512"/>
                </a:lnTo>
                <a:lnTo>
                  <a:pt x="7497762" y="3121025"/>
                </a:lnTo>
                <a:lnTo>
                  <a:pt x="7516812" y="3160712"/>
                </a:lnTo>
                <a:lnTo>
                  <a:pt x="7532687" y="3201987"/>
                </a:lnTo>
                <a:lnTo>
                  <a:pt x="7546975" y="3248025"/>
                </a:lnTo>
                <a:lnTo>
                  <a:pt x="7558087" y="3300412"/>
                </a:lnTo>
                <a:lnTo>
                  <a:pt x="7566025" y="3360737"/>
                </a:lnTo>
                <a:lnTo>
                  <a:pt x="7569200" y="3427412"/>
                </a:lnTo>
                <a:lnTo>
                  <a:pt x="7566025" y="3497262"/>
                </a:lnTo>
                <a:lnTo>
                  <a:pt x="7558087" y="3557587"/>
                </a:lnTo>
                <a:lnTo>
                  <a:pt x="7546975" y="3609975"/>
                </a:lnTo>
                <a:lnTo>
                  <a:pt x="7532687" y="3656012"/>
                </a:lnTo>
                <a:lnTo>
                  <a:pt x="7516812" y="3697287"/>
                </a:lnTo>
                <a:lnTo>
                  <a:pt x="7497762" y="3736975"/>
                </a:lnTo>
                <a:lnTo>
                  <a:pt x="7459662" y="3811587"/>
                </a:lnTo>
                <a:lnTo>
                  <a:pt x="7442200" y="3848100"/>
                </a:lnTo>
                <a:lnTo>
                  <a:pt x="7424737" y="3890962"/>
                </a:lnTo>
                <a:lnTo>
                  <a:pt x="7410450" y="3935412"/>
                </a:lnTo>
                <a:lnTo>
                  <a:pt x="7400925" y="3987800"/>
                </a:lnTo>
                <a:lnTo>
                  <a:pt x="7391400" y="4048125"/>
                </a:lnTo>
                <a:lnTo>
                  <a:pt x="7389812" y="4116387"/>
                </a:lnTo>
                <a:lnTo>
                  <a:pt x="7391400" y="4186237"/>
                </a:lnTo>
                <a:lnTo>
                  <a:pt x="7400925" y="4244975"/>
                </a:lnTo>
                <a:lnTo>
                  <a:pt x="7410450" y="4297362"/>
                </a:lnTo>
                <a:lnTo>
                  <a:pt x="7424737" y="4343400"/>
                </a:lnTo>
                <a:lnTo>
                  <a:pt x="7442200" y="4386262"/>
                </a:lnTo>
                <a:lnTo>
                  <a:pt x="7459662" y="4424362"/>
                </a:lnTo>
                <a:lnTo>
                  <a:pt x="7497762" y="4498975"/>
                </a:lnTo>
                <a:lnTo>
                  <a:pt x="7516812" y="4537075"/>
                </a:lnTo>
                <a:lnTo>
                  <a:pt x="7532687" y="4579937"/>
                </a:lnTo>
                <a:lnTo>
                  <a:pt x="7546975" y="4625975"/>
                </a:lnTo>
                <a:lnTo>
                  <a:pt x="7558087" y="4678362"/>
                </a:lnTo>
                <a:lnTo>
                  <a:pt x="7566025" y="4738687"/>
                </a:lnTo>
                <a:lnTo>
                  <a:pt x="7569200" y="4806950"/>
                </a:lnTo>
                <a:lnTo>
                  <a:pt x="7566025" y="4875212"/>
                </a:lnTo>
                <a:lnTo>
                  <a:pt x="7558087" y="4935537"/>
                </a:lnTo>
                <a:lnTo>
                  <a:pt x="7546975" y="4987925"/>
                </a:lnTo>
                <a:lnTo>
                  <a:pt x="7532687" y="5033962"/>
                </a:lnTo>
                <a:lnTo>
                  <a:pt x="7516812" y="5075237"/>
                </a:lnTo>
                <a:lnTo>
                  <a:pt x="7497762" y="5114925"/>
                </a:lnTo>
                <a:lnTo>
                  <a:pt x="7478712" y="5149850"/>
                </a:lnTo>
                <a:lnTo>
                  <a:pt x="7459662" y="5186362"/>
                </a:lnTo>
                <a:lnTo>
                  <a:pt x="7442200" y="5226050"/>
                </a:lnTo>
                <a:lnTo>
                  <a:pt x="7424737" y="5268912"/>
                </a:lnTo>
                <a:lnTo>
                  <a:pt x="7410450" y="5313362"/>
                </a:lnTo>
                <a:lnTo>
                  <a:pt x="7400925" y="5365750"/>
                </a:lnTo>
                <a:lnTo>
                  <a:pt x="7391400" y="5426075"/>
                </a:lnTo>
                <a:lnTo>
                  <a:pt x="7389812" y="5494337"/>
                </a:lnTo>
                <a:lnTo>
                  <a:pt x="7391400" y="5562600"/>
                </a:lnTo>
                <a:lnTo>
                  <a:pt x="7400925" y="5622925"/>
                </a:lnTo>
                <a:lnTo>
                  <a:pt x="7410450" y="5675312"/>
                </a:lnTo>
                <a:lnTo>
                  <a:pt x="7424737" y="5721350"/>
                </a:lnTo>
                <a:lnTo>
                  <a:pt x="7442200" y="5762625"/>
                </a:lnTo>
                <a:lnTo>
                  <a:pt x="7459662" y="5802312"/>
                </a:lnTo>
                <a:lnTo>
                  <a:pt x="7478712" y="5840412"/>
                </a:lnTo>
                <a:lnTo>
                  <a:pt x="7497762" y="5876925"/>
                </a:lnTo>
                <a:lnTo>
                  <a:pt x="7516812" y="5915025"/>
                </a:lnTo>
                <a:lnTo>
                  <a:pt x="7532687" y="5956300"/>
                </a:lnTo>
                <a:lnTo>
                  <a:pt x="7546975" y="6003925"/>
                </a:lnTo>
                <a:lnTo>
                  <a:pt x="7558087" y="6056312"/>
                </a:lnTo>
                <a:lnTo>
                  <a:pt x="7566025" y="6113462"/>
                </a:lnTo>
                <a:lnTo>
                  <a:pt x="7569200" y="6183312"/>
                </a:lnTo>
                <a:lnTo>
                  <a:pt x="7566025" y="6251575"/>
                </a:lnTo>
                <a:lnTo>
                  <a:pt x="7558087" y="6311900"/>
                </a:lnTo>
                <a:lnTo>
                  <a:pt x="7546975" y="6361112"/>
                </a:lnTo>
                <a:lnTo>
                  <a:pt x="7532687" y="6407150"/>
                </a:lnTo>
                <a:lnTo>
                  <a:pt x="7516812" y="6448425"/>
                </a:lnTo>
                <a:lnTo>
                  <a:pt x="7499350" y="6488112"/>
                </a:lnTo>
                <a:lnTo>
                  <a:pt x="7481887" y="6523037"/>
                </a:lnTo>
                <a:lnTo>
                  <a:pt x="7462837" y="6561137"/>
                </a:lnTo>
                <a:lnTo>
                  <a:pt x="7443787" y="6597650"/>
                </a:lnTo>
                <a:lnTo>
                  <a:pt x="7427912" y="6640512"/>
                </a:lnTo>
                <a:lnTo>
                  <a:pt x="7412037" y="6683375"/>
                </a:lnTo>
                <a:lnTo>
                  <a:pt x="7402512" y="6735762"/>
                </a:lnTo>
                <a:lnTo>
                  <a:pt x="7394575" y="6791325"/>
                </a:lnTo>
                <a:lnTo>
                  <a:pt x="7389812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628AF5D-E579-F8B0-7BAC-CE09A885AC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7090" y="326668"/>
            <a:ext cx="6147800" cy="1150832"/>
          </a:xfrm>
        </p:spPr>
        <p:txBody>
          <a:bodyPr>
            <a:normAutofit/>
          </a:bodyPr>
          <a:lstStyle/>
          <a:p>
            <a:pPr algn="ctr"/>
            <a:r>
              <a:rPr lang="en-US" sz="3600" u="sng" cap="none" dirty="0">
                <a:latin typeface="Calibri" panose="020F0502020204030204" pitchFamily="34" charset="0"/>
                <a:cs typeface="Calibri" panose="020F0502020204030204" pitchFamily="34" charset="0"/>
              </a:rPr>
              <a:t>Tanning Culture in Ancient Civilizations? </a:t>
            </a:r>
            <a:endParaRPr lang="en-US" sz="3600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61" name="Rectangle 2060">
            <a:extLst>
              <a:ext uri="{FF2B5EF4-FFF2-40B4-BE49-F238E27FC236}">
                <a16:creationId xmlns:a16="http://schemas.microsoft.com/office/drawing/2014/main" id="{F50C5101-CD9E-4E96-A827-ACA768C311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BA6145-38D4-05FF-A08D-0CB417A79E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884" y="1723975"/>
            <a:ext cx="7168060" cy="3593591"/>
          </a:xfrm>
        </p:spPr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en-US" sz="1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Key scholars of tanning culture and sunlight technologies: </a:t>
            </a:r>
          </a:p>
          <a:p>
            <a:pPr algn="ctr">
              <a:lnSpc>
                <a:spcPct val="100000"/>
              </a:lnSpc>
            </a:pPr>
            <a:r>
              <a:rPr lang="en-US" sz="1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Britain focused: </a:t>
            </a: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Simon Carter and Tania Woloshyn.</a:t>
            </a:r>
            <a:endParaRPr lang="en-US" sz="18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r>
              <a:rPr lang="en-US" sz="1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America: </a:t>
            </a: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Daniel Freund, Hansen Devon, Sally Romano, Kerry Segrave. </a:t>
            </a:r>
          </a:p>
        </p:txBody>
      </p:sp>
      <p:sp>
        <p:nvSpPr>
          <p:cNvPr id="2063" name="Freeform 22">
            <a:extLst>
              <a:ext uri="{FF2B5EF4-FFF2-40B4-BE49-F238E27FC236}">
                <a16:creationId xmlns:a16="http://schemas.microsoft.com/office/drawing/2014/main" id="{588FC0EF-FB5A-4AF3-A7C1-57F4582BFB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 flipH="1">
            <a:off x="6909478" y="0"/>
            <a:ext cx="5282519" cy="6858000"/>
          </a:xfrm>
          <a:custGeom>
            <a:avLst/>
            <a:gdLst>
              <a:gd name="connsiteX0" fmla="*/ 0 w 4992864"/>
              <a:gd name="connsiteY0" fmla="*/ 0 h 6858000"/>
              <a:gd name="connsiteX1" fmla="*/ 4813476 w 4992864"/>
              <a:gd name="connsiteY1" fmla="*/ 0 h 6858000"/>
              <a:gd name="connsiteX2" fmla="*/ 4818239 w 4992864"/>
              <a:gd name="connsiteY2" fmla="*/ 66675 h 6858000"/>
              <a:gd name="connsiteX3" fmla="*/ 4826176 w 4992864"/>
              <a:gd name="connsiteY3" fmla="*/ 122237 h 6858000"/>
              <a:gd name="connsiteX4" fmla="*/ 4835701 w 4992864"/>
              <a:gd name="connsiteY4" fmla="*/ 174625 h 6858000"/>
              <a:gd name="connsiteX5" fmla="*/ 4851576 w 4992864"/>
              <a:gd name="connsiteY5" fmla="*/ 217487 h 6858000"/>
              <a:gd name="connsiteX6" fmla="*/ 4867451 w 4992864"/>
              <a:gd name="connsiteY6" fmla="*/ 260350 h 6858000"/>
              <a:gd name="connsiteX7" fmla="*/ 4886501 w 4992864"/>
              <a:gd name="connsiteY7" fmla="*/ 296862 h 6858000"/>
              <a:gd name="connsiteX8" fmla="*/ 4905551 w 4992864"/>
              <a:gd name="connsiteY8" fmla="*/ 334962 h 6858000"/>
              <a:gd name="connsiteX9" fmla="*/ 4923014 w 4992864"/>
              <a:gd name="connsiteY9" fmla="*/ 369887 h 6858000"/>
              <a:gd name="connsiteX10" fmla="*/ 4940476 w 4992864"/>
              <a:gd name="connsiteY10" fmla="*/ 409575 h 6858000"/>
              <a:gd name="connsiteX11" fmla="*/ 4956351 w 4992864"/>
              <a:gd name="connsiteY11" fmla="*/ 450850 h 6858000"/>
              <a:gd name="connsiteX12" fmla="*/ 4970639 w 4992864"/>
              <a:gd name="connsiteY12" fmla="*/ 496887 h 6858000"/>
              <a:gd name="connsiteX13" fmla="*/ 4981751 w 4992864"/>
              <a:gd name="connsiteY13" fmla="*/ 546100 h 6858000"/>
              <a:gd name="connsiteX14" fmla="*/ 4989689 w 4992864"/>
              <a:gd name="connsiteY14" fmla="*/ 606425 h 6858000"/>
              <a:gd name="connsiteX15" fmla="*/ 4992864 w 4992864"/>
              <a:gd name="connsiteY15" fmla="*/ 673100 h 6858000"/>
              <a:gd name="connsiteX16" fmla="*/ 4989689 w 4992864"/>
              <a:gd name="connsiteY16" fmla="*/ 744537 h 6858000"/>
              <a:gd name="connsiteX17" fmla="*/ 4981751 w 4992864"/>
              <a:gd name="connsiteY17" fmla="*/ 801687 h 6858000"/>
              <a:gd name="connsiteX18" fmla="*/ 4970639 w 4992864"/>
              <a:gd name="connsiteY18" fmla="*/ 854075 h 6858000"/>
              <a:gd name="connsiteX19" fmla="*/ 4956351 w 4992864"/>
              <a:gd name="connsiteY19" fmla="*/ 901700 h 6858000"/>
              <a:gd name="connsiteX20" fmla="*/ 4940476 w 4992864"/>
              <a:gd name="connsiteY20" fmla="*/ 942975 h 6858000"/>
              <a:gd name="connsiteX21" fmla="*/ 4921426 w 4992864"/>
              <a:gd name="connsiteY21" fmla="*/ 981075 h 6858000"/>
              <a:gd name="connsiteX22" fmla="*/ 4902376 w 4992864"/>
              <a:gd name="connsiteY22" fmla="*/ 1017587 h 6858000"/>
              <a:gd name="connsiteX23" fmla="*/ 4883326 w 4992864"/>
              <a:gd name="connsiteY23" fmla="*/ 1055687 h 6858000"/>
              <a:gd name="connsiteX24" fmla="*/ 4865864 w 4992864"/>
              <a:gd name="connsiteY24" fmla="*/ 1095375 h 6858000"/>
              <a:gd name="connsiteX25" fmla="*/ 4848401 w 4992864"/>
              <a:gd name="connsiteY25" fmla="*/ 1136650 h 6858000"/>
              <a:gd name="connsiteX26" fmla="*/ 4834114 w 4992864"/>
              <a:gd name="connsiteY26" fmla="*/ 1182687 h 6858000"/>
              <a:gd name="connsiteX27" fmla="*/ 4824589 w 4992864"/>
              <a:gd name="connsiteY27" fmla="*/ 1235075 h 6858000"/>
              <a:gd name="connsiteX28" fmla="*/ 4815064 w 4992864"/>
              <a:gd name="connsiteY28" fmla="*/ 1295400 h 6858000"/>
              <a:gd name="connsiteX29" fmla="*/ 4813476 w 4992864"/>
              <a:gd name="connsiteY29" fmla="*/ 1363662 h 6858000"/>
              <a:gd name="connsiteX30" fmla="*/ 4815064 w 4992864"/>
              <a:gd name="connsiteY30" fmla="*/ 1431925 h 6858000"/>
              <a:gd name="connsiteX31" fmla="*/ 4824589 w 4992864"/>
              <a:gd name="connsiteY31" fmla="*/ 1492250 h 6858000"/>
              <a:gd name="connsiteX32" fmla="*/ 4834114 w 4992864"/>
              <a:gd name="connsiteY32" fmla="*/ 1544637 h 6858000"/>
              <a:gd name="connsiteX33" fmla="*/ 4848401 w 4992864"/>
              <a:gd name="connsiteY33" fmla="*/ 1589087 h 6858000"/>
              <a:gd name="connsiteX34" fmla="*/ 4865864 w 4992864"/>
              <a:gd name="connsiteY34" fmla="*/ 1631950 h 6858000"/>
              <a:gd name="connsiteX35" fmla="*/ 4883326 w 4992864"/>
              <a:gd name="connsiteY35" fmla="*/ 1671637 h 6858000"/>
              <a:gd name="connsiteX36" fmla="*/ 4902376 w 4992864"/>
              <a:gd name="connsiteY36" fmla="*/ 1708150 h 6858000"/>
              <a:gd name="connsiteX37" fmla="*/ 4921426 w 4992864"/>
              <a:gd name="connsiteY37" fmla="*/ 1743075 h 6858000"/>
              <a:gd name="connsiteX38" fmla="*/ 4940476 w 4992864"/>
              <a:gd name="connsiteY38" fmla="*/ 1782762 h 6858000"/>
              <a:gd name="connsiteX39" fmla="*/ 4956351 w 4992864"/>
              <a:gd name="connsiteY39" fmla="*/ 1824037 h 6858000"/>
              <a:gd name="connsiteX40" fmla="*/ 4970639 w 4992864"/>
              <a:gd name="connsiteY40" fmla="*/ 1870075 h 6858000"/>
              <a:gd name="connsiteX41" fmla="*/ 4981751 w 4992864"/>
              <a:gd name="connsiteY41" fmla="*/ 1922462 h 6858000"/>
              <a:gd name="connsiteX42" fmla="*/ 4989689 w 4992864"/>
              <a:gd name="connsiteY42" fmla="*/ 1982787 h 6858000"/>
              <a:gd name="connsiteX43" fmla="*/ 4992864 w 4992864"/>
              <a:gd name="connsiteY43" fmla="*/ 2051050 h 6858000"/>
              <a:gd name="connsiteX44" fmla="*/ 4989689 w 4992864"/>
              <a:gd name="connsiteY44" fmla="*/ 2119312 h 6858000"/>
              <a:gd name="connsiteX45" fmla="*/ 4981751 w 4992864"/>
              <a:gd name="connsiteY45" fmla="*/ 2179637 h 6858000"/>
              <a:gd name="connsiteX46" fmla="*/ 4970639 w 4992864"/>
              <a:gd name="connsiteY46" fmla="*/ 2232025 h 6858000"/>
              <a:gd name="connsiteX47" fmla="*/ 4956351 w 4992864"/>
              <a:gd name="connsiteY47" fmla="*/ 2278062 h 6858000"/>
              <a:gd name="connsiteX48" fmla="*/ 4940476 w 4992864"/>
              <a:gd name="connsiteY48" fmla="*/ 2319337 h 6858000"/>
              <a:gd name="connsiteX49" fmla="*/ 4921426 w 4992864"/>
              <a:gd name="connsiteY49" fmla="*/ 2359025 h 6858000"/>
              <a:gd name="connsiteX50" fmla="*/ 4902376 w 4992864"/>
              <a:gd name="connsiteY50" fmla="*/ 2395537 h 6858000"/>
              <a:gd name="connsiteX51" fmla="*/ 4883326 w 4992864"/>
              <a:gd name="connsiteY51" fmla="*/ 2433637 h 6858000"/>
              <a:gd name="connsiteX52" fmla="*/ 4865864 w 4992864"/>
              <a:gd name="connsiteY52" fmla="*/ 2471737 h 6858000"/>
              <a:gd name="connsiteX53" fmla="*/ 4848401 w 4992864"/>
              <a:gd name="connsiteY53" fmla="*/ 2513012 h 6858000"/>
              <a:gd name="connsiteX54" fmla="*/ 4834114 w 4992864"/>
              <a:gd name="connsiteY54" fmla="*/ 2560637 h 6858000"/>
              <a:gd name="connsiteX55" fmla="*/ 4824589 w 4992864"/>
              <a:gd name="connsiteY55" fmla="*/ 2613025 h 6858000"/>
              <a:gd name="connsiteX56" fmla="*/ 4815064 w 4992864"/>
              <a:gd name="connsiteY56" fmla="*/ 2671762 h 6858000"/>
              <a:gd name="connsiteX57" fmla="*/ 4813476 w 4992864"/>
              <a:gd name="connsiteY57" fmla="*/ 2741612 h 6858000"/>
              <a:gd name="connsiteX58" fmla="*/ 4815064 w 4992864"/>
              <a:gd name="connsiteY58" fmla="*/ 2809875 h 6858000"/>
              <a:gd name="connsiteX59" fmla="*/ 4824589 w 4992864"/>
              <a:gd name="connsiteY59" fmla="*/ 2868612 h 6858000"/>
              <a:gd name="connsiteX60" fmla="*/ 4834114 w 4992864"/>
              <a:gd name="connsiteY60" fmla="*/ 2922587 h 6858000"/>
              <a:gd name="connsiteX61" fmla="*/ 4848401 w 4992864"/>
              <a:gd name="connsiteY61" fmla="*/ 2967037 h 6858000"/>
              <a:gd name="connsiteX62" fmla="*/ 4865864 w 4992864"/>
              <a:gd name="connsiteY62" fmla="*/ 3009900 h 6858000"/>
              <a:gd name="connsiteX63" fmla="*/ 4883326 w 4992864"/>
              <a:gd name="connsiteY63" fmla="*/ 3046412 h 6858000"/>
              <a:gd name="connsiteX64" fmla="*/ 4902376 w 4992864"/>
              <a:gd name="connsiteY64" fmla="*/ 3084512 h 6858000"/>
              <a:gd name="connsiteX65" fmla="*/ 4921426 w 4992864"/>
              <a:gd name="connsiteY65" fmla="*/ 3121025 h 6858000"/>
              <a:gd name="connsiteX66" fmla="*/ 4940476 w 4992864"/>
              <a:gd name="connsiteY66" fmla="*/ 3160712 h 6858000"/>
              <a:gd name="connsiteX67" fmla="*/ 4956351 w 4992864"/>
              <a:gd name="connsiteY67" fmla="*/ 3201987 h 6858000"/>
              <a:gd name="connsiteX68" fmla="*/ 4970639 w 4992864"/>
              <a:gd name="connsiteY68" fmla="*/ 3248025 h 6858000"/>
              <a:gd name="connsiteX69" fmla="*/ 4981751 w 4992864"/>
              <a:gd name="connsiteY69" fmla="*/ 3300412 h 6858000"/>
              <a:gd name="connsiteX70" fmla="*/ 4989689 w 4992864"/>
              <a:gd name="connsiteY70" fmla="*/ 3360737 h 6858000"/>
              <a:gd name="connsiteX71" fmla="*/ 4992864 w 4992864"/>
              <a:gd name="connsiteY71" fmla="*/ 3427412 h 6858000"/>
              <a:gd name="connsiteX72" fmla="*/ 4989689 w 4992864"/>
              <a:gd name="connsiteY72" fmla="*/ 3497262 h 6858000"/>
              <a:gd name="connsiteX73" fmla="*/ 4981751 w 4992864"/>
              <a:gd name="connsiteY73" fmla="*/ 3557587 h 6858000"/>
              <a:gd name="connsiteX74" fmla="*/ 4970639 w 4992864"/>
              <a:gd name="connsiteY74" fmla="*/ 3609975 h 6858000"/>
              <a:gd name="connsiteX75" fmla="*/ 4956351 w 4992864"/>
              <a:gd name="connsiteY75" fmla="*/ 3656012 h 6858000"/>
              <a:gd name="connsiteX76" fmla="*/ 4940476 w 4992864"/>
              <a:gd name="connsiteY76" fmla="*/ 3697287 h 6858000"/>
              <a:gd name="connsiteX77" fmla="*/ 4921426 w 4992864"/>
              <a:gd name="connsiteY77" fmla="*/ 3736975 h 6858000"/>
              <a:gd name="connsiteX78" fmla="*/ 4883326 w 4992864"/>
              <a:gd name="connsiteY78" fmla="*/ 3811587 h 6858000"/>
              <a:gd name="connsiteX79" fmla="*/ 4865864 w 4992864"/>
              <a:gd name="connsiteY79" fmla="*/ 3848100 h 6858000"/>
              <a:gd name="connsiteX80" fmla="*/ 4848401 w 4992864"/>
              <a:gd name="connsiteY80" fmla="*/ 3890962 h 6858000"/>
              <a:gd name="connsiteX81" fmla="*/ 4834114 w 4992864"/>
              <a:gd name="connsiteY81" fmla="*/ 3935412 h 6858000"/>
              <a:gd name="connsiteX82" fmla="*/ 4824589 w 4992864"/>
              <a:gd name="connsiteY82" fmla="*/ 3987800 h 6858000"/>
              <a:gd name="connsiteX83" fmla="*/ 4815064 w 4992864"/>
              <a:gd name="connsiteY83" fmla="*/ 4048125 h 6858000"/>
              <a:gd name="connsiteX84" fmla="*/ 4813476 w 4992864"/>
              <a:gd name="connsiteY84" fmla="*/ 4116387 h 6858000"/>
              <a:gd name="connsiteX85" fmla="*/ 4815064 w 4992864"/>
              <a:gd name="connsiteY85" fmla="*/ 4186237 h 6858000"/>
              <a:gd name="connsiteX86" fmla="*/ 4824589 w 4992864"/>
              <a:gd name="connsiteY86" fmla="*/ 4244975 h 6858000"/>
              <a:gd name="connsiteX87" fmla="*/ 4834114 w 4992864"/>
              <a:gd name="connsiteY87" fmla="*/ 4297362 h 6858000"/>
              <a:gd name="connsiteX88" fmla="*/ 4848401 w 4992864"/>
              <a:gd name="connsiteY88" fmla="*/ 4343400 h 6858000"/>
              <a:gd name="connsiteX89" fmla="*/ 4865864 w 4992864"/>
              <a:gd name="connsiteY89" fmla="*/ 4386262 h 6858000"/>
              <a:gd name="connsiteX90" fmla="*/ 4883326 w 4992864"/>
              <a:gd name="connsiteY90" fmla="*/ 4424362 h 6858000"/>
              <a:gd name="connsiteX91" fmla="*/ 4921426 w 4992864"/>
              <a:gd name="connsiteY91" fmla="*/ 4498975 h 6858000"/>
              <a:gd name="connsiteX92" fmla="*/ 4940476 w 4992864"/>
              <a:gd name="connsiteY92" fmla="*/ 4537075 h 6858000"/>
              <a:gd name="connsiteX93" fmla="*/ 4956351 w 4992864"/>
              <a:gd name="connsiteY93" fmla="*/ 4579937 h 6858000"/>
              <a:gd name="connsiteX94" fmla="*/ 4970639 w 4992864"/>
              <a:gd name="connsiteY94" fmla="*/ 4625975 h 6858000"/>
              <a:gd name="connsiteX95" fmla="*/ 4981751 w 4992864"/>
              <a:gd name="connsiteY95" fmla="*/ 4678362 h 6858000"/>
              <a:gd name="connsiteX96" fmla="*/ 4989689 w 4992864"/>
              <a:gd name="connsiteY96" fmla="*/ 4738687 h 6858000"/>
              <a:gd name="connsiteX97" fmla="*/ 4992864 w 4992864"/>
              <a:gd name="connsiteY97" fmla="*/ 4806950 h 6858000"/>
              <a:gd name="connsiteX98" fmla="*/ 4989689 w 4992864"/>
              <a:gd name="connsiteY98" fmla="*/ 4875212 h 6858000"/>
              <a:gd name="connsiteX99" fmla="*/ 4981751 w 4992864"/>
              <a:gd name="connsiteY99" fmla="*/ 4935537 h 6858000"/>
              <a:gd name="connsiteX100" fmla="*/ 4970639 w 4992864"/>
              <a:gd name="connsiteY100" fmla="*/ 4987925 h 6858000"/>
              <a:gd name="connsiteX101" fmla="*/ 4956351 w 4992864"/>
              <a:gd name="connsiteY101" fmla="*/ 5033962 h 6858000"/>
              <a:gd name="connsiteX102" fmla="*/ 4940476 w 4992864"/>
              <a:gd name="connsiteY102" fmla="*/ 5075237 h 6858000"/>
              <a:gd name="connsiteX103" fmla="*/ 4921426 w 4992864"/>
              <a:gd name="connsiteY103" fmla="*/ 5114925 h 6858000"/>
              <a:gd name="connsiteX104" fmla="*/ 4902376 w 4992864"/>
              <a:gd name="connsiteY104" fmla="*/ 5149850 h 6858000"/>
              <a:gd name="connsiteX105" fmla="*/ 4883326 w 4992864"/>
              <a:gd name="connsiteY105" fmla="*/ 5186362 h 6858000"/>
              <a:gd name="connsiteX106" fmla="*/ 4865864 w 4992864"/>
              <a:gd name="connsiteY106" fmla="*/ 5226050 h 6858000"/>
              <a:gd name="connsiteX107" fmla="*/ 4848401 w 4992864"/>
              <a:gd name="connsiteY107" fmla="*/ 5268912 h 6858000"/>
              <a:gd name="connsiteX108" fmla="*/ 4834114 w 4992864"/>
              <a:gd name="connsiteY108" fmla="*/ 5313362 h 6858000"/>
              <a:gd name="connsiteX109" fmla="*/ 4824589 w 4992864"/>
              <a:gd name="connsiteY109" fmla="*/ 5365750 h 6858000"/>
              <a:gd name="connsiteX110" fmla="*/ 4815064 w 4992864"/>
              <a:gd name="connsiteY110" fmla="*/ 5426075 h 6858000"/>
              <a:gd name="connsiteX111" fmla="*/ 4813476 w 4992864"/>
              <a:gd name="connsiteY111" fmla="*/ 5494337 h 6858000"/>
              <a:gd name="connsiteX112" fmla="*/ 4815064 w 4992864"/>
              <a:gd name="connsiteY112" fmla="*/ 5562600 h 6858000"/>
              <a:gd name="connsiteX113" fmla="*/ 4824589 w 4992864"/>
              <a:gd name="connsiteY113" fmla="*/ 5622925 h 6858000"/>
              <a:gd name="connsiteX114" fmla="*/ 4834114 w 4992864"/>
              <a:gd name="connsiteY114" fmla="*/ 5675312 h 6858000"/>
              <a:gd name="connsiteX115" fmla="*/ 4848401 w 4992864"/>
              <a:gd name="connsiteY115" fmla="*/ 5721350 h 6858000"/>
              <a:gd name="connsiteX116" fmla="*/ 4865864 w 4992864"/>
              <a:gd name="connsiteY116" fmla="*/ 5762625 h 6858000"/>
              <a:gd name="connsiteX117" fmla="*/ 4883326 w 4992864"/>
              <a:gd name="connsiteY117" fmla="*/ 5802312 h 6858000"/>
              <a:gd name="connsiteX118" fmla="*/ 4902376 w 4992864"/>
              <a:gd name="connsiteY118" fmla="*/ 5840412 h 6858000"/>
              <a:gd name="connsiteX119" fmla="*/ 4921426 w 4992864"/>
              <a:gd name="connsiteY119" fmla="*/ 5876925 h 6858000"/>
              <a:gd name="connsiteX120" fmla="*/ 4940476 w 4992864"/>
              <a:gd name="connsiteY120" fmla="*/ 5915025 h 6858000"/>
              <a:gd name="connsiteX121" fmla="*/ 4956351 w 4992864"/>
              <a:gd name="connsiteY121" fmla="*/ 5956300 h 6858000"/>
              <a:gd name="connsiteX122" fmla="*/ 4970639 w 4992864"/>
              <a:gd name="connsiteY122" fmla="*/ 6003925 h 6858000"/>
              <a:gd name="connsiteX123" fmla="*/ 4981751 w 4992864"/>
              <a:gd name="connsiteY123" fmla="*/ 6056312 h 6858000"/>
              <a:gd name="connsiteX124" fmla="*/ 4989689 w 4992864"/>
              <a:gd name="connsiteY124" fmla="*/ 6113462 h 6858000"/>
              <a:gd name="connsiteX125" fmla="*/ 4992864 w 4992864"/>
              <a:gd name="connsiteY125" fmla="*/ 6183312 h 6858000"/>
              <a:gd name="connsiteX126" fmla="*/ 4989689 w 4992864"/>
              <a:gd name="connsiteY126" fmla="*/ 6251575 h 6858000"/>
              <a:gd name="connsiteX127" fmla="*/ 4981751 w 4992864"/>
              <a:gd name="connsiteY127" fmla="*/ 6311900 h 6858000"/>
              <a:gd name="connsiteX128" fmla="*/ 4970639 w 4992864"/>
              <a:gd name="connsiteY128" fmla="*/ 6361112 h 6858000"/>
              <a:gd name="connsiteX129" fmla="*/ 4956351 w 4992864"/>
              <a:gd name="connsiteY129" fmla="*/ 6407150 h 6858000"/>
              <a:gd name="connsiteX130" fmla="*/ 4940476 w 4992864"/>
              <a:gd name="connsiteY130" fmla="*/ 6448425 h 6858000"/>
              <a:gd name="connsiteX131" fmla="*/ 4923014 w 4992864"/>
              <a:gd name="connsiteY131" fmla="*/ 6488112 h 6858000"/>
              <a:gd name="connsiteX132" fmla="*/ 4905551 w 4992864"/>
              <a:gd name="connsiteY132" fmla="*/ 6523037 h 6858000"/>
              <a:gd name="connsiteX133" fmla="*/ 4886501 w 4992864"/>
              <a:gd name="connsiteY133" fmla="*/ 6561137 h 6858000"/>
              <a:gd name="connsiteX134" fmla="*/ 4867451 w 4992864"/>
              <a:gd name="connsiteY134" fmla="*/ 6597650 h 6858000"/>
              <a:gd name="connsiteX135" fmla="*/ 4851576 w 4992864"/>
              <a:gd name="connsiteY135" fmla="*/ 6640512 h 6858000"/>
              <a:gd name="connsiteX136" fmla="*/ 4835701 w 4992864"/>
              <a:gd name="connsiteY136" fmla="*/ 6683375 h 6858000"/>
              <a:gd name="connsiteX137" fmla="*/ 4826176 w 4992864"/>
              <a:gd name="connsiteY137" fmla="*/ 6735762 h 6858000"/>
              <a:gd name="connsiteX138" fmla="*/ 4818239 w 4992864"/>
              <a:gd name="connsiteY138" fmla="*/ 6791325 h 6858000"/>
              <a:gd name="connsiteX139" fmla="*/ 4813476 w 4992864"/>
              <a:gd name="connsiteY139" fmla="*/ 6858000 h 6858000"/>
              <a:gd name="connsiteX140" fmla="*/ 0 w 4992864"/>
              <a:gd name="connsiteY14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</a:cxnLst>
            <a:rect l="l" t="t" r="r" b="b"/>
            <a:pathLst>
              <a:path w="4992864" h="6858000">
                <a:moveTo>
                  <a:pt x="0" y="0"/>
                </a:moveTo>
                <a:lnTo>
                  <a:pt x="4813476" y="0"/>
                </a:lnTo>
                <a:lnTo>
                  <a:pt x="4818239" y="66675"/>
                </a:lnTo>
                <a:lnTo>
                  <a:pt x="4826176" y="122237"/>
                </a:lnTo>
                <a:lnTo>
                  <a:pt x="4835701" y="174625"/>
                </a:lnTo>
                <a:lnTo>
                  <a:pt x="4851576" y="217487"/>
                </a:lnTo>
                <a:lnTo>
                  <a:pt x="4867451" y="260350"/>
                </a:lnTo>
                <a:lnTo>
                  <a:pt x="4886501" y="296862"/>
                </a:lnTo>
                <a:lnTo>
                  <a:pt x="4905551" y="334962"/>
                </a:lnTo>
                <a:lnTo>
                  <a:pt x="4923014" y="369887"/>
                </a:lnTo>
                <a:lnTo>
                  <a:pt x="4940476" y="409575"/>
                </a:lnTo>
                <a:lnTo>
                  <a:pt x="4956351" y="450850"/>
                </a:lnTo>
                <a:lnTo>
                  <a:pt x="4970639" y="496887"/>
                </a:lnTo>
                <a:lnTo>
                  <a:pt x="4981751" y="546100"/>
                </a:lnTo>
                <a:lnTo>
                  <a:pt x="4989689" y="606425"/>
                </a:lnTo>
                <a:lnTo>
                  <a:pt x="4992864" y="673100"/>
                </a:lnTo>
                <a:lnTo>
                  <a:pt x="4989689" y="744537"/>
                </a:lnTo>
                <a:lnTo>
                  <a:pt x="4981751" y="801687"/>
                </a:lnTo>
                <a:lnTo>
                  <a:pt x="4970639" y="854075"/>
                </a:lnTo>
                <a:lnTo>
                  <a:pt x="4956351" y="901700"/>
                </a:lnTo>
                <a:lnTo>
                  <a:pt x="4940476" y="942975"/>
                </a:lnTo>
                <a:lnTo>
                  <a:pt x="4921426" y="981075"/>
                </a:lnTo>
                <a:lnTo>
                  <a:pt x="4902376" y="1017587"/>
                </a:lnTo>
                <a:lnTo>
                  <a:pt x="4883326" y="1055687"/>
                </a:lnTo>
                <a:lnTo>
                  <a:pt x="4865864" y="1095375"/>
                </a:lnTo>
                <a:lnTo>
                  <a:pt x="4848401" y="1136650"/>
                </a:lnTo>
                <a:lnTo>
                  <a:pt x="4834114" y="1182687"/>
                </a:lnTo>
                <a:lnTo>
                  <a:pt x="4824589" y="1235075"/>
                </a:lnTo>
                <a:lnTo>
                  <a:pt x="4815064" y="1295400"/>
                </a:lnTo>
                <a:lnTo>
                  <a:pt x="4813476" y="1363662"/>
                </a:lnTo>
                <a:lnTo>
                  <a:pt x="4815064" y="1431925"/>
                </a:lnTo>
                <a:lnTo>
                  <a:pt x="4824589" y="1492250"/>
                </a:lnTo>
                <a:lnTo>
                  <a:pt x="4834114" y="1544637"/>
                </a:lnTo>
                <a:lnTo>
                  <a:pt x="4848401" y="1589087"/>
                </a:lnTo>
                <a:lnTo>
                  <a:pt x="4865864" y="1631950"/>
                </a:lnTo>
                <a:lnTo>
                  <a:pt x="4883326" y="1671637"/>
                </a:lnTo>
                <a:lnTo>
                  <a:pt x="4902376" y="1708150"/>
                </a:lnTo>
                <a:lnTo>
                  <a:pt x="4921426" y="1743075"/>
                </a:lnTo>
                <a:lnTo>
                  <a:pt x="4940476" y="1782762"/>
                </a:lnTo>
                <a:lnTo>
                  <a:pt x="4956351" y="1824037"/>
                </a:lnTo>
                <a:lnTo>
                  <a:pt x="4970639" y="1870075"/>
                </a:lnTo>
                <a:lnTo>
                  <a:pt x="4981751" y="1922462"/>
                </a:lnTo>
                <a:lnTo>
                  <a:pt x="4989689" y="1982787"/>
                </a:lnTo>
                <a:lnTo>
                  <a:pt x="4992864" y="2051050"/>
                </a:lnTo>
                <a:lnTo>
                  <a:pt x="4989689" y="2119312"/>
                </a:lnTo>
                <a:lnTo>
                  <a:pt x="4981751" y="2179637"/>
                </a:lnTo>
                <a:lnTo>
                  <a:pt x="4970639" y="2232025"/>
                </a:lnTo>
                <a:lnTo>
                  <a:pt x="4956351" y="2278062"/>
                </a:lnTo>
                <a:lnTo>
                  <a:pt x="4940476" y="2319337"/>
                </a:lnTo>
                <a:lnTo>
                  <a:pt x="4921426" y="2359025"/>
                </a:lnTo>
                <a:lnTo>
                  <a:pt x="4902376" y="2395537"/>
                </a:lnTo>
                <a:lnTo>
                  <a:pt x="4883326" y="2433637"/>
                </a:lnTo>
                <a:lnTo>
                  <a:pt x="4865864" y="2471737"/>
                </a:lnTo>
                <a:lnTo>
                  <a:pt x="4848401" y="2513012"/>
                </a:lnTo>
                <a:lnTo>
                  <a:pt x="4834114" y="2560637"/>
                </a:lnTo>
                <a:lnTo>
                  <a:pt x="4824589" y="2613025"/>
                </a:lnTo>
                <a:lnTo>
                  <a:pt x="4815064" y="2671762"/>
                </a:lnTo>
                <a:lnTo>
                  <a:pt x="4813476" y="2741612"/>
                </a:lnTo>
                <a:lnTo>
                  <a:pt x="4815064" y="2809875"/>
                </a:lnTo>
                <a:lnTo>
                  <a:pt x="4824589" y="2868612"/>
                </a:lnTo>
                <a:lnTo>
                  <a:pt x="4834114" y="2922587"/>
                </a:lnTo>
                <a:lnTo>
                  <a:pt x="4848401" y="2967037"/>
                </a:lnTo>
                <a:lnTo>
                  <a:pt x="4865864" y="3009900"/>
                </a:lnTo>
                <a:lnTo>
                  <a:pt x="4883326" y="3046412"/>
                </a:lnTo>
                <a:lnTo>
                  <a:pt x="4902376" y="3084512"/>
                </a:lnTo>
                <a:lnTo>
                  <a:pt x="4921426" y="3121025"/>
                </a:lnTo>
                <a:lnTo>
                  <a:pt x="4940476" y="3160712"/>
                </a:lnTo>
                <a:lnTo>
                  <a:pt x="4956351" y="3201987"/>
                </a:lnTo>
                <a:lnTo>
                  <a:pt x="4970639" y="3248025"/>
                </a:lnTo>
                <a:lnTo>
                  <a:pt x="4981751" y="3300412"/>
                </a:lnTo>
                <a:lnTo>
                  <a:pt x="4989689" y="3360737"/>
                </a:lnTo>
                <a:lnTo>
                  <a:pt x="4992864" y="3427412"/>
                </a:lnTo>
                <a:lnTo>
                  <a:pt x="4989689" y="3497262"/>
                </a:lnTo>
                <a:lnTo>
                  <a:pt x="4981751" y="3557587"/>
                </a:lnTo>
                <a:lnTo>
                  <a:pt x="4970639" y="3609975"/>
                </a:lnTo>
                <a:lnTo>
                  <a:pt x="4956351" y="3656012"/>
                </a:lnTo>
                <a:lnTo>
                  <a:pt x="4940476" y="3697287"/>
                </a:lnTo>
                <a:lnTo>
                  <a:pt x="4921426" y="3736975"/>
                </a:lnTo>
                <a:lnTo>
                  <a:pt x="4883326" y="3811587"/>
                </a:lnTo>
                <a:lnTo>
                  <a:pt x="4865864" y="3848100"/>
                </a:lnTo>
                <a:lnTo>
                  <a:pt x="4848401" y="3890962"/>
                </a:lnTo>
                <a:lnTo>
                  <a:pt x="4834114" y="3935412"/>
                </a:lnTo>
                <a:lnTo>
                  <a:pt x="4824589" y="3987800"/>
                </a:lnTo>
                <a:lnTo>
                  <a:pt x="4815064" y="4048125"/>
                </a:lnTo>
                <a:lnTo>
                  <a:pt x="4813476" y="4116387"/>
                </a:lnTo>
                <a:lnTo>
                  <a:pt x="4815064" y="4186237"/>
                </a:lnTo>
                <a:lnTo>
                  <a:pt x="4824589" y="4244975"/>
                </a:lnTo>
                <a:lnTo>
                  <a:pt x="4834114" y="4297362"/>
                </a:lnTo>
                <a:lnTo>
                  <a:pt x="4848401" y="4343400"/>
                </a:lnTo>
                <a:lnTo>
                  <a:pt x="4865864" y="4386262"/>
                </a:lnTo>
                <a:lnTo>
                  <a:pt x="4883326" y="4424362"/>
                </a:lnTo>
                <a:lnTo>
                  <a:pt x="4921426" y="4498975"/>
                </a:lnTo>
                <a:lnTo>
                  <a:pt x="4940476" y="4537075"/>
                </a:lnTo>
                <a:lnTo>
                  <a:pt x="4956351" y="4579937"/>
                </a:lnTo>
                <a:lnTo>
                  <a:pt x="4970639" y="4625975"/>
                </a:lnTo>
                <a:lnTo>
                  <a:pt x="4981751" y="4678362"/>
                </a:lnTo>
                <a:lnTo>
                  <a:pt x="4989689" y="4738687"/>
                </a:lnTo>
                <a:lnTo>
                  <a:pt x="4992864" y="4806950"/>
                </a:lnTo>
                <a:lnTo>
                  <a:pt x="4989689" y="4875212"/>
                </a:lnTo>
                <a:lnTo>
                  <a:pt x="4981751" y="4935537"/>
                </a:lnTo>
                <a:lnTo>
                  <a:pt x="4970639" y="4987925"/>
                </a:lnTo>
                <a:lnTo>
                  <a:pt x="4956351" y="5033962"/>
                </a:lnTo>
                <a:lnTo>
                  <a:pt x="4940476" y="5075237"/>
                </a:lnTo>
                <a:lnTo>
                  <a:pt x="4921426" y="5114925"/>
                </a:lnTo>
                <a:lnTo>
                  <a:pt x="4902376" y="5149850"/>
                </a:lnTo>
                <a:lnTo>
                  <a:pt x="4883326" y="5186362"/>
                </a:lnTo>
                <a:lnTo>
                  <a:pt x="4865864" y="5226050"/>
                </a:lnTo>
                <a:lnTo>
                  <a:pt x="4848401" y="5268912"/>
                </a:lnTo>
                <a:lnTo>
                  <a:pt x="4834114" y="5313362"/>
                </a:lnTo>
                <a:lnTo>
                  <a:pt x="4824589" y="5365750"/>
                </a:lnTo>
                <a:lnTo>
                  <a:pt x="4815064" y="5426075"/>
                </a:lnTo>
                <a:lnTo>
                  <a:pt x="4813476" y="5494337"/>
                </a:lnTo>
                <a:lnTo>
                  <a:pt x="4815064" y="5562600"/>
                </a:lnTo>
                <a:lnTo>
                  <a:pt x="4824589" y="5622925"/>
                </a:lnTo>
                <a:lnTo>
                  <a:pt x="4834114" y="5675312"/>
                </a:lnTo>
                <a:lnTo>
                  <a:pt x="4848401" y="5721350"/>
                </a:lnTo>
                <a:lnTo>
                  <a:pt x="4865864" y="5762625"/>
                </a:lnTo>
                <a:lnTo>
                  <a:pt x="4883326" y="5802312"/>
                </a:lnTo>
                <a:lnTo>
                  <a:pt x="4902376" y="5840412"/>
                </a:lnTo>
                <a:lnTo>
                  <a:pt x="4921426" y="5876925"/>
                </a:lnTo>
                <a:lnTo>
                  <a:pt x="4940476" y="5915025"/>
                </a:lnTo>
                <a:lnTo>
                  <a:pt x="4956351" y="5956300"/>
                </a:lnTo>
                <a:lnTo>
                  <a:pt x="4970639" y="6003925"/>
                </a:lnTo>
                <a:lnTo>
                  <a:pt x="4981751" y="6056312"/>
                </a:lnTo>
                <a:lnTo>
                  <a:pt x="4989689" y="6113462"/>
                </a:lnTo>
                <a:lnTo>
                  <a:pt x="4992864" y="6183312"/>
                </a:lnTo>
                <a:lnTo>
                  <a:pt x="4989689" y="6251575"/>
                </a:lnTo>
                <a:lnTo>
                  <a:pt x="4981751" y="6311900"/>
                </a:lnTo>
                <a:lnTo>
                  <a:pt x="4970639" y="6361112"/>
                </a:lnTo>
                <a:lnTo>
                  <a:pt x="4956351" y="6407150"/>
                </a:lnTo>
                <a:lnTo>
                  <a:pt x="4940476" y="6448425"/>
                </a:lnTo>
                <a:lnTo>
                  <a:pt x="4923014" y="6488112"/>
                </a:lnTo>
                <a:lnTo>
                  <a:pt x="4905551" y="6523037"/>
                </a:lnTo>
                <a:lnTo>
                  <a:pt x="4886501" y="6561137"/>
                </a:lnTo>
                <a:lnTo>
                  <a:pt x="4867451" y="6597650"/>
                </a:lnTo>
                <a:lnTo>
                  <a:pt x="4851576" y="6640512"/>
                </a:lnTo>
                <a:lnTo>
                  <a:pt x="4835701" y="6683375"/>
                </a:lnTo>
                <a:lnTo>
                  <a:pt x="4826176" y="6735762"/>
                </a:lnTo>
                <a:lnTo>
                  <a:pt x="4818239" y="6791325"/>
                </a:lnTo>
                <a:lnTo>
                  <a:pt x="481347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65" name="Freeform: Shape 2064">
            <a:extLst>
              <a:ext uri="{FF2B5EF4-FFF2-40B4-BE49-F238E27FC236}">
                <a16:creationId xmlns:a16="http://schemas.microsoft.com/office/drawing/2014/main" id="{FDB19D2F-9F08-47D1-A104-0BE7E30113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046365" y="2"/>
            <a:ext cx="5149751" cy="3402351"/>
          </a:xfrm>
          <a:custGeom>
            <a:avLst/>
            <a:gdLst>
              <a:gd name="connsiteX0" fmla="*/ 189795 w 5149751"/>
              <a:gd name="connsiteY0" fmla="*/ 0 h 3402351"/>
              <a:gd name="connsiteX1" fmla="*/ 5149751 w 5149751"/>
              <a:gd name="connsiteY1" fmla="*/ 0 h 3402351"/>
              <a:gd name="connsiteX2" fmla="*/ 5149751 w 5149751"/>
              <a:gd name="connsiteY2" fmla="*/ 3402351 h 3402351"/>
              <a:gd name="connsiteX3" fmla="*/ 1262 w 5149751"/>
              <a:gd name="connsiteY3" fmla="*/ 3402351 h 3402351"/>
              <a:gd name="connsiteX4" fmla="*/ 3359 w 5149751"/>
              <a:gd name="connsiteY4" fmla="*/ 3360737 h 3402351"/>
              <a:gd name="connsiteX5" fmla="*/ 11757 w 5149751"/>
              <a:gd name="connsiteY5" fmla="*/ 3300412 h 3402351"/>
              <a:gd name="connsiteX6" fmla="*/ 23514 w 5149751"/>
              <a:gd name="connsiteY6" fmla="*/ 3248025 h 3402351"/>
              <a:gd name="connsiteX7" fmla="*/ 38631 w 5149751"/>
              <a:gd name="connsiteY7" fmla="*/ 3201987 h 3402351"/>
              <a:gd name="connsiteX8" fmla="*/ 55427 w 5149751"/>
              <a:gd name="connsiteY8" fmla="*/ 3160712 h 3402351"/>
              <a:gd name="connsiteX9" fmla="*/ 75582 w 5149751"/>
              <a:gd name="connsiteY9" fmla="*/ 3121025 h 3402351"/>
              <a:gd name="connsiteX10" fmla="*/ 95737 w 5149751"/>
              <a:gd name="connsiteY10" fmla="*/ 3084512 h 3402351"/>
              <a:gd name="connsiteX11" fmla="*/ 115892 w 5149751"/>
              <a:gd name="connsiteY11" fmla="*/ 3046412 h 3402351"/>
              <a:gd name="connsiteX12" fmla="*/ 134368 w 5149751"/>
              <a:gd name="connsiteY12" fmla="*/ 3009900 h 3402351"/>
              <a:gd name="connsiteX13" fmla="*/ 152844 w 5149751"/>
              <a:gd name="connsiteY13" fmla="*/ 2967037 h 3402351"/>
              <a:gd name="connsiteX14" fmla="*/ 167959 w 5149751"/>
              <a:gd name="connsiteY14" fmla="*/ 2922587 h 3402351"/>
              <a:gd name="connsiteX15" fmla="*/ 178037 w 5149751"/>
              <a:gd name="connsiteY15" fmla="*/ 2868612 h 3402351"/>
              <a:gd name="connsiteX16" fmla="*/ 188115 w 5149751"/>
              <a:gd name="connsiteY16" fmla="*/ 2809875 h 3402351"/>
              <a:gd name="connsiteX17" fmla="*/ 189795 w 5149751"/>
              <a:gd name="connsiteY17" fmla="*/ 2741612 h 3402351"/>
              <a:gd name="connsiteX18" fmla="*/ 188115 w 5149751"/>
              <a:gd name="connsiteY18" fmla="*/ 2671762 h 3402351"/>
              <a:gd name="connsiteX19" fmla="*/ 178037 w 5149751"/>
              <a:gd name="connsiteY19" fmla="*/ 2613025 h 3402351"/>
              <a:gd name="connsiteX20" fmla="*/ 167959 w 5149751"/>
              <a:gd name="connsiteY20" fmla="*/ 2560637 h 3402351"/>
              <a:gd name="connsiteX21" fmla="*/ 152844 w 5149751"/>
              <a:gd name="connsiteY21" fmla="*/ 2513012 h 3402351"/>
              <a:gd name="connsiteX22" fmla="*/ 134368 w 5149751"/>
              <a:gd name="connsiteY22" fmla="*/ 2471737 h 3402351"/>
              <a:gd name="connsiteX23" fmla="*/ 115892 w 5149751"/>
              <a:gd name="connsiteY23" fmla="*/ 2433637 h 3402351"/>
              <a:gd name="connsiteX24" fmla="*/ 95737 w 5149751"/>
              <a:gd name="connsiteY24" fmla="*/ 2395537 h 3402351"/>
              <a:gd name="connsiteX25" fmla="*/ 75582 w 5149751"/>
              <a:gd name="connsiteY25" fmla="*/ 2359025 h 3402351"/>
              <a:gd name="connsiteX26" fmla="*/ 55427 w 5149751"/>
              <a:gd name="connsiteY26" fmla="*/ 2319337 h 3402351"/>
              <a:gd name="connsiteX27" fmla="*/ 38631 w 5149751"/>
              <a:gd name="connsiteY27" fmla="*/ 2278062 h 3402351"/>
              <a:gd name="connsiteX28" fmla="*/ 23514 w 5149751"/>
              <a:gd name="connsiteY28" fmla="*/ 2232025 h 3402351"/>
              <a:gd name="connsiteX29" fmla="*/ 11757 w 5149751"/>
              <a:gd name="connsiteY29" fmla="*/ 2179637 h 3402351"/>
              <a:gd name="connsiteX30" fmla="*/ 3359 w 5149751"/>
              <a:gd name="connsiteY30" fmla="*/ 2119312 h 3402351"/>
              <a:gd name="connsiteX31" fmla="*/ 0 w 5149751"/>
              <a:gd name="connsiteY31" fmla="*/ 2051050 h 3402351"/>
              <a:gd name="connsiteX32" fmla="*/ 3359 w 5149751"/>
              <a:gd name="connsiteY32" fmla="*/ 1982787 h 3402351"/>
              <a:gd name="connsiteX33" fmla="*/ 11757 w 5149751"/>
              <a:gd name="connsiteY33" fmla="*/ 1922462 h 3402351"/>
              <a:gd name="connsiteX34" fmla="*/ 23514 w 5149751"/>
              <a:gd name="connsiteY34" fmla="*/ 1870075 h 3402351"/>
              <a:gd name="connsiteX35" fmla="*/ 38631 w 5149751"/>
              <a:gd name="connsiteY35" fmla="*/ 1824037 h 3402351"/>
              <a:gd name="connsiteX36" fmla="*/ 55427 w 5149751"/>
              <a:gd name="connsiteY36" fmla="*/ 1782762 h 3402351"/>
              <a:gd name="connsiteX37" fmla="*/ 75582 w 5149751"/>
              <a:gd name="connsiteY37" fmla="*/ 1743075 h 3402351"/>
              <a:gd name="connsiteX38" fmla="*/ 95737 w 5149751"/>
              <a:gd name="connsiteY38" fmla="*/ 1708150 h 3402351"/>
              <a:gd name="connsiteX39" fmla="*/ 115892 w 5149751"/>
              <a:gd name="connsiteY39" fmla="*/ 1671637 h 3402351"/>
              <a:gd name="connsiteX40" fmla="*/ 134368 w 5149751"/>
              <a:gd name="connsiteY40" fmla="*/ 1631950 h 3402351"/>
              <a:gd name="connsiteX41" fmla="*/ 152844 w 5149751"/>
              <a:gd name="connsiteY41" fmla="*/ 1589087 h 3402351"/>
              <a:gd name="connsiteX42" fmla="*/ 167959 w 5149751"/>
              <a:gd name="connsiteY42" fmla="*/ 1544637 h 3402351"/>
              <a:gd name="connsiteX43" fmla="*/ 178037 w 5149751"/>
              <a:gd name="connsiteY43" fmla="*/ 1492250 h 3402351"/>
              <a:gd name="connsiteX44" fmla="*/ 188115 w 5149751"/>
              <a:gd name="connsiteY44" fmla="*/ 1431925 h 3402351"/>
              <a:gd name="connsiteX45" fmla="*/ 189795 w 5149751"/>
              <a:gd name="connsiteY45" fmla="*/ 1363662 h 3402351"/>
              <a:gd name="connsiteX46" fmla="*/ 188115 w 5149751"/>
              <a:gd name="connsiteY46" fmla="*/ 1295400 h 3402351"/>
              <a:gd name="connsiteX47" fmla="*/ 178037 w 5149751"/>
              <a:gd name="connsiteY47" fmla="*/ 1235075 h 3402351"/>
              <a:gd name="connsiteX48" fmla="*/ 167959 w 5149751"/>
              <a:gd name="connsiteY48" fmla="*/ 1182687 h 3402351"/>
              <a:gd name="connsiteX49" fmla="*/ 152844 w 5149751"/>
              <a:gd name="connsiteY49" fmla="*/ 1136650 h 3402351"/>
              <a:gd name="connsiteX50" fmla="*/ 134368 w 5149751"/>
              <a:gd name="connsiteY50" fmla="*/ 1095375 h 3402351"/>
              <a:gd name="connsiteX51" fmla="*/ 115892 w 5149751"/>
              <a:gd name="connsiteY51" fmla="*/ 1055687 h 3402351"/>
              <a:gd name="connsiteX52" fmla="*/ 95737 w 5149751"/>
              <a:gd name="connsiteY52" fmla="*/ 1017587 h 3402351"/>
              <a:gd name="connsiteX53" fmla="*/ 75582 w 5149751"/>
              <a:gd name="connsiteY53" fmla="*/ 981075 h 3402351"/>
              <a:gd name="connsiteX54" fmla="*/ 55427 w 5149751"/>
              <a:gd name="connsiteY54" fmla="*/ 942975 h 3402351"/>
              <a:gd name="connsiteX55" fmla="*/ 38631 w 5149751"/>
              <a:gd name="connsiteY55" fmla="*/ 901700 h 3402351"/>
              <a:gd name="connsiteX56" fmla="*/ 23514 w 5149751"/>
              <a:gd name="connsiteY56" fmla="*/ 854075 h 3402351"/>
              <a:gd name="connsiteX57" fmla="*/ 11757 w 5149751"/>
              <a:gd name="connsiteY57" fmla="*/ 801687 h 3402351"/>
              <a:gd name="connsiteX58" fmla="*/ 3359 w 5149751"/>
              <a:gd name="connsiteY58" fmla="*/ 744537 h 3402351"/>
              <a:gd name="connsiteX59" fmla="*/ 0 w 5149751"/>
              <a:gd name="connsiteY59" fmla="*/ 673100 h 3402351"/>
              <a:gd name="connsiteX60" fmla="*/ 3359 w 5149751"/>
              <a:gd name="connsiteY60" fmla="*/ 606425 h 3402351"/>
              <a:gd name="connsiteX61" fmla="*/ 11757 w 5149751"/>
              <a:gd name="connsiteY61" fmla="*/ 546100 h 3402351"/>
              <a:gd name="connsiteX62" fmla="*/ 23514 w 5149751"/>
              <a:gd name="connsiteY62" fmla="*/ 496887 h 3402351"/>
              <a:gd name="connsiteX63" fmla="*/ 38631 w 5149751"/>
              <a:gd name="connsiteY63" fmla="*/ 450850 h 3402351"/>
              <a:gd name="connsiteX64" fmla="*/ 55427 w 5149751"/>
              <a:gd name="connsiteY64" fmla="*/ 409575 h 3402351"/>
              <a:gd name="connsiteX65" fmla="*/ 73902 w 5149751"/>
              <a:gd name="connsiteY65" fmla="*/ 369887 h 3402351"/>
              <a:gd name="connsiteX66" fmla="*/ 92378 w 5149751"/>
              <a:gd name="connsiteY66" fmla="*/ 334962 h 3402351"/>
              <a:gd name="connsiteX67" fmla="*/ 112533 w 5149751"/>
              <a:gd name="connsiteY67" fmla="*/ 296862 h 3402351"/>
              <a:gd name="connsiteX68" fmla="*/ 132688 w 5149751"/>
              <a:gd name="connsiteY68" fmla="*/ 260350 h 3402351"/>
              <a:gd name="connsiteX69" fmla="*/ 149484 w 5149751"/>
              <a:gd name="connsiteY69" fmla="*/ 217487 h 3402351"/>
              <a:gd name="connsiteX70" fmla="*/ 166280 w 5149751"/>
              <a:gd name="connsiteY70" fmla="*/ 174625 h 3402351"/>
              <a:gd name="connsiteX71" fmla="*/ 176358 w 5149751"/>
              <a:gd name="connsiteY71" fmla="*/ 122237 h 3402351"/>
              <a:gd name="connsiteX72" fmla="*/ 184755 w 5149751"/>
              <a:gd name="connsiteY72" fmla="*/ 66675 h 3402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5149751" h="3402351">
                <a:moveTo>
                  <a:pt x="189795" y="0"/>
                </a:moveTo>
                <a:lnTo>
                  <a:pt x="5149751" y="0"/>
                </a:lnTo>
                <a:lnTo>
                  <a:pt x="5149751" y="3402351"/>
                </a:lnTo>
                <a:lnTo>
                  <a:pt x="1262" y="3402351"/>
                </a:lnTo>
                <a:lnTo>
                  <a:pt x="3359" y="3360737"/>
                </a:lnTo>
                <a:lnTo>
                  <a:pt x="11757" y="3300412"/>
                </a:lnTo>
                <a:lnTo>
                  <a:pt x="23514" y="3248025"/>
                </a:lnTo>
                <a:lnTo>
                  <a:pt x="38631" y="3201987"/>
                </a:lnTo>
                <a:lnTo>
                  <a:pt x="55427" y="3160712"/>
                </a:lnTo>
                <a:lnTo>
                  <a:pt x="75582" y="3121025"/>
                </a:lnTo>
                <a:lnTo>
                  <a:pt x="95737" y="3084512"/>
                </a:lnTo>
                <a:lnTo>
                  <a:pt x="115892" y="3046412"/>
                </a:lnTo>
                <a:lnTo>
                  <a:pt x="134368" y="3009900"/>
                </a:lnTo>
                <a:lnTo>
                  <a:pt x="152844" y="2967037"/>
                </a:lnTo>
                <a:lnTo>
                  <a:pt x="167959" y="2922587"/>
                </a:lnTo>
                <a:lnTo>
                  <a:pt x="178037" y="2868612"/>
                </a:lnTo>
                <a:lnTo>
                  <a:pt x="188115" y="2809875"/>
                </a:lnTo>
                <a:lnTo>
                  <a:pt x="189795" y="2741612"/>
                </a:lnTo>
                <a:lnTo>
                  <a:pt x="188115" y="2671762"/>
                </a:lnTo>
                <a:lnTo>
                  <a:pt x="178037" y="2613025"/>
                </a:lnTo>
                <a:lnTo>
                  <a:pt x="167959" y="2560637"/>
                </a:lnTo>
                <a:lnTo>
                  <a:pt x="152844" y="2513012"/>
                </a:lnTo>
                <a:lnTo>
                  <a:pt x="134368" y="2471737"/>
                </a:lnTo>
                <a:lnTo>
                  <a:pt x="115892" y="2433637"/>
                </a:lnTo>
                <a:lnTo>
                  <a:pt x="95737" y="2395537"/>
                </a:lnTo>
                <a:lnTo>
                  <a:pt x="75582" y="2359025"/>
                </a:lnTo>
                <a:lnTo>
                  <a:pt x="55427" y="2319337"/>
                </a:lnTo>
                <a:lnTo>
                  <a:pt x="38631" y="2278062"/>
                </a:lnTo>
                <a:lnTo>
                  <a:pt x="23514" y="2232025"/>
                </a:lnTo>
                <a:lnTo>
                  <a:pt x="11757" y="2179637"/>
                </a:lnTo>
                <a:lnTo>
                  <a:pt x="3359" y="2119312"/>
                </a:lnTo>
                <a:lnTo>
                  <a:pt x="0" y="2051050"/>
                </a:lnTo>
                <a:lnTo>
                  <a:pt x="3359" y="1982787"/>
                </a:lnTo>
                <a:lnTo>
                  <a:pt x="11757" y="1922462"/>
                </a:lnTo>
                <a:lnTo>
                  <a:pt x="23514" y="1870075"/>
                </a:lnTo>
                <a:lnTo>
                  <a:pt x="38631" y="1824037"/>
                </a:lnTo>
                <a:lnTo>
                  <a:pt x="55427" y="1782762"/>
                </a:lnTo>
                <a:lnTo>
                  <a:pt x="75582" y="1743075"/>
                </a:lnTo>
                <a:lnTo>
                  <a:pt x="95737" y="1708150"/>
                </a:lnTo>
                <a:lnTo>
                  <a:pt x="115892" y="1671637"/>
                </a:lnTo>
                <a:lnTo>
                  <a:pt x="134368" y="1631950"/>
                </a:lnTo>
                <a:lnTo>
                  <a:pt x="152844" y="1589087"/>
                </a:lnTo>
                <a:lnTo>
                  <a:pt x="167959" y="1544637"/>
                </a:lnTo>
                <a:lnTo>
                  <a:pt x="178037" y="1492250"/>
                </a:lnTo>
                <a:lnTo>
                  <a:pt x="188115" y="1431925"/>
                </a:lnTo>
                <a:lnTo>
                  <a:pt x="189795" y="1363662"/>
                </a:lnTo>
                <a:lnTo>
                  <a:pt x="188115" y="1295400"/>
                </a:lnTo>
                <a:lnTo>
                  <a:pt x="178037" y="1235075"/>
                </a:lnTo>
                <a:lnTo>
                  <a:pt x="167959" y="1182687"/>
                </a:lnTo>
                <a:lnTo>
                  <a:pt x="152844" y="1136650"/>
                </a:lnTo>
                <a:lnTo>
                  <a:pt x="134368" y="1095375"/>
                </a:lnTo>
                <a:lnTo>
                  <a:pt x="115892" y="1055687"/>
                </a:lnTo>
                <a:lnTo>
                  <a:pt x="95737" y="1017587"/>
                </a:lnTo>
                <a:lnTo>
                  <a:pt x="75582" y="981075"/>
                </a:lnTo>
                <a:lnTo>
                  <a:pt x="55427" y="942975"/>
                </a:lnTo>
                <a:lnTo>
                  <a:pt x="38631" y="901700"/>
                </a:lnTo>
                <a:lnTo>
                  <a:pt x="23514" y="854075"/>
                </a:lnTo>
                <a:lnTo>
                  <a:pt x="11757" y="801687"/>
                </a:lnTo>
                <a:lnTo>
                  <a:pt x="3359" y="744537"/>
                </a:lnTo>
                <a:lnTo>
                  <a:pt x="0" y="673100"/>
                </a:lnTo>
                <a:lnTo>
                  <a:pt x="3359" y="606425"/>
                </a:lnTo>
                <a:lnTo>
                  <a:pt x="11757" y="546100"/>
                </a:lnTo>
                <a:lnTo>
                  <a:pt x="23514" y="496887"/>
                </a:lnTo>
                <a:lnTo>
                  <a:pt x="38631" y="450850"/>
                </a:lnTo>
                <a:lnTo>
                  <a:pt x="55427" y="409575"/>
                </a:lnTo>
                <a:lnTo>
                  <a:pt x="73902" y="369887"/>
                </a:lnTo>
                <a:lnTo>
                  <a:pt x="92378" y="334962"/>
                </a:lnTo>
                <a:lnTo>
                  <a:pt x="112533" y="296862"/>
                </a:lnTo>
                <a:lnTo>
                  <a:pt x="132688" y="260350"/>
                </a:lnTo>
                <a:lnTo>
                  <a:pt x="149484" y="217487"/>
                </a:lnTo>
                <a:lnTo>
                  <a:pt x="166280" y="174625"/>
                </a:lnTo>
                <a:lnTo>
                  <a:pt x="176358" y="122237"/>
                </a:lnTo>
                <a:lnTo>
                  <a:pt x="184755" y="666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67" name="Freeform: Shape 2066">
            <a:extLst>
              <a:ext uri="{FF2B5EF4-FFF2-40B4-BE49-F238E27FC236}">
                <a16:creationId xmlns:a16="http://schemas.microsoft.com/office/drawing/2014/main" id="{EDDC619B-7F37-4A93-ADCA-7EAE09EE98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046364" y="3511830"/>
            <a:ext cx="5149751" cy="3346171"/>
          </a:xfrm>
          <a:custGeom>
            <a:avLst/>
            <a:gdLst>
              <a:gd name="connsiteX0" fmla="*/ 5387 w 5149751"/>
              <a:gd name="connsiteY0" fmla="*/ 0 h 3346171"/>
              <a:gd name="connsiteX1" fmla="*/ 5149751 w 5149751"/>
              <a:gd name="connsiteY1" fmla="*/ 0 h 3346171"/>
              <a:gd name="connsiteX2" fmla="*/ 5149751 w 5149751"/>
              <a:gd name="connsiteY2" fmla="*/ 3346171 h 3346171"/>
              <a:gd name="connsiteX3" fmla="*/ 189795 w 5149751"/>
              <a:gd name="connsiteY3" fmla="*/ 3346171 h 3346171"/>
              <a:gd name="connsiteX4" fmla="*/ 184755 w 5149751"/>
              <a:gd name="connsiteY4" fmla="*/ 3279496 h 3346171"/>
              <a:gd name="connsiteX5" fmla="*/ 176358 w 5149751"/>
              <a:gd name="connsiteY5" fmla="*/ 3223933 h 3346171"/>
              <a:gd name="connsiteX6" fmla="*/ 166280 w 5149751"/>
              <a:gd name="connsiteY6" fmla="*/ 3171546 h 3346171"/>
              <a:gd name="connsiteX7" fmla="*/ 149484 w 5149751"/>
              <a:gd name="connsiteY7" fmla="*/ 3128683 h 3346171"/>
              <a:gd name="connsiteX8" fmla="*/ 132688 w 5149751"/>
              <a:gd name="connsiteY8" fmla="*/ 3085821 h 3346171"/>
              <a:gd name="connsiteX9" fmla="*/ 112533 w 5149751"/>
              <a:gd name="connsiteY9" fmla="*/ 3049308 h 3346171"/>
              <a:gd name="connsiteX10" fmla="*/ 92378 w 5149751"/>
              <a:gd name="connsiteY10" fmla="*/ 3011208 h 3346171"/>
              <a:gd name="connsiteX11" fmla="*/ 73902 w 5149751"/>
              <a:gd name="connsiteY11" fmla="*/ 2976283 h 3346171"/>
              <a:gd name="connsiteX12" fmla="*/ 55427 w 5149751"/>
              <a:gd name="connsiteY12" fmla="*/ 2936596 h 3346171"/>
              <a:gd name="connsiteX13" fmla="*/ 38631 w 5149751"/>
              <a:gd name="connsiteY13" fmla="*/ 2895321 h 3346171"/>
              <a:gd name="connsiteX14" fmla="*/ 23514 w 5149751"/>
              <a:gd name="connsiteY14" fmla="*/ 2849283 h 3346171"/>
              <a:gd name="connsiteX15" fmla="*/ 11757 w 5149751"/>
              <a:gd name="connsiteY15" fmla="*/ 2800071 h 3346171"/>
              <a:gd name="connsiteX16" fmla="*/ 3359 w 5149751"/>
              <a:gd name="connsiteY16" fmla="*/ 2739746 h 3346171"/>
              <a:gd name="connsiteX17" fmla="*/ 0 w 5149751"/>
              <a:gd name="connsiteY17" fmla="*/ 2671483 h 3346171"/>
              <a:gd name="connsiteX18" fmla="*/ 3359 w 5149751"/>
              <a:gd name="connsiteY18" fmla="*/ 2601633 h 3346171"/>
              <a:gd name="connsiteX19" fmla="*/ 11757 w 5149751"/>
              <a:gd name="connsiteY19" fmla="*/ 2544483 h 3346171"/>
              <a:gd name="connsiteX20" fmla="*/ 23514 w 5149751"/>
              <a:gd name="connsiteY20" fmla="*/ 2492096 h 3346171"/>
              <a:gd name="connsiteX21" fmla="*/ 38631 w 5149751"/>
              <a:gd name="connsiteY21" fmla="*/ 2444471 h 3346171"/>
              <a:gd name="connsiteX22" fmla="*/ 55427 w 5149751"/>
              <a:gd name="connsiteY22" fmla="*/ 2403196 h 3346171"/>
              <a:gd name="connsiteX23" fmla="*/ 75582 w 5149751"/>
              <a:gd name="connsiteY23" fmla="*/ 2365096 h 3346171"/>
              <a:gd name="connsiteX24" fmla="*/ 95737 w 5149751"/>
              <a:gd name="connsiteY24" fmla="*/ 2328583 h 3346171"/>
              <a:gd name="connsiteX25" fmla="*/ 115892 w 5149751"/>
              <a:gd name="connsiteY25" fmla="*/ 2290483 h 3346171"/>
              <a:gd name="connsiteX26" fmla="*/ 134368 w 5149751"/>
              <a:gd name="connsiteY26" fmla="*/ 2250796 h 3346171"/>
              <a:gd name="connsiteX27" fmla="*/ 152844 w 5149751"/>
              <a:gd name="connsiteY27" fmla="*/ 2209521 h 3346171"/>
              <a:gd name="connsiteX28" fmla="*/ 167959 w 5149751"/>
              <a:gd name="connsiteY28" fmla="*/ 2163483 h 3346171"/>
              <a:gd name="connsiteX29" fmla="*/ 178037 w 5149751"/>
              <a:gd name="connsiteY29" fmla="*/ 2111096 h 3346171"/>
              <a:gd name="connsiteX30" fmla="*/ 188115 w 5149751"/>
              <a:gd name="connsiteY30" fmla="*/ 2050771 h 3346171"/>
              <a:gd name="connsiteX31" fmla="*/ 189795 w 5149751"/>
              <a:gd name="connsiteY31" fmla="*/ 1982508 h 3346171"/>
              <a:gd name="connsiteX32" fmla="*/ 188115 w 5149751"/>
              <a:gd name="connsiteY32" fmla="*/ 1914246 h 3346171"/>
              <a:gd name="connsiteX33" fmla="*/ 178037 w 5149751"/>
              <a:gd name="connsiteY33" fmla="*/ 1853921 h 3346171"/>
              <a:gd name="connsiteX34" fmla="*/ 167959 w 5149751"/>
              <a:gd name="connsiteY34" fmla="*/ 1801533 h 3346171"/>
              <a:gd name="connsiteX35" fmla="*/ 152844 w 5149751"/>
              <a:gd name="connsiteY35" fmla="*/ 1757083 h 3346171"/>
              <a:gd name="connsiteX36" fmla="*/ 134368 w 5149751"/>
              <a:gd name="connsiteY36" fmla="*/ 1714221 h 3346171"/>
              <a:gd name="connsiteX37" fmla="*/ 115892 w 5149751"/>
              <a:gd name="connsiteY37" fmla="*/ 1674533 h 3346171"/>
              <a:gd name="connsiteX38" fmla="*/ 95737 w 5149751"/>
              <a:gd name="connsiteY38" fmla="*/ 1638021 h 3346171"/>
              <a:gd name="connsiteX39" fmla="*/ 75582 w 5149751"/>
              <a:gd name="connsiteY39" fmla="*/ 1603096 h 3346171"/>
              <a:gd name="connsiteX40" fmla="*/ 55427 w 5149751"/>
              <a:gd name="connsiteY40" fmla="*/ 1563408 h 3346171"/>
              <a:gd name="connsiteX41" fmla="*/ 38631 w 5149751"/>
              <a:gd name="connsiteY41" fmla="*/ 1522133 h 3346171"/>
              <a:gd name="connsiteX42" fmla="*/ 23514 w 5149751"/>
              <a:gd name="connsiteY42" fmla="*/ 1476096 h 3346171"/>
              <a:gd name="connsiteX43" fmla="*/ 11757 w 5149751"/>
              <a:gd name="connsiteY43" fmla="*/ 1423708 h 3346171"/>
              <a:gd name="connsiteX44" fmla="*/ 3359 w 5149751"/>
              <a:gd name="connsiteY44" fmla="*/ 1363383 h 3346171"/>
              <a:gd name="connsiteX45" fmla="*/ 0 w 5149751"/>
              <a:gd name="connsiteY45" fmla="*/ 1295121 h 3346171"/>
              <a:gd name="connsiteX46" fmla="*/ 3359 w 5149751"/>
              <a:gd name="connsiteY46" fmla="*/ 1226858 h 3346171"/>
              <a:gd name="connsiteX47" fmla="*/ 11757 w 5149751"/>
              <a:gd name="connsiteY47" fmla="*/ 1166533 h 3346171"/>
              <a:gd name="connsiteX48" fmla="*/ 23514 w 5149751"/>
              <a:gd name="connsiteY48" fmla="*/ 1114146 h 3346171"/>
              <a:gd name="connsiteX49" fmla="*/ 38631 w 5149751"/>
              <a:gd name="connsiteY49" fmla="*/ 1068108 h 3346171"/>
              <a:gd name="connsiteX50" fmla="*/ 55427 w 5149751"/>
              <a:gd name="connsiteY50" fmla="*/ 1025246 h 3346171"/>
              <a:gd name="connsiteX51" fmla="*/ 75582 w 5149751"/>
              <a:gd name="connsiteY51" fmla="*/ 987146 h 3346171"/>
              <a:gd name="connsiteX52" fmla="*/ 115892 w 5149751"/>
              <a:gd name="connsiteY52" fmla="*/ 912533 h 3346171"/>
              <a:gd name="connsiteX53" fmla="*/ 134368 w 5149751"/>
              <a:gd name="connsiteY53" fmla="*/ 874433 h 3346171"/>
              <a:gd name="connsiteX54" fmla="*/ 152844 w 5149751"/>
              <a:gd name="connsiteY54" fmla="*/ 831571 h 3346171"/>
              <a:gd name="connsiteX55" fmla="*/ 167959 w 5149751"/>
              <a:gd name="connsiteY55" fmla="*/ 785533 h 3346171"/>
              <a:gd name="connsiteX56" fmla="*/ 178037 w 5149751"/>
              <a:gd name="connsiteY56" fmla="*/ 733146 h 3346171"/>
              <a:gd name="connsiteX57" fmla="*/ 188115 w 5149751"/>
              <a:gd name="connsiteY57" fmla="*/ 674408 h 3346171"/>
              <a:gd name="connsiteX58" fmla="*/ 189795 w 5149751"/>
              <a:gd name="connsiteY58" fmla="*/ 604558 h 3346171"/>
              <a:gd name="connsiteX59" fmla="*/ 188115 w 5149751"/>
              <a:gd name="connsiteY59" fmla="*/ 536296 h 3346171"/>
              <a:gd name="connsiteX60" fmla="*/ 178037 w 5149751"/>
              <a:gd name="connsiteY60" fmla="*/ 475971 h 3346171"/>
              <a:gd name="connsiteX61" fmla="*/ 167959 w 5149751"/>
              <a:gd name="connsiteY61" fmla="*/ 423583 h 3346171"/>
              <a:gd name="connsiteX62" fmla="*/ 152844 w 5149751"/>
              <a:gd name="connsiteY62" fmla="*/ 379133 h 3346171"/>
              <a:gd name="connsiteX63" fmla="*/ 134368 w 5149751"/>
              <a:gd name="connsiteY63" fmla="*/ 336271 h 3346171"/>
              <a:gd name="connsiteX64" fmla="*/ 115892 w 5149751"/>
              <a:gd name="connsiteY64" fmla="*/ 299758 h 3346171"/>
              <a:gd name="connsiteX65" fmla="*/ 75582 w 5149751"/>
              <a:gd name="connsiteY65" fmla="*/ 225146 h 3346171"/>
              <a:gd name="connsiteX66" fmla="*/ 55427 w 5149751"/>
              <a:gd name="connsiteY66" fmla="*/ 185458 h 3346171"/>
              <a:gd name="connsiteX67" fmla="*/ 38631 w 5149751"/>
              <a:gd name="connsiteY67" fmla="*/ 144183 h 3346171"/>
              <a:gd name="connsiteX68" fmla="*/ 23514 w 5149751"/>
              <a:gd name="connsiteY68" fmla="*/ 98146 h 3346171"/>
              <a:gd name="connsiteX69" fmla="*/ 11757 w 5149751"/>
              <a:gd name="connsiteY69" fmla="*/ 45758 h 3346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</a:cxnLst>
            <a:rect l="l" t="t" r="r" b="b"/>
            <a:pathLst>
              <a:path w="5149751" h="3346171">
                <a:moveTo>
                  <a:pt x="5387" y="0"/>
                </a:moveTo>
                <a:lnTo>
                  <a:pt x="5149751" y="0"/>
                </a:lnTo>
                <a:lnTo>
                  <a:pt x="5149751" y="3346171"/>
                </a:lnTo>
                <a:lnTo>
                  <a:pt x="189795" y="3346171"/>
                </a:lnTo>
                <a:lnTo>
                  <a:pt x="184755" y="3279496"/>
                </a:lnTo>
                <a:lnTo>
                  <a:pt x="176358" y="3223933"/>
                </a:lnTo>
                <a:lnTo>
                  <a:pt x="166280" y="3171546"/>
                </a:lnTo>
                <a:lnTo>
                  <a:pt x="149484" y="3128683"/>
                </a:lnTo>
                <a:lnTo>
                  <a:pt x="132688" y="3085821"/>
                </a:lnTo>
                <a:lnTo>
                  <a:pt x="112533" y="3049308"/>
                </a:lnTo>
                <a:lnTo>
                  <a:pt x="92378" y="3011208"/>
                </a:lnTo>
                <a:lnTo>
                  <a:pt x="73902" y="2976283"/>
                </a:lnTo>
                <a:lnTo>
                  <a:pt x="55427" y="2936596"/>
                </a:lnTo>
                <a:lnTo>
                  <a:pt x="38631" y="2895321"/>
                </a:lnTo>
                <a:lnTo>
                  <a:pt x="23514" y="2849283"/>
                </a:lnTo>
                <a:lnTo>
                  <a:pt x="11757" y="2800071"/>
                </a:lnTo>
                <a:lnTo>
                  <a:pt x="3359" y="2739746"/>
                </a:lnTo>
                <a:lnTo>
                  <a:pt x="0" y="2671483"/>
                </a:lnTo>
                <a:lnTo>
                  <a:pt x="3359" y="2601633"/>
                </a:lnTo>
                <a:lnTo>
                  <a:pt x="11757" y="2544483"/>
                </a:lnTo>
                <a:lnTo>
                  <a:pt x="23514" y="2492096"/>
                </a:lnTo>
                <a:lnTo>
                  <a:pt x="38631" y="2444471"/>
                </a:lnTo>
                <a:lnTo>
                  <a:pt x="55427" y="2403196"/>
                </a:lnTo>
                <a:lnTo>
                  <a:pt x="75582" y="2365096"/>
                </a:lnTo>
                <a:lnTo>
                  <a:pt x="95737" y="2328583"/>
                </a:lnTo>
                <a:lnTo>
                  <a:pt x="115892" y="2290483"/>
                </a:lnTo>
                <a:lnTo>
                  <a:pt x="134368" y="2250796"/>
                </a:lnTo>
                <a:lnTo>
                  <a:pt x="152844" y="2209521"/>
                </a:lnTo>
                <a:lnTo>
                  <a:pt x="167959" y="2163483"/>
                </a:lnTo>
                <a:lnTo>
                  <a:pt x="178037" y="2111096"/>
                </a:lnTo>
                <a:lnTo>
                  <a:pt x="188115" y="2050771"/>
                </a:lnTo>
                <a:lnTo>
                  <a:pt x="189795" y="1982508"/>
                </a:lnTo>
                <a:lnTo>
                  <a:pt x="188115" y="1914246"/>
                </a:lnTo>
                <a:lnTo>
                  <a:pt x="178037" y="1853921"/>
                </a:lnTo>
                <a:lnTo>
                  <a:pt x="167959" y="1801533"/>
                </a:lnTo>
                <a:lnTo>
                  <a:pt x="152844" y="1757083"/>
                </a:lnTo>
                <a:lnTo>
                  <a:pt x="134368" y="1714221"/>
                </a:lnTo>
                <a:lnTo>
                  <a:pt x="115892" y="1674533"/>
                </a:lnTo>
                <a:lnTo>
                  <a:pt x="95737" y="1638021"/>
                </a:lnTo>
                <a:lnTo>
                  <a:pt x="75582" y="1603096"/>
                </a:lnTo>
                <a:lnTo>
                  <a:pt x="55427" y="1563408"/>
                </a:lnTo>
                <a:lnTo>
                  <a:pt x="38631" y="1522133"/>
                </a:lnTo>
                <a:lnTo>
                  <a:pt x="23514" y="1476096"/>
                </a:lnTo>
                <a:lnTo>
                  <a:pt x="11757" y="1423708"/>
                </a:lnTo>
                <a:lnTo>
                  <a:pt x="3359" y="1363383"/>
                </a:lnTo>
                <a:lnTo>
                  <a:pt x="0" y="1295121"/>
                </a:lnTo>
                <a:lnTo>
                  <a:pt x="3359" y="1226858"/>
                </a:lnTo>
                <a:lnTo>
                  <a:pt x="11757" y="1166533"/>
                </a:lnTo>
                <a:lnTo>
                  <a:pt x="23514" y="1114146"/>
                </a:lnTo>
                <a:lnTo>
                  <a:pt x="38631" y="1068108"/>
                </a:lnTo>
                <a:lnTo>
                  <a:pt x="55427" y="1025246"/>
                </a:lnTo>
                <a:lnTo>
                  <a:pt x="75582" y="987146"/>
                </a:lnTo>
                <a:lnTo>
                  <a:pt x="115892" y="912533"/>
                </a:lnTo>
                <a:lnTo>
                  <a:pt x="134368" y="874433"/>
                </a:lnTo>
                <a:lnTo>
                  <a:pt x="152844" y="831571"/>
                </a:lnTo>
                <a:lnTo>
                  <a:pt x="167959" y="785533"/>
                </a:lnTo>
                <a:lnTo>
                  <a:pt x="178037" y="733146"/>
                </a:lnTo>
                <a:lnTo>
                  <a:pt x="188115" y="674408"/>
                </a:lnTo>
                <a:lnTo>
                  <a:pt x="189795" y="604558"/>
                </a:lnTo>
                <a:lnTo>
                  <a:pt x="188115" y="536296"/>
                </a:lnTo>
                <a:lnTo>
                  <a:pt x="178037" y="475971"/>
                </a:lnTo>
                <a:lnTo>
                  <a:pt x="167959" y="423583"/>
                </a:lnTo>
                <a:lnTo>
                  <a:pt x="152844" y="379133"/>
                </a:lnTo>
                <a:lnTo>
                  <a:pt x="134368" y="336271"/>
                </a:lnTo>
                <a:lnTo>
                  <a:pt x="115892" y="299758"/>
                </a:lnTo>
                <a:lnTo>
                  <a:pt x="75582" y="225146"/>
                </a:lnTo>
                <a:lnTo>
                  <a:pt x="55427" y="185458"/>
                </a:lnTo>
                <a:lnTo>
                  <a:pt x="38631" y="144183"/>
                </a:lnTo>
                <a:lnTo>
                  <a:pt x="23514" y="98146"/>
                </a:lnTo>
                <a:lnTo>
                  <a:pt x="11757" y="457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DE19BB13-D7AC-9070-ED56-894B791505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3840" y="287008"/>
            <a:ext cx="4084774" cy="6449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>
            <a:extLst>
              <a:ext uri="{FF2B5EF4-FFF2-40B4-BE49-F238E27FC236}">
                <a16:creationId xmlns:a16="http://schemas.microsoft.com/office/drawing/2014/main" id="{4DB5B5F0-B58D-7E5C-294E-90FD4766B8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9542" y="3185162"/>
            <a:ext cx="2286622" cy="3426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>
            <a:extLst>
              <a:ext uri="{FF2B5EF4-FFF2-40B4-BE49-F238E27FC236}">
                <a16:creationId xmlns:a16="http://schemas.microsoft.com/office/drawing/2014/main" id="{851F6C4E-B331-2816-C510-890FD3D80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350" y="3185162"/>
            <a:ext cx="2286622" cy="3433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>
            <a:extLst>
              <a:ext uri="{FF2B5EF4-FFF2-40B4-BE49-F238E27FC236}">
                <a16:creationId xmlns:a16="http://schemas.microsoft.com/office/drawing/2014/main" id="{FBF580F0-8954-F9C0-EF51-DA8944B2C8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9946" y="3189785"/>
            <a:ext cx="2286622" cy="342874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29937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Freeform 10">
            <a:extLst>
              <a:ext uri="{FF2B5EF4-FFF2-40B4-BE49-F238E27FC236}">
                <a16:creationId xmlns:a16="http://schemas.microsoft.com/office/drawing/2014/main" id="{B2993EF1-19E1-473A-8A3F-1D7B249519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7569200" cy="6858000"/>
          </a:xfrm>
          <a:custGeom>
            <a:avLst/>
            <a:gdLst>
              <a:gd name="connsiteX0" fmla="*/ 0 w 7569200"/>
              <a:gd name="connsiteY0" fmla="*/ 0 h 6858000"/>
              <a:gd name="connsiteX1" fmla="*/ 7389812 w 7569200"/>
              <a:gd name="connsiteY1" fmla="*/ 0 h 6858000"/>
              <a:gd name="connsiteX2" fmla="*/ 7394575 w 7569200"/>
              <a:gd name="connsiteY2" fmla="*/ 66675 h 6858000"/>
              <a:gd name="connsiteX3" fmla="*/ 7402512 w 7569200"/>
              <a:gd name="connsiteY3" fmla="*/ 122237 h 6858000"/>
              <a:gd name="connsiteX4" fmla="*/ 7412037 w 7569200"/>
              <a:gd name="connsiteY4" fmla="*/ 174625 h 6858000"/>
              <a:gd name="connsiteX5" fmla="*/ 7427912 w 7569200"/>
              <a:gd name="connsiteY5" fmla="*/ 217487 h 6858000"/>
              <a:gd name="connsiteX6" fmla="*/ 7443787 w 7569200"/>
              <a:gd name="connsiteY6" fmla="*/ 260350 h 6858000"/>
              <a:gd name="connsiteX7" fmla="*/ 7462837 w 7569200"/>
              <a:gd name="connsiteY7" fmla="*/ 296862 h 6858000"/>
              <a:gd name="connsiteX8" fmla="*/ 7481887 w 7569200"/>
              <a:gd name="connsiteY8" fmla="*/ 334962 h 6858000"/>
              <a:gd name="connsiteX9" fmla="*/ 7499350 w 7569200"/>
              <a:gd name="connsiteY9" fmla="*/ 369887 h 6858000"/>
              <a:gd name="connsiteX10" fmla="*/ 7516812 w 7569200"/>
              <a:gd name="connsiteY10" fmla="*/ 409575 h 6858000"/>
              <a:gd name="connsiteX11" fmla="*/ 7532687 w 7569200"/>
              <a:gd name="connsiteY11" fmla="*/ 450850 h 6858000"/>
              <a:gd name="connsiteX12" fmla="*/ 7546975 w 7569200"/>
              <a:gd name="connsiteY12" fmla="*/ 496887 h 6858000"/>
              <a:gd name="connsiteX13" fmla="*/ 7558087 w 7569200"/>
              <a:gd name="connsiteY13" fmla="*/ 546100 h 6858000"/>
              <a:gd name="connsiteX14" fmla="*/ 7566025 w 7569200"/>
              <a:gd name="connsiteY14" fmla="*/ 606425 h 6858000"/>
              <a:gd name="connsiteX15" fmla="*/ 7569200 w 7569200"/>
              <a:gd name="connsiteY15" fmla="*/ 673100 h 6858000"/>
              <a:gd name="connsiteX16" fmla="*/ 7566025 w 7569200"/>
              <a:gd name="connsiteY16" fmla="*/ 744537 h 6858000"/>
              <a:gd name="connsiteX17" fmla="*/ 7558087 w 7569200"/>
              <a:gd name="connsiteY17" fmla="*/ 801687 h 6858000"/>
              <a:gd name="connsiteX18" fmla="*/ 7546975 w 7569200"/>
              <a:gd name="connsiteY18" fmla="*/ 854075 h 6858000"/>
              <a:gd name="connsiteX19" fmla="*/ 7532687 w 7569200"/>
              <a:gd name="connsiteY19" fmla="*/ 901700 h 6858000"/>
              <a:gd name="connsiteX20" fmla="*/ 7516812 w 7569200"/>
              <a:gd name="connsiteY20" fmla="*/ 942975 h 6858000"/>
              <a:gd name="connsiteX21" fmla="*/ 7497762 w 7569200"/>
              <a:gd name="connsiteY21" fmla="*/ 981075 h 6858000"/>
              <a:gd name="connsiteX22" fmla="*/ 7478712 w 7569200"/>
              <a:gd name="connsiteY22" fmla="*/ 1017587 h 6858000"/>
              <a:gd name="connsiteX23" fmla="*/ 7459662 w 7569200"/>
              <a:gd name="connsiteY23" fmla="*/ 1055687 h 6858000"/>
              <a:gd name="connsiteX24" fmla="*/ 7442200 w 7569200"/>
              <a:gd name="connsiteY24" fmla="*/ 1095375 h 6858000"/>
              <a:gd name="connsiteX25" fmla="*/ 7424737 w 7569200"/>
              <a:gd name="connsiteY25" fmla="*/ 1136650 h 6858000"/>
              <a:gd name="connsiteX26" fmla="*/ 7410450 w 7569200"/>
              <a:gd name="connsiteY26" fmla="*/ 1182687 h 6858000"/>
              <a:gd name="connsiteX27" fmla="*/ 7400925 w 7569200"/>
              <a:gd name="connsiteY27" fmla="*/ 1235075 h 6858000"/>
              <a:gd name="connsiteX28" fmla="*/ 7391400 w 7569200"/>
              <a:gd name="connsiteY28" fmla="*/ 1295400 h 6858000"/>
              <a:gd name="connsiteX29" fmla="*/ 7389812 w 7569200"/>
              <a:gd name="connsiteY29" fmla="*/ 1363662 h 6858000"/>
              <a:gd name="connsiteX30" fmla="*/ 7391400 w 7569200"/>
              <a:gd name="connsiteY30" fmla="*/ 1431925 h 6858000"/>
              <a:gd name="connsiteX31" fmla="*/ 7400925 w 7569200"/>
              <a:gd name="connsiteY31" fmla="*/ 1492250 h 6858000"/>
              <a:gd name="connsiteX32" fmla="*/ 7410450 w 7569200"/>
              <a:gd name="connsiteY32" fmla="*/ 1544637 h 6858000"/>
              <a:gd name="connsiteX33" fmla="*/ 7424737 w 7569200"/>
              <a:gd name="connsiteY33" fmla="*/ 1589087 h 6858000"/>
              <a:gd name="connsiteX34" fmla="*/ 7442200 w 7569200"/>
              <a:gd name="connsiteY34" fmla="*/ 1631950 h 6858000"/>
              <a:gd name="connsiteX35" fmla="*/ 7459662 w 7569200"/>
              <a:gd name="connsiteY35" fmla="*/ 1671637 h 6858000"/>
              <a:gd name="connsiteX36" fmla="*/ 7478712 w 7569200"/>
              <a:gd name="connsiteY36" fmla="*/ 1708150 h 6858000"/>
              <a:gd name="connsiteX37" fmla="*/ 7497762 w 7569200"/>
              <a:gd name="connsiteY37" fmla="*/ 1743075 h 6858000"/>
              <a:gd name="connsiteX38" fmla="*/ 7516812 w 7569200"/>
              <a:gd name="connsiteY38" fmla="*/ 1782762 h 6858000"/>
              <a:gd name="connsiteX39" fmla="*/ 7532687 w 7569200"/>
              <a:gd name="connsiteY39" fmla="*/ 1824037 h 6858000"/>
              <a:gd name="connsiteX40" fmla="*/ 7546975 w 7569200"/>
              <a:gd name="connsiteY40" fmla="*/ 1870075 h 6858000"/>
              <a:gd name="connsiteX41" fmla="*/ 7558087 w 7569200"/>
              <a:gd name="connsiteY41" fmla="*/ 1922462 h 6858000"/>
              <a:gd name="connsiteX42" fmla="*/ 7566025 w 7569200"/>
              <a:gd name="connsiteY42" fmla="*/ 1982787 h 6858000"/>
              <a:gd name="connsiteX43" fmla="*/ 7569200 w 7569200"/>
              <a:gd name="connsiteY43" fmla="*/ 2051050 h 6858000"/>
              <a:gd name="connsiteX44" fmla="*/ 7566025 w 7569200"/>
              <a:gd name="connsiteY44" fmla="*/ 2119312 h 6858000"/>
              <a:gd name="connsiteX45" fmla="*/ 7558087 w 7569200"/>
              <a:gd name="connsiteY45" fmla="*/ 2179637 h 6858000"/>
              <a:gd name="connsiteX46" fmla="*/ 7546975 w 7569200"/>
              <a:gd name="connsiteY46" fmla="*/ 2232025 h 6858000"/>
              <a:gd name="connsiteX47" fmla="*/ 7532687 w 7569200"/>
              <a:gd name="connsiteY47" fmla="*/ 2278062 h 6858000"/>
              <a:gd name="connsiteX48" fmla="*/ 7516812 w 7569200"/>
              <a:gd name="connsiteY48" fmla="*/ 2319337 h 6858000"/>
              <a:gd name="connsiteX49" fmla="*/ 7497762 w 7569200"/>
              <a:gd name="connsiteY49" fmla="*/ 2359025 h 6858000"/>
              <a:gd name="connsiteX50" fmla="*/ 7478712 w 7569200"/>
              <a:gd name="connsiteY50" fmla="*/ 2395537 h 6858000"/>
              <a:gd name="connsiteX51" fmla="*/ 7459662 w 7569200"/>
              <a:gd name="connsiteY51" fmla="*/ 2433637 h 6858000"/>
              <a:gd name="connsiteX52" fmla="*/ 7442200 w 7569200"/>
              <a:gd name="connsiteY52" fmla="*/ 2471737 h 6858000"/>
              <a:gd name="connsiteX53" fmla="*/ 7424737 w 7569200"/>
              <a:gd name="connsiteY53" fmla="*/ 2513012 h 6858000"/>
              <a:gd name="connsiteX54" fmla="*/ 7410450 w 7569200"/>
              <a:gd name="connsiteY54" fmla="*/ 2560637 h 6858000"/>
              <a:gd name="connsiteX55" fmla="*/ 7400925 w 7569200"/>
              <a:gd name="connsiteY55" fmla="*/ 2613025 h 6858000"/>
              <a:gd name="connsiteX56" fmla="*/ 7391400 w 7569200"/>
              <a:gd name="connsiteY56" fmla="*/ 2671762 h 6858000"/>
              <a:gd name="connsiteX57" fmla="*/ 7389812 w 7569200"/>
              <a:gd name="connsiteY57" fmla="*/ 2741612 h 6858000"/>
              <a:gd name="connsiteX58" fmla="*/ 7391400 w 7569200"/>
              <a:gd name="connsiteY58" fmla="*/ 2809875 h 6858000"/>
              <a:gd name="connsiteX59" fmla="*/ 7400925 w 7569200"/>
              <a:gd name="connsiteY59" fmla="*/ 2868612 h 6858000"/>
              <a:gd name="connsiteX60" fmla="*/ 7410450 w 7569200"/>
              <a:gd name="connsiteY60" fmla="*/ 2922587 h 6858000"/>
              <a:gd name="connsiteX61" fmla="*/ 7424737 w 7569200"/>
              <a:gd name="connsiteY61" fmla="*/ 2967037 h 6858000"/>
              <a:gd name="connsiteX62" fmla="*/ 7442200 w 7569200"/>
              <a:gd name="connsiteY62" fmla="*/ 3009900 h 6858000"/>
              <a:gd name="connsiteX63" fmla="*/ 7459662 w 7569200"/>
              <a:gd name="connsiteY63" fmla="*/ 3046412 h 6858000"/>
              <a:gd name="connsiteX64" fmla="*/ 7478712 w 7569200"/>
              <a:gd name="connsiteY64" fmla="*/ 3084512 h 6858000"/>
              <a:gd name="connsiteX65" fmla="*/ 7497762 w 7569200"/>
              <a:gd name="connsiteY65" fmla="*/ 3121025 h 6858000"/>
              <a:gd name="connsiteX66" fmla="*/ 7516812 w 7569200"/>
              <a:gd name="connsiteY66" fmla="*/ 3160712 h 6858000"/>
              <a:gd name="connsiteX67" fmla="*/ 7532687 w 7569200"/>
              <a:gd name="connsiteY67" fmla="*/ 3201987 h 6858000"/>
              <a:gd name="connsiteX68" fmla="*/ 7546975 w 7569200"/>
              <a:gd name="connsiteY68" fmla="*/ 3248025 h 6858000"/>
              <a:gd name="connsiteX69" fmla="*/ 7558087 w 7569200"/>
              <a:gd name="connsiteY69" fmla="*/ 3300412 h 6858000"/>
              <a:gd name="connsiteX70" fmla="*/ 7566025 w 7569200"/>
              <a:gd name="connsiteY70" fmla="*/ 3360737 h 6858000"/>
              <a:gd name="connsiteX71" fmla="*/ 7569200 w 7569200"/>
              <a:gd name="connsiteY71" fmla="*/ 3427412 h 6858000"/>
              <a:gd name="connsiteX72" fmla="*/ 7566025 w 7569200"/>
              <a:gd name="connsiteY72" fmla="*/ 3497262 h 6858000"/>
              <a:gd name="connsiteX73" fmla="*/ 7558087 w 7569200"/>
              <a:gd name="connsiteY73" fmla="*/ 3557587 h 6858000"/>
              <a:gd name="connsiteX74" fmla="*/ 7546975 w 7569200"/>
              <a:gd name="connsiteY74" fmla="*/ 3609975 h 6858000"/>
              <a:gd name="connsiteX75" fmla="*/ 7532687 w 7569200"/>
              <a:gd name="connsiteY75" fmla="*/ 3656012 h 6858000"/>
              <a:gd name="connsiteX76" fmla="*/ 7516812 w 7569200"/>
              <a:gd name="connsiteY76" fmla="*/ 3697287 h 6858000"/>
              <a:gd name="connsiteX77" fmla="*/ 7497762 w 7569200"/>
              <a:gd name="connsiteY77" fmla="*/ 3736975 h 6858000"/>
              <a:gd name="connsiteX78" fmla="*/ 7459662 w 7569200"/>
              <a:gd name="connsiteY78" fmla="*/ 3811587 h 6858000"/>
              <a:gd name="connsiteX79" fmla="*/ 7442200 w 7569200"/>
              <a:gd name="connsiteY79" fmla="*/ 3848100 h 6858000"/>
              <a:gd name="connsiteX80" fmla="*/ 7424737 w 7569200"/>
              <a:gd name="connsiteY80" fmla="*/ 3890962 h 6858000"/>
              <a:gd name="connsiteX81" fmla="*/ 7410450 w 7569200"/>
              <a:gd name="connsiteY81" fmla="*/ 3935412 h 6858000"/>
              <a:gd name="connsiteX82" fmla="*/ 7400925 w 7569200"/>
              <a:gd name="connsiteY82" fmla="*/ 3987800 h 6858000"/>
              <a:gd name="connsiteX83" fmla="*/ 7391400 w 7569200"/>
              <a:gd name="connsiteY83" fmla="*/ 4048125 h 6858000"/>
              <a:gd name="connsiteX84" fmla="*/ 7389812 w 7569200"/>
              <a:gd name="connsiteY84" fmla="*/ 4116387 h 6858000"/>
              <a:gd name="connsiteX85" fmla="*/ 7391400 w 7569200"/>
              <a:gd name="connsiteY85" fmla="*/ 4186237 h 6858000"/>
              <a:gd name="connsiteX86" fmla="*/ 7400925 w 7569200"/>
              <a:gd name="connsiteY86" fmla="*/ 4244975 h 6858000"/>
              <a:gd name="connsiteX87" fmla="*/ 7410450 w 7569200"/>
              <a:gd name="connsiteY87" fmla="*/ 4297362 h 6858000"/>
              <a:gd name="connsiteX88" fmla="*/ 7424737 w 7569200"/>
              <a:gd name="connsiteY88" fmla="*/ 4343400 h 6858000"/>
              <a:gd name="connsiteX89" fmla="*/ 7442200 w 7569200"/>
              <a:gd name="connsiteY89" fmla="*/ 4386262 h 6858000"/>
              <a:gd name="connsiteX90" fmla="*/ 7459662 w 7569200"/>
              <a:gd name="connsiteY90" fmla="*/ 4424362 h 6858000"/>
              <a:gd name="connsiteX91" fmla="*/ 7497762 w 7569200"/>
              <a:gd name="connsiteY91" fmla="*/ 4498975 h 6858000"/>
              <a:gd name="connsiteX92" fmla="*/ 7516812 w 7569200"/>
              <a:gd name="connsiteY92" fmla="*/ 4537075 h 6858000"/>
              <a:gd name="connsiteX93" fmla="*/ 7532687 w 7569200"/>
              <a:gd name="connsiteY93" fmla="*/ 4579937 h 6858000"/>
              <a:gd name="connsiteX94" fmla="*/ 7546975 w 7569200"/>
              <a:gd name="connsiteY94" fmla="*/ 4625975 h 6858000"/>
              <a:gd name="connsiteX95" fmla="*/ 7558087 w 7569200"/>
              <a:gd name="connsiteY95" fmla="*/ 4678362 h 6858000"/>
              <a:gd name="connsiteX96" fmla="*/ 7566025 w 7569200"/>
              <a:gd name="connsiteY96" fmla="*/ 4738687 h 6858000"/>
              <a:gd name="connsiteX97" fmla="*/ 7569200 w 7569200"/>
              <a:gd name="connsiteY97" fmla="*/ 4806950 h 6858000"/>
              <a:gd name="connsiteX98" fmla="*/ 7566025 w 7569200"/>
              <a:gd name="connsiteY98" fmla="*/ 4875212 h 6858000"/>
              <a:gd name="connsiteX99" fmla="*/ 7558087 w 7569200"/>
              <a:gd name="connsiteY99" fmla="*/ 4935537 h 6858000"/>
              <a:gd name="connsiteX100" fmla="*/ 7546975 w 7569200"/>
              <a:gd name="connsiteY100" fmla="*/ 4987925 h 6858000"/>
              <a:gd name="connsiteX101" fmla="*/ 7532687 w 7569200"/>
              <a:gd name="connsiteY101" fmla="*/ 5033962 h 6858000"/>
              <a:gd name="connsiteX102" fmla="*/ 7516812 w 7569200"/>
              <a:gd name="connsiteY102" fmla="*/ 5075237 h 6858000"/>
              <a:gd name="connsiteX103" fmla="*/ 7497762 w 7569200"/>
              <a:gd name="connsiteY103" fmla="*/ 5114925 h 6858000"/>
              <a:gd name="connsiteX104" fmla="*/ 7478712 w 7569200"/>
              <a:gd name="connsiteY104" fmla="*/ 5149850 h 6858000"/>
              <a:gd name="connsiteX105" fmla="*/ 7459662 w 7569200"/>
              <a:gd name="connsiteY105" fmla="*/ 5186362 h 6858000"/>
              <a:gd name="connsiteX106" fmla="*/ 7442200 w 7569200"/>
              <a:gd name="connsiteY106" fmla="*/ 5226050 h 6858000"/>
              <a:gd name="connsiteX107" fmla="*/ 7424737 w 7569200"/>
              <a:gd name="connsiteY107" fmla="*/ 5268912 h 6858000"/>
              <a:gd name="connsiteX108" fmla="*/ 7410450 w 7569200"/>
              <a:gd name="connsiteY108" fmla="*/ 5313362 h 6858000"/>
              <a:gd name="connsiteX109" fmla="*/ 7400925 w 7569200"/>
              <a:gd name="connsiteY109" fmla="*/ 5365750 h 6858000"/>
              <a:gd name="connsiteX110" fmla="*/ 7391400 w 7569200"/>
              <a:gd name="connsiteY110" fmla="*/ 5426075 h 6858000"/>
              <a:gd name="connsiteX111" fmla="*/ 7389812 w 7569200"/>
              <a:gd name="connsiteY111" fmla="*/ 5494337 h 6858000"/>
              <a:gd name="connsiteX112" fmla="*/ 7391400 w 7569200"/>
              <a:gd name="connsiteY112" fmla="*/ 5562600 h 6858000"/>
              <a:gd name="connsiteX113" fmla="*/ 7400925 w 7569200"/>
              <a:gd name="connsiteY113" fmla="*/ 5622925 h 6858000"/>
              <a:gd name="connsiteX114" fmla="*/ 7410450 w 7569200"/>
              <a:gd name="connsiteY114" fmla="*/ 5675312 h 6858000"/>
              <a:gd name="connsiteX115" fmla="*/ 7424737 w 7569200"/>
              <a:gd name="connsiteY115" fmla="*/ 5721350 h 6858000"/>
              <a:gd name="connsiteX116" fmla="*/ 7442200 w 7569200"/>
              <a:gd name="connsiteY116" fmla="*/ 5762625 h 6858000"/>
              <a:gd name="connsiteX117" fmla="*/ 7459662 w 7569200"/>
              <a:gd name="connsiteY117" fmla="*/ 5802312 h 6858000"/>
              <a:gd name="connsiteX118" fmla="*/ 7478712 w 7569200"/>
              <a:gd name="connsiteY118" fmla="*/ 5840412 h 6858000"/>
              <a:gd name="connsiteX119" fmla="*/ 7497762 w 7569200"/>
              <a:gd name="connsiteY119" fmla="*/ 5876925 h 6858000"/>
              <a:gd name="connsiteX120" fmla="*/ 7516812 w 7569200"/>
              <a:gd name="connsiteY120" fmla="*/ 5915025 h 6858000"/>
              <a:gd name="connsiteX121" fmla="*/ 7532687 w 7569200"/>
              <a:gd name="connsiteY121" fmla="*/ 5956300 h 6858000"/>
              <a:gd name="connsiteX122" fmla="*/ 7546975 w 7569200"/>
              <a:gd name="connsiteY122" fmla="*/ 6003925 h 6858000"/>
              <a:gd name="connsiteX123" fmla="*/ 7558087 w 7569200"/>
              <a:gd name="connsiteY123" fmla="*/ 6056312 h 6858000"/>
              <a:gd name="connsiteX124" fmla="*/ 7566025 w 7569200"/>
              <a:gd name="connsiteY124" fmla="*/ 6113462 h 6858000"/>
              <a:gd name="connsiteX125" fmla="*/ 7569200 w 7569200"/>
              <a:gd name="connsiteY125" fmla="*/ 6183312 h 6858000"/>
              <a:gd name="connsiteX126" fmla="*/ 7566025 w 7569200"/>
              <a:gd name="connsiteY126" fmla="*/ 6251575 h 6858000"/>
              <a:gd name="connsiteX127" fmla="*/ 7558087 w 7569200"/>
              <a:gd name="connsiteY127" fmla="*/ 6311900 h 6858000"/>
              <a:gd name="connsiteX128" fmla="*/ 7546975 w 7569200"/>
              <a:gd name="connsiteY128" fmla="*/ 6361112 h 6858000"/>
              <a:gd name="connsiteX129" fmla="*/ 7532687 w 7569200"/>
              <a:gd name="connsiteY129" fmla="*/ 6407150 h 6858000"/>
              <a:gd name="connsiteX130" fmla="*/ 7516812 w 7569200"/>
              <a:gd name="connsiteY130" fmla="*/ 6448425 h 6858000"/>
              <a:gd name="connsiteX131" fmla="*/ 7499350 w 7569200"/>
              <a:gd name="connsiteY131" fmla="*/ 6488112 h 6858000"/>
              <a:gd name="connsiteX132" fmla="*/ 7481887 w 7569200"/>
              <a:gd name="connsiteY132" fmla="*/ 6523037 h 6858000"/>
              <a:gd name="connsiteX133" fmla="*/ 7462837 w 7569200"/>
              <a:gd name="connsiteY133" fmla="*/ 6561137 h 6858000"/>
              <a:gd name="connsiteX134" fmla="*/ 7443787 w 7569200"/>
              <a:gd name="connsiteY134" fmla="*/ 6597650 h 6858000"/>
              <a:gd name="connsiteX135" fmla="*/ 7427912 w 7569200"/>
              <a:gd name="connsiteY135" fmla="*/ 6640512 h 6858000"/>
              <a:gd name="connsiteX136" fmla="*/ 7412037 w 7569200"/>
              <a:gd name="connsiteY136" fmla="*/ 6683375 h 6858000"/>
              <a:gd name="connsiteX137" fmla="*/ 7402512 w 7569200"/>
              <a:gd name="connsiteY137" fmla="*/ 6735762 h 6858000"/>
              <a:gd name="connsiteX138" fmla="*/ 7394575 w 7569200"/>
              <a:gd name="connsiteY138" fmla="*/ 6791325 h 6858000"/>
              <a:gd name="connsiteX139" fmla="*/ 7389812 w 7569200"/>
              <a:gd name="connsiteY139" fmla="*/ 6858000 h 6858000"/>
              <a:gd name="connsiteX140" fmla="*/ 0 w 7569200"/>
              <a:gd name="connsiteY140" fmla="*/ 6858000 h 6858000"/>
              <a:gd name="connsiteX141" fmla="*/ 0 w 7569200"/>
              <a:gd name="connsiteY141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</a:cxnLst>
            <a:rect l="l" t="t" r="r" b="b"/>
            <a:pathLst>
              <a:path w="7569200" h="6858000">
                <a:moveTo>
                  <a:pt x="0" y="0"/>
                </a:moveTo>
                <a:lnTo>
                  <a:pt x="7389812" y="0"/>
                </a:lnTo>
                <a:lnTo>
                  <a:pt x="7394575" y="66675"/>
                </a:lnTo>
                <a:lnTo>
                  <a:pt x="7402512" y="122237"/>
                </a:lnTo>
                <a:lnTo>
                  <a:pt x="7412037" y="174625"/>
                </a:lnTo>
                <a:lnTo>
                  <a:pt x="7427912" y="217487"/>
                </a:lnTo>
                <a:lnTo>
                  <a:pt x="7443787" y="260350"/>
                </a:lnTo>
                <a:lnTo>
                  <a:pt x="7462837" y="296862"/>
                </a:lnTo>
                <a:lnTo>
                  <a:pt x="7481887" y="334962"/>
                </a:lnTo>
                <a:lnTo>
                  <a:pt x="7499350" y="369887"/>
                </a:lnTo>
                <a:lnTo>
                  <a:pt x="7516812" y="409575"/>
                </a:lnTo>
                <a:lnTo>
                  <a:pt x="7532687" y="450850"/>
                </a:lnTo>
                <a:lnTo>
                  <a:pt x="7546975" y="496887"/>
                </a:lnTo>
                <a:lnTo>
                  <a:pt x="7558087" y="546100"/>
                </a:lnTo>
                <a:lnTo>
                  <a:pt x="7566025" y="606425"/>
                </a:lnTo>
                <a:lnTo>
                  <a:pt x="7569200" y="673100"/>
                </a:lnTo>
                <a:lnTo>
                  <a:pt x="7566025" y="744537"/>
                </a:lnTo>
                <a:lnTo>
                  <a:pt x="7558087" y="801687"/>
                </a:lnTo>
                <a:lnTo>
                  <a:pt x="7546975" y="854075"/>
                </a:lnTo>
                <a:lnTo>
                  <a:pt x="7532687" y="901700"/>
                </a:lnTo>
                <a:lnTo>
                  <a:pt x="7516812" y="942975"/>
                </a:lnTo>
                <a:lnTo>
                  <a:pt x="7497762" y="981075"/>
                </a:lnTo>
                <a:lnTo>
                  <a:pt x="7478712" y="1017587"/>
                </a:lnTo>
                <a:lnTo>
                  <a:pt x="7459662" y="1055687"/>
                </a:lnTo>
                <a:lnTo>
                  <a:pt x="7442200" y="1095375"/>
                </a:lnTo>
                <a:lnTo>
                  <a:pt x="7424737" y="1136650"/>
                </a:lnTo>
                <a:lnTo>
                  <a:pt x="7410450" y="1182687"/>
                </a:lnTo>
                <a:lnTo>
                  <a:pt x="7400925" y="1235075"/>
                </a:lnTo>
                <a:lnTo>
                  <a:pt x="7391400" y="1295400"/>
                </a:lnTo>
                <a:lnTo>
                  <a:pt x="7389812" y="1363662"/>
                </a:lnTo>
                <a:lnTo>
                  <a:pt x="7391400" y="1431925"/>
                </a:lnTo>
                <a:lnTo>
                  <a:pt x="7400925" y="1492250"/>
                </a:lnTo>
                <a:lnTo>
                  <a:pt x="7410450" y="1544637"/>
                </a:lnTo>
                <a:lnTo>
                  <a:pt x="7424737" y="1589087"/>
                </a:lnTo>
                <a:lnTo>
                  <a:pt x="7442200" y="1631950"/>
                </a:lnTo>
                <a:lnTo>
                  <a:pt x="7459662" y="1671637"/>
                </a:lnTo>
                <a:lnTo>
                  <a:pt x="7478712" y="1708150"/>
                </a:lnTo>
                <a:lnTo>
                  <a:pt x="7497762" y="1743075"/>
                </a:lnTo>
                <a:lnTo>
                  <a:pt x="7516812" y="1782762"/>
                </a:lnTo>
                <a:lnTo>
                  <a:pt x="7532687" y="1824037"/>
                </a:lnTo>
                <a:lnTo>
                  <a:pt x="7546975" y="1870075"/>
                </a:lnTo>
                <a:lnTo>
                  <a:pt x="7558087" y="1922462"/>
                </a:lnTo>
                <a:lnTo>
                  <a:pt x="7566025" y="1982787"/>
                </a:lnTo>
                <a:lnTo>
                  <a:pt x="7569200" y="2051050"/>
                </a:lnTo>
                <a:lnTo>
                  <a:pt x="7566025" y="2119312"/>
                </a:lnTo>
                <a:lnTo>
                  <a:pt x="7558087" y="2179637"/>
                </a:lnTo>
                <a:lnTo>
                  <a:pt x="7546975" y="2232025"/>
                </a:lnTo>
                <a:lnTo>
                  <a:pt x="7532687" y="2278062"/>
                </a:lnTo>
                <a:lnTo>
                  <a:pt x="7516812" y="2319337"/>
                </a:lnTo>
                <a:lnTo>
                  <a:pt x="7497762" y="2359025"/>
                </a:lnTo>
                <a:lnTo>
                  <a:pt x="7478712" y="2395537"/>
                </a:lnTo>
                <a:lnTo>
                  <a:pt x="7459662" y="2433637"/>
                </a:lnTo>
                <a:lnTo>
                  <a:pt x="7442200" y="2471737"/>
                </a:lnTo>
                <a:lnTo>
                  <a:pt x="7424737" y="2513012"/>
                </a:lnTo>
                <a:lnTo>
                  <a:pt x="7410450" y="2560637"/>
                </a:lnTo>
                <a:lnTo>
                  <a:pt x="7400925" y="2613025"/>
                </a:lnTo>
                <a:lnTo>
                  <a:pt x="7391400" y="2671762"/>
                </a:lnTo>
                <a:lnTo>
                  <a:pt x="7389812" y="2741612"/>
                </a:lnTo>
                <a:lnTo>
                  <a:pt x="7391400" y="2809875"/>
                </a:lnTo>
                <a:lnTo>
                  <a:pt x="7400925" y="2868612"/>
                </a:lnTo>
                <a:lnTo>
                  <a:pt x="7410450" y="2922587"/>
                </a:lnTo>
                <a:lnTo>
                  <a:pt x="7424737" y="2967037"/>
                </a:lnTo>
                <a:lnTo>
                  <a:pt x="7442200" y="3009900"/>
                </a:lnTo>
                <a:lnTo>
                  <a:pt x="7459662" y="3046412"/>
                </a:lnTo>
                <a:lnTo>
                  <a:pt x="7478712" y="3084512"/>
                </a:lnTo>
                <a:lnTo>
                  <a:pt x="7497762" y="3121025"/>
                </a:lnTo>
                <a:lnTo>
                  <a:pt x="7516812" y="3160712"/>
                </a:lnTo>
                <a:lnTo>
                  <a:pt x="7532687" y="3201987"/>
                </a:lnTo>
                <a:lnTo>
                  <a:pt x="7546975" y="3248025"/>
                </a:lnTo>
                <a:lnTo>
                  <a:pt x="7558087" y="3300412"/>
                </a:lnTo>
                <a:lnTo>
                  <a:pt x="7566025" y="3360737"/>
                </a:lnTo>
                <a:lnTo>
                  <a:pt x="7569200" y="3427412"/>
                </a:lnTo>
                <a:lnTo>
                  <a:pt x="7566025" y="3497262"/>
                </a:lnTo>
                <a:lnTo>
                  <a:pt x="7558087" y="3557587"/>
                </a:lnTo>
                <a:lnTo>
                  <a:pt x="7546975" y="3609975"/>
                </a:lnTo>
                <a:lnTo>
                  <a:pt x="7532687" y="3656012"/>
                </a:lnTo>
                <a:lnTo>
                  <a:pt x="7516812" y="3697287"/>
                </a:lnTo>
                <a:lnTo>
                  <a:pt x="7497762" y="3736975"/>
                </a:lnTo>
                <a:lnTo>
                  <a:pt x="7459662" y="3811587"/>
                </a:lnTo>
                <a:lnTo>
                  <a:pt x="7442200" y="3848100"/>
                </a:lnTo>
                <a:lnTo>
                  <a:pt x="7424737" y="3890962"/>
                </a:lnTo>
                <a:lnTo>
                  <a:pt x="7410450" y="3935412"/>
                </a:lnTo>
                <a:lnTo>
                  <a:pt x="7400925" y="3987800"/>
                </a:lnTo>
                <a:lnTo>
                  <a:pt x="7391400" y="4048125"/>
                </a:lnTo>
                <a:lnTo>
                  <a:pt x="7389812" y="4116387"/>
                </a:lnTo>
                <a:lnTo>
                  <a:pt x="7391400" y="4186237"/>
                </a:lnTo>
                <a:lnTo>
                  <a:pt x="7400925" y="4244975"/>
                </a:lnTo>
                <a:lnTo>
                  <a:pt x="7410450" y="4297362"/>
                </a:lnTo>
                <a:lnTo>
                  <a:pt x="7424737" y="4343400"/>
                </a:lnTo>
                <a:lnTo>
                  <a:pt x="7442200" y="4386262"/>
                </a:lnTo>
                <a:lnTo>
                  <a:pt x="7459662" y="4424362"/>
                </a:lnTo>
                <a:lnTo>
                  <a:pt x="7497762" y="4498975"/>
                </a:lnTo>
                <a:lnTo>
                  <a:pt x="7516812" y="4537075"/>
                </a:lnTo>
                <a:lnTo>
                  <a:pt x="7532687" y="4579937"/>
                </a:lnTo>
                <a:lnTo>
                  <a:pt x="7546975" y="4625975"/>
                </a:lnTo>
                <a:lnTo>
                  <a:pt x="7558087" y="4678362"/>
                </a:lnTo>
                <a:lnTo>
                  <a:pt x="7566025" y="4738687"/>
                </a:lnTo>
                <a:lnTo>
                  <a:pt x="7569200" y="4806950"/>
                </a:lnTo>
                <a:lnTo>
                  <a:pt x="7566025" y="4875212"/>
                </a:lnTo>
                <a:lnTo>
                  <a:pt x="7558087" y="4935537"/>
                </a:lnTo>
                <a:lnTo>
                  <a:pt x="7546975" y="4987925"/>
                </a:lnTo>
                <a:lnTo>
                  <a:pt x="7532687" y="5033962"/>
                </a:lnTo>
                <a:lnTo>
                  <a:pt x="7516812" y="5075237"/>
                </a:lnTo>
                <a:lnTo>
                  <a:pt x="7497762" y="5114925"/>
                </a:lnTo>
                <a:lnTo>
                  <a:pt x="7478712" y="5149850"/>
                </a:lnTo>
                <a:lnTo>
                  <a:pt x="7459662" y="5186362"/>
                </a:lnTo>
                <a:lnTo>
                  <a:pt x="7442200" y="5226050"/>
                </a:lnTo>
                <a:lnTo>
                  <a:pt x="7424737" y="5268912"/>
                </a:lnTo>
                <a:lnTo>
                  <a:pt x="7410450" y="5313362"/>
                </a:lnTo>
                <a:lnTo>
                  <a:pt x="7400925" y="5365750"/>
                </a:lnTo>
                <a:lnTo>
                  <a:pt x="7391400" y="5426075"/>
                </a:lnTo>
                <a:lnTo>
                  <a:pt x="7389812" y="5494337"/>
                </a:lnTo>
                <a:lnTo>
                  <a:pt x="7391400" y="5562600"/>
                </a:lnTo>
                <a:lnTo>
                  <a:pt x="7400925" y="5622925"/>
                </a:lnTo>
                <a:lnTo>
                  <a:pt x="7410450" y="5675312"/>
                </a:lnTo>
                <a:lnTo>
                  <a:pt x="7424737" y="5721350"/>
                </a:lnTo>
                <a:lnTo>
                  <a:pt x="7442200" y="5762625"/>
                </a:lnTo>
                <a:lnTo>
                  <a:pt x="7459662" y="5802312"/>
                </a:lnTo>
                <a:lnTo>
                  <a:pt x="7478712" y="5840412"/>
                </a:lnTo>
                <a:lnTo>
                  <a:pt x="7497762" y="5876925"/>
                </a:lnTo>
                <a:lnTo>
                  <a:pt x="7516812" y="5915025"/>
                </a:lnTo>
                <a:lnTo>
                  <a:pt x="7532687" y="5956300"/>
                </a:lnTo>
                <a:lnTo>
                  <a:pt x="7546975" y="6003925"/>
                </a:lnTo>
                <a:lnTo>
                  <a:pt x="7558087" y="6056312"/>
                </a:lnTo>
                <a:lnTo>
                  <a:pt x="7566025" y="6113462"/>
                </a:lnTo>
                <a:lnTo>
                  <a:pt x="7569200" y="6183312"/>
                </a:lnTo>
                <a:lnTo>
                  <a:pt x="7566025" y="6251575"/>
                </a:lnTo>
                <a:lnTo>
                  <a:pt x="7558087" y="6311900"/>
                </a:lnTo>
                <a:lnTo>
                  <a:pt x="7546975" y="6361112"/>
                </a:lnTo>
                <a:lnTo>
                  <a:pt x="7532687" y="6407150"/>
                </a:lnTo>
                <a:lnTo>
                  <a:pt x="7516812" y="6448425"/>
                </a:lnTo>
                <a:lnTo>
                  <a:pt x="7499350" y="6488112"/>
                </a:lnTo>
                <a:lnTo>
                  <a:pt x="7481887" y="6523037"/>
                </a:lnTo>
                <a:lnTo>
                  <a:pt x="7462837" y="6561137"/>
                </a:lnTo>
                <a:lnTo>
                  <a:pt x="7443787" y="6597650"/>
                </a:lnTo>
                <a:lnTo>
                  <a:pt x="7427912" y="6640512"/>
                </a:lnTo>
                <a:lnTo>
                  <a:pt x="7412037" y="6683375"/>
                </a:lnTo>
                <a:lnTo>
                  <a:pt x="7402512" y="6735762"/>
                </a:lnTo>
                <a:lnTo>
                  <a:pt x="7394575" y="6791325"/>
                </a:lnTo>
                <a:lnTo>
                  <a:pt x="7389812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628AF5D-E579-F8B0-7BAC-CE09A885AC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641" y="-1"/>
            <a:ext cx="6534981" cy="1150832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en-US" sz="3200" u="sng" cap="none" dirty="0">
                <a:latin typeface="Calibri" panose="020F0502020204030204" pitchFamily="34" charset="0"/>
                <a:cs typeface="Calibri" panose="020F0502020204030204" pitchFamily="34" charset="0"/>
              </a:rPr>
              <a:t>Tanning Culture in Europe, 1500-1800s.</a:t>
            </a:r>
            <a:endParaRPr lang="en-US" sz="3200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61" name="Rectangle 2060">
            <a:extLst>
              <a:ext uri="{FF2B5EF4-FFF2-40B4-BE49-F238E27FC236}">
                <a16:creationId xmlns:a16="http://schemas.microsoft.com/office/drawing/2014/main" id="{F50C5101-CD9E-4E96-A827-ACA768C311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BA6145-38D4-05FF-A08D-0CB417A79E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854" y="995869"/>
            <a:ext cx="6567768" cy="3541947"/>
          </a:xfrm>
        </p:spPr>
        <p:txBody>
          <a:bodyPr>
            <a:noAutofit/>
          </a:bodyPr>
          <a:lstStyle/>
          <a:p>
            <a:pPr marL="0" indent="0" algn="ctr">
              <a:lnSpc>
                <a:spcPct val="150000"/>
              </a:lnSpc>
              <a:buNone/>
            </a:pPr>
            <a:endParaRPr lang="en-US" sz="18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1500s to mid-1700s: White Europeans ORIGINALLY idolized pale skin because tanned skin was more commonly seen as a mark of class/race inferiority, associated with most enslaved people and agricultural </a:t>
            </a:r>
            <a:r>
              <a:rPr lang="en-US" sz="18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labourers</a:t>
            </a: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who worked outside under the sun’s rays.</a:t>
            </a:r>
            <a:b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____________________________________________________</a:t>
            </a:r>
          </a:p>
          <a:p>
            <a:pPr algn="ctr">
              <a:lnSpc>
                <a:spcPct val="150000"/>
              </a:lnSpc>
            </a:pP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1800s onwards: However, the shift of </a:t>
            </a:r>
            <a:r>
              <a:rPr lang="en-US" sz="18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labourers</a:t>
            </a: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to indoor factory work following the Industrial Revolution and </a:t>
            </a:r>
            <a:r>
              <a:rPr lang="en-US" sz="18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urbanisation</a:t>
            </a: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changed the cultural meaning of skin; pale white skin now symbolized ‘economic inferiority’, and later ‘wickedness’ in aristocratic white codes of beauty </a:t>
            </a:r>
            <a:b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(e.g., </a:t>
            </a:r>
            <a:r>
              <a:rPr lang="en-US" sz="1800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Dorian Gray </a:t>
            </a: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(1890) and </a:t>
            </a:r>
            <a:r>
              <a:rPr lang="en-US" sz="1800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Dracula</a:t>
            </a: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(1897).</a:t>
            </a:r>
          </a:p>
        </p:txBody>
      </p:sp>
      <p:sp>
        <p:nvSpPr>
          <p:cNvPr id="2063" name="Freeform 22">
            <a:extLst>
              <a:ext uri="{FF2B5EF4-FFF2-40B4-BE49-F238E27FC236}">
                <a16:creationId xmlns:a16="http://schemas.microsoft.com/office/drawing/2014/main" id="{588FC0EF-FB5A-4AF3-A7C1-57F4582BFB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 flipH="1">
            <a:off x="6909478" y="0"/>
            <a:ext cx="5282519" cy="6858000"/>
          </a:xfrm>
          <a:custGeom>
            <a:avLst/>
            <a:gdLst>
              <a:gd name="connsiteX0" fmla="*/ 0 w 4992864"/>
              <a:gd name="connsiteY0" fmla="*/ 0 h 6858000"/>
              <a:gd name="connsiteX1" fmla="*/ 4813476 w 4992864"/>
              <a:gd name="connsiteY1" fmla="*/ 0 h 6858000"/>
              <a:gd name="connsiteX2" fmla="*/ 4818239 w 4992864"/>
              <a:gd name="connsiteY2" fmla="*/ 66675 h 6858000"/>
              <a:gd name="connsiteX3" fmla="*/ 4826176 w 4992864"/>
              <a:gd name="connsiteY3" fmla="*/ 122237 h 6858000"/>
              <a:gd name="connsiteX4" fmla="*/ 4835701 w 4992864"/>
              <a:gd name="connsiteY4" fmla="*/ 174625 h 6858000"/>
              <a:gd name="connsiteX5" fmla="*/ 4851576 w 4992864"/>
              <a:gd name="connsiteY5" fmla="*/ 217487 h 6858000"/>
              <a:gd name="connsiteX6" fmla="*/ 4867451 w 4992864"/>
              <a:gd name="connsiteY6" fmla="*/ 260350 h 6858000"/>
              <a:gd name="connsiteX7" fmla="*/ 4886501 w 4992864"/>
              <a:gd name="connsiteY7" fmla="*/ 296862 h 6858000"/>
              <a:gd name="connsiteX8" fmla="*/ 4905551 w 4992864"/>
              <a:gd name="connsiteY8" fmla="*/ 334962 h 6858000"/>
              <a:gd name="connsiteX9" fmla="*/ 4923014 w 4992864"/>
              <a:gd name="connsiteY9" fmla="*/ 369887 h 6858000"/>
              <a:gd name="connsiteX10" fmla="*/ 4940476 w 4992864"/>
              <a:gd name="connsiteY10" fmla="*/ 409575 h 6858000"/>
              <a:gd name="connsiteX11" fmla="*/ 4956351 w 4992864"/>
              <a:gd name="connsiteY11" fmla="*/ 450850 h 6858000"/>
              <a:gd name="connsiteX12" fmla="*/ 4970639 w 4992864"/>
              <a:gd name="connsiteY12" fmla="*/ 496887 h 6858000"/>
              <a:gd name="connsiteX13" fmla="*/ 4981751 w 4992864"/>
              <a:gd name="connsiteY13" fmla="*/ 546100 h 6858000"/>
              <a:gd name="connsiteX14" fmla="*/ 4989689 w 4992864"/>
              <a:gd name="connsiteY14" fmla="*/ 606425 h 6858000"/>
              <a:gd name="connsiteX15" fmla="*/ 4992864 w 4992864"/>
              <a:gd name="connsiteY15" fmla="*/ 673100 h 6858000"/>
              <a:gd name="connsiteX16" fmla="*/ 4989689 w 4992864"/>
              <a:gd name="connsiteY16" fmla="*/ 744537 h 6858000"/>
              <a:gd name="connsiteX17" fmla="*/ 4981751 w 4992864"/>
              <a:gd name="connsiteY17" fmla="*/ 801687 h 6858000"/>
              <a:gd name="connsiteX18" fmla="*/ 4970639 w 4992864"/>
              <a:gd name="connsiteY18" fmla="*/ 854075 h 6858000"/>
              <a:gd name="connsiteX19" fmla="*/ 4956351 w 4992864"/>
              <a:gd name="connsiteY19" fmla="*/ 901700 h 6858000"/>
              <a:gd name="connsiteX20" fmla="*/ 4940476 w 4992864"/>
              <a:gd name="connsiteY20" fmla="*/ 942975 h 6858000"/>
              <a:gd name="connsiteX21" fmla="*/ 4921426 w 4992864"/>
              <a:gd name="connsiteY21" fmla="*/ 981075 h 6858000"/>
              <a:gd name="connsiteX22" fmla="*/ 4902376 w 4992864"/>
              <a:gd name="connsiteY22" fmla="*/ 1017587 h 6858000"/>
              <a:gd name="connsiteX23" fmla="*/ 4883326 w 4992864"/>
              <a:gd name="connsiteY23" fmla="*/ 1055687 h 6858000"/>
              <a:gd name="connsiteX24" fmla="*/ 4865864 w 4992864"/>
              <a:gd name="connsiteY24" fmla="*/ 1095375 h 6858000"/>
              <a:gd name="connsiteX25" fmla="*/ 4848401 w 4992864"/>
              <a:gd name="connsiteY25" fmla="*/ 1136650 h 6858000"/>
              <a:gd name="connsiteX26" fmla="*/ 4834114 w 4992864"/>
              <a:gd name="connsiteY26" fmla="*/ 1182687 h 6858000"/>
              <a:gd name="connsiteX27" fmla="*/ 4824589 w 4992864"/>
              <a:gd name="connsiteY27" fmla="*/ 1235075 h 6858000"/>
              <a:gd name="connsiteX28" fmla="*/ 4815064 w 4992864"/>
              <a:gd name="connsiteY28" fmla="*/ 1295400 h 6858000"/>
              <a:gd name="connsiteX29" fmla="*/ 4813476 w 4992864"/>
              <a:gd name="connsiteY29" fmla="*/ 1363662 h 6858000"/>
              <a:gd name="connsiteX30" fmla="*/ 4815064 w 4992864"/>
              <a:gd name="connsiteY30" fmla="*/ 1431925 h 6858000"/>
              <a:gd name="connsiteX31" fmla="*/ 4824589 w 4992864"/>
              <a:gd name="connsiteY31" fmla="*/ 1492250 h 6858000"/>
              <a:gd name="connsiteX32" fmla="*/ 4834114 w 4992864"/>
              <a:gd name="connsiteY32" fmla="*/ 1544637 h 6858000"/>
              <a:gd name="connsiteX33" fmla="*/ 4848401 w 4992864"/>
              <a:gd name="connsiteY33" fmla="*/ 1589087 h 6858000"/>
              <a:gd name="connsiteX34" fmla="*/ 4865864 w 4992864"/>
              <a:gd name="connsiteY34" fmla="*/ 1631950 h 6858000"/>
              <a:gd name="connsiteX35" fmla="*/ 4883326 w 4992864"/>
              <a:gd name="connsiteY35" fmla="*/ 1671637 h 6858000"/>
              <a:gd name="connsiteX36" fmla="*/ 4902376 w 4992864"/>
              <a:gd name="connsiteY36" fmla="*/ 1708150 h 6858000"/>
              <a:gd name="connsiteX37" fmla="*/ 4921426 w 4992864"/>
              <a:gd name="connsiteY37" fmla="*/ 1743075 h 6858000"/>
              <a:gd name="connsiteX38" fmla="*/ 4940476 w 4992864"/>
              <a:gd name="connsiteY38" fmla="*/ 1782762 h 6858000"/>
              <a:gd name="connsiteX39" fmla="*/ 4956351 w 4992864"/>
              <a:gd name="connsiteY39" fmla="*/ 1824037 h 6858000"/>
              <a:gd name="connsiteX40" fmla="*/ 4970639 w 4992864"/>
              <a:gd name="connsiteY40" fmla="*/ 1870075 h 6858000"/>
              <a:gd name="connsiteX41" fmla="*/ 4981751 w 4992864"/>
              <a:gd name="connsiteY41" fmla="*/ 1922462 h 6858000"/>
              <a:gd name="connsiteX42" fmla="*/ 4989689 w 4992864"/>
              <a:gd name="connsiteY42" fmla="*/ 1982787 h 6858000"/>
              <a:gd name="connsiteX43" fmla="*/ 4992864 w 4992864"/>
              <a:gd name="connsiteY43" fmla="*/ 2051050 h 6858000"/>
              <a:gd name="connsiteX44" fmla="*/ 4989689 w 4992864"/>
              <a:gd name="connsiteY44" fmla="*/ 2119312 h 6858000"/>
              <a:gd name="connsiteX45" fmla="*/ 4981751 w 4992864"/>
              <a:gd name="connsiteY45" fmla="*/ 2179637 h 6858000"/>
              <a:gd name="connsiteX46" fmla="*/ 4970639 w 4992864"/>
              <a:gd name="connsiteY46" fmla="*/ 2232025 h 6858000"/>
              <a:gd name="connsiteX47" fmla="*/ 4956351 w 4992864"/>
              <a:gd name="connsiteY47" fmla="*/ 2278062 h 6858000"/>
              <a:gd name="connsiteX48" fmla="*/ 4940476 w 4992864"/>
              <a:gd name="connsiteY48" fmla="*/ 2319337 h 6858000"/>
              <a:gd name="connsiteX49" fmla="*/ 4921426 w 4992864"/>
              <a:gd name="connsiteY49" fmla="*/ 2359025 h 6858000"/>
              <a:gd name="connsiteX50" fmla="*/ 4902376 w 4992864"/>
              <a:gd name="connsiteY50" fmla="*/ 2395537 h 6858000"/>
              <a:gd name="connsiteX51" fmla="*/ 4883326 w 4992864"/>
              <a:gd name="connsiteY51" fmla="*/ 2433637 h 6858000"/>
              <a:gd name="connsiteX52" fmla="*/ 4865864 w 4992864"/>
              <a:gd name="connsiteY52" fmla="*/ 2471737 h 6858000"/>
              <a:gd name="connsiteX53" fmla="*/ 4848401 w 4992864"/>
              <a:gd name="connsiteY53" fmla="*/ 2513012 h 6858000"/>
              <a:gd name="connsiteX54" fmla="*/ 4834114 w 4992864"/>
              <a:gd name="connsiteY54" fmla="*/ 2560637 h 6858000"/>
              <a:gd name="connsiteX55" fmla="*/ 4824589 w 4992864"/>
              <a:gd name="connsiteY55" fmla="*/ 2613025 h 6858000"/>
              <a:gd name="connsiteX56" fmla="*/ 4815064 w 4992864"/>
              <a:gd name="connsiteY56" fmla="*/ 2671762 h 6858000"/>
              <a:gd name="connsiteX57" fmla="*/ 4813476 w 4992864"/>
              <a:gd name="connsiteY57" fmla="*/ 2741612 h 6858000"/>
              <a:gd name="connsiteX58" fmla="*/ 4815064 w 4992864"/>
              <a:gd name="connsiteY58" fmla="*/ 2809875 h 6858000"/>
              <a:gd name="connsiteX59" fmla="*/ 4824589 w 4992864"/>
              <a:gd name="connsiteY59" fmla="*/ 2868612 h 6858000"/>
              <a:gd name="connsiteX60" fmla="*/ 4834114 w 4992864"/>
              <a:gd name="connsiteY60" fmla="*/ 2922587 h 6858000"/>
              <a:gd name="connsiteX61" fmla="*/ 4848401 w 4992864"/>
              <a:gd name="connsiteY61" fmla="*/ 2967037 h 6858000"/>
              <a:gd name="connsiteX62" fmla="*/ 4865864 w 4992864"/>
              <a:gd name="connsiteY62" fmla="*/ 3009900 h 6858000"/>
              <a:gd name="connsiteX63" fmla="*/ 4883326 w 4992864"/>
              <a:gd name="connsiteY63" fmla="*/ 3046412 h 6858000"/>
              <a:gd name="connsiteX64" fmla="*/ 4902376 w 4992864"/>
              <a:gd name="connsiteY64" fmla="*/ 3084512 h 6858000"/>
              <a:gd name="connsiteX65" fmla="*/ 4921426 w 4992864"/>
              <a:gd name="connsiteY65" fmla="*/ 3121025 h 6858000"/>
              <a:gd name="connsiteX66" fmla="*/ 4940476 w 4992864"/>
              <a:gd name="connsiteY66" fmla="*/ 3160712 h 6858000"/>
              <a:gd name="connsiteX67" fmla="*/ 4956351 w 4992864"/>
              <a:gd name="connsiteY67" fmla="*/ 3201987 h 6858000"/>
              <a:gd name="connsiteX68" fmla="*/ 4970639 w 4992864"/>
              <a:gd name="connsiteY68" fmla="*/ 3248025 h 6858000"/>
              <a:gd name="connsiteX69" fmla="*/ 4981751 w 4992864"/>
              <a:gd name="connsiteY69" fmla="*/ 3300412 h 6858000"/>
              <a:gd name="connsiteX70" fmla="*/ 4989689 w 4992864"/>
              <a:gd name="connsiteY70" fmla="*/ 3360737 h 6858000"/>
              <a:gd name="connsiteX71" fmla="*/ 4992864 w 4992864"/>
              <a:gd name="connsiteY71" fmla="*/ 3427412 h 6858000"/>
              <a:gd name="connsiteX72" fmla="*/ 4989689 w 4992864"/>
              <a:gd name="connsiteY72" fmla="*/ 3497262 h 6858000"/>
              <a:gd name="connsiteX73" fmla="*/ 4981751 w 4992864"/>
              <a:gd name="connsiteY73" fmla="*/ 3557587 h 6858000"/>
              <a:gd name="connsiteX74" fmla="*/ 4970639 w 4992864"/>
              <a:gd name="connsiteY74" fmla="*/ 3609975 h 6858000"/>
              <a:gd name="connsiteX75" fmla="*/ 4956351 w 4992864"/>
              <a:gd name="connsiteY75" fmla="*/ 3656012 h 6858000"/>
              <a:gd name="connsiteX76" fmla="*/ 4940476 w 4992864"/>
              <a:gd name="connsiteY76" fmla="*/ 3697287 h 6858000"/>
              <a:gd name="connsiteX77" fmla="*/ 4921426 w 4992864"/>
              <a:gd name="connsiteY77" fmla="*/ 3736975 h 6858000"/>
              <a:gd name="connsiteX78" fmla="*/ 4883326 w 4992864"/>
              <a:gd name="connsiteY78" fmla="*/ 3811587 h 6858000"/>
              <a:gd name="connsiteX79" fmla="*/ 4865864 w 4992864"/>
              <a:gd name="connsiteY79" fmla="*/ 3848100 h 6858000"/>
              <a:gd name="connsiteX80" fmla="*/ 4848401 w 4992864"/>
              <a:gd name="connsiteY80" fmla="*/ 3890962 h 6858000"/>
              <a:gd name="connsiteX81" fmla="*/ 4834114 w 4992864"/>
              <a:gd name="connsiteY81" fmla="*/ 3935412 h 6858000"/>
              <a:gd name="connsiteX82" fmla="*/ 4824589 w 4992864"/>
              <a:gd name="connsiteY82" fmla="*/ 3987800 h 6858000"/>
              <a:gd name="connsiteX83" fmla="*/ 4815064 w 4992864"/>
              <a:gd name="connsiteY83" fmla="*/ 4048125 h 6858000"/>
              <a:gd name="connsiteX84" fmla="*/ 4813476 w 4992864"/>
              <a:gd name="connsiteY84" fmla="*/ 4116387 h 6858000"/>
              <a:gd name="connsiteX85" fmla="*/ 4815064 w 4992864"/>
              <a:gd name="connsiteY85" fmla="*/ 4186237 h 6858000"/>
              <a:gd name="connsiteX86" fmla="*/ 4824589 w 4992864"/>
              <a:gd name="connsiteY86" fmla="*/ 4244975 h 6858000"/>
              <a:gd name="connsiteX87" fmla="*/ 4834114 w 4992864"/>
              <a:gd name="connsiteY87" fmla="*/ 4297362 h 6858000"/>
              <a:gd name="connsiteX88" fmla="*/ 4848401 w 4992864"/>
              <a:gd name="connsiteY88" fmla="*/ 4343400 h 6858000"/>
              <a:gd name="connsiteX89" fmla="*/ 4865864 w 4992864"/>
              <a:gd name="connsiteY89" fmla="*/ 4386262 h 6858000"/>
              <a:gd name="connsiteX90" fmla="*/ 4883326 w 4992864"/>
              <a:gd name="connsiteY90" fmla="*/ 4424362 h 6858000"/>
              <a:gd name="connsiteX91" fmla="*/ 4921426 w 4992864"/>
              <a:gd name="connsiteY91" fmla="*/ 4498975 h 6858000"/>
              <a:gd name="connsiteX92" fmla="*/ 4940476 w 4992864"/>
              <a:gd name="connsiteY92" fmla="*/ 4537075 h 6858000"/>
              <a:gd name="connsiteX93" fmla="*/ 4956351 w 4992864"/>
              <a:gd name="connsiteY93" fmla="*/ 4579937 h 6858000"/>
              <a:gd name="connsiteX94" fmla="*/ 4970639 w 4992864"/>
              <a:gd name="connsiteY94" fmla="*/ 4625975 h 6858000"/>
              <a:gd name="connsiteX95" fmla="*/ 4981751 w 4992864"/>
              <a:gd name="connsiteY95" fmla="*/ 4678362 h 6858000"/>
              <a:gd name="connsiteX96" fmla="*/ 4989689 w 4992864"/>
              <a:gd name="connsiteY96" fmla="*/ 4738687 h 6858000"/>
              <a:gd name="connsiteX97" fmla="*/ 4992864 w 4992864"/>
              <a:gd name="connsiteY97" fmla="*/ 4806950 h 6858000"/>
              <a:gd name="connsiteX98" fmla="*/ 4989689 w 4992864"/>
              <a:gd name="connsiteY98" fmla="*/ 4875212 h 6858000"/>
              <a:gd name="connsiteX99" fmla="*/ 4981751 w 4992864"/>
              <a:gd name="connsiteY99" fmla="*/ 4935537 h 6858000"/>
              <a:gd name="connsiteX100" fmla="*/ 4970639 w 4992864"/>
              <a:gd name="connsiteY100" fmla="*/ 4987925 h 6858000"/>
              <a:gd name="connsiteX101" fmla="*/ 4956351 w 4992864"/>
              <a:gd name="connsiteY101" fmla="*/ 5033962 h 6858000"/>
              <a:gd name="connsiteX102" fmla="*/ 4940476 w 4992864"/>
              <a:gd name="connsiteY102" fmla="*/ 5075237 h 6858000"/>
              <a:gd name="connsiteX103" fmla="*/ 4921426 w 4992864"/>
              <a:gd name="connsiteY103" fmla="*/ 5114925 h 6858000"/>
              <a:gd name="connsiteX104" fmla="*/ 4902376 w 4992864"/>
              <a:gd name="connsiteY104" fmla="*/ 5149850 h 6858000"/>
              <a:gd name="connsiteX105" fmla="*/ 4883326 w 4992864"/>
              <a:gd name="connsiteY105" fmla="*/ 5186362 h 6858000"/>
              <a:gd name="connsiteX106" fmla="*/ 4865864 w 4992864"/>
              <a:gd name="connsiteY106" fmla="*/ 5226050 h 6858000"/>
              <a:gd name="connsiteX107" fmla="*/ 4848401 w 4992864"/>
              <a:gd name="connsiteY107" fmla="*/ 5268912 h 6858000"/>
              <a:gd name="connsiteX108" fmla="*/ 4834114 w 4992864"/>
              <a:gd name="connsiteY108" fmla="*/ 5313362 h 6858000"/>
              <a:gd name="connsiteX109" fmla="*/ 4824589 w 4992864"/>
              <a:gd name="connsiteY109" fmla="*/ 5365750 h 6858000"/>
              <a:gd name="connsiteX110" fmla="*/ 4815064 w 4992864"/>
              <a:gd name="connsiteY110" fmla="*/ 5426075 h 6858000"/>
              <a:gd name="connsiteX111" fmla="*/ 4813476 w 4992864"/>
              <a:gd name="connsiteY111" fmla="*/ 5494337 h 6858000"/>
              <a:gd name="connsiteX112" fmla="*/ 4815064 w 4992864"/>
              <a:gd name="connsiteY112" fmla="*/ 5562600 h 6858000"/>
              <a:gd name="connsiteX113" fmla="*/ 4824589 w 4992864"/>
              <a:gd name="connsiteY113" fmla="*/ 5622925 h 6858000"/>
              <a:gd name="connsiteX114" fmla="*/ 4834114 w 4992864"/>
              <a:gd name="connsiteY114" fmla="*/ 5675312 h 6858000"/>
              <a:gd name="connsiteX115" fmla="*/ 4848401 w 4992864"/>
              <a:gd name="connsiteY115" fmla="*/ 5721350 h 6858000"/>
              <a:gd name="connsiteX116" fmla="*/ 4865864 w 4992864"/>
              <a:gd name="connsiteY116" fmla="*/ 5762625 h 6858000"/>
              <a:gd name="connsiteX117" fmla="*/ 4883326 w 4992864"/>
              <a:gd name="connsiteY117" fmla="*/ 5802312 h 6858000"/>
              <a:gd name="connsiteX118" fmla="*/ 4902376 w 4992864"/>
              <a:gd name="connsiteY118" fmla="*/ 5840412 h 6858000"/>
              <a:gd name="connsiteX119" fmla="*/ 4921426 w 4992864"/>
              <a:gd name="connsiteY119" fmla="*/ 5876925 h 6858000"/>
              <a:gd name="connsiteX120" fmla="*/ 4940476 w 4992864"/>
              <a:gd name="connsiteY120" fmla="*/ 5915025 h 6858000"/>
              <a:gd name="connsiteX121" fmla="*/ 4956351 w 4992864"/>
              <a:gd name="connsiteY121" fmla="*/ 5956300 h 6858000"/>
              <a:gd name="connsiteX122" fmla="*/ 4970639 w 4992864"/>
              <a:gd name="connsiteY122" fmla="*/ 6003925 h 6858000"/>
              <a:gd name="connsiteX123" fmla="*/ 4981751 w 4992864"/>
              <a:gd name="connsiteY123" fmla="*/ 6056312 h 6858000"/>
              <a:gd name="connsiteX124" fmla="*/ 4989689 w 4992864"/>
              <a:gd name="connsiteY124" fmla="*/ 6113462 h 6858000"/>
              <a:gd name="connsiteX125" fmla="*/ 4992864 w 4992864"/>
              <a:gd name="connsiteY125" fmla="*/ 6183312 h 6858000"/>
              <a:gd name="connsiteX126" fmla="*/ 4989689 w 4992864"/>
              <a:gd name="connsiteY126" fmla="*/ 6251575 h 6858000"/>
              <a:gd name="connsiteX127" fmla="*/ 4981751 w 4992864"/>
              <a:gd name="connsiteY127" fmla="*/ 6311900 h 6858000"/>
              <a:gd name="connsiteX128" fmla="*/ 4970639 w 4992864"/>
              <a:gd name="connsiteY128" fmla="*/ 6361112 h 6858000"/>
              <a:gd name="connsiteX129" fmla="*/ 4956351 w 4992864"/>
              <a:gd name="connsiteY129" fmla="*/ 6407150 h 6858000"/>
              <a:gd name="connsiteX130" fmla="*/ 4940476 w 4992864"/>
              <a:gd name="connsiteY130" fmla="*/ 6448425 h 6858000"/>
              <a:gd name="connsiteX131" fmla="*/ 4923014 w 4992864"/>
              <a:gd name="connsiteY131" fmla="*/ 6488112 h 6858000"/>
              <a:gd name="connsiteX132" fmla="*/ 4905551 w 4992864"/>
              <a:gd name="connsiteY132" fmla="*/ 6523037 h 6858000"/>
              <a:gd name="connsiteX133" fmla="*/ 4886501 w 4992864"/>
              <a:gd name="connsiteY133" fmla="*/ 6561137 h 6858000"/>
              <a:gd name="connsiteX134" fmla="*/ 4867451 w 4992864"/>
              <a:gd name="connsiteY134" fmla="*/ 6597650 h 6858000"/>
              <a:gd name="connsiteX135" fmla="*/ 4851576 w 4992864"/>
              <a:gd name="connsiteY135" fmla="*/ 6640512 h 6858000"/>
              <a:gd name="connsiteX136" fmla="*/ 4835701 w 4992864"/>
              <a:gd name="connsiteY136" fmla="*/ 6683375 h 6858000"/>
              <a:gd name="connsiteX137" fmla="*/ 4826176 w 4992864"/>
              <a:gd name="connsiteY137" fmla="*/ 6735762 h 6858000"/>
              <a:gd name="connsiteX138" fmla="*/ 4818239 w 4992864"/>
              <a:gd name="connsiteY138" fmla="*/ 6791325 h 6858000"/>
              <a:gd name="connsiteX139" fmla="*/ 4813476 w 4992864"/>
              <a:gd name="connsiteY139" fmla="*/ 6858000 h 6858000"/>
              <a:gd name="connsiteX140" fmla="*/ 0 w 4992864"/>
              <a:gd name="connsiteY14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</a:cxnLst>
            <a:rect l="l" t="t" r="r" b="b"/>
            <a:pathLst>
              <a:path w="4992864" h="6858000">
                <a:moveTo>
                  <a:pt x="0" y="0"/>
                </a:moveTo>
                <a:lnTo>
                  <a:pt x="4813476" y="0"/>
                </a:lnTo>
                <a:lnTo>
                  <a:pt x="4818239" y="66675"/>
                </a:lnTo>
                <a:lnTo>
                  <a:pt x="4826176" y="122237"/>
                </a:lnTo>
                <a:lnTo>
                  <a:pt x="4835701" y="174625"/>
                </a:lnTo>
                <a:lnTo>
                  <a:pt x="4851576" y="217487"/>
                </a:lnTo>
                <a:lnTo>
                  <a:pt x="4867451" y="260350"/>
                </a:lnTo>
                <a:lnTo>
                  <a:pt x="4886501" y="296862"/>
                </a:lnTo>
                <a:lnTo>
                  <a:pt x="4905551" y="334962"/>
                </a:lnTo>
                <a:lnTo>
                  <a:pt x="4923014" y="369887"/>
                </a:lnTo>
                <a:lnTo>
                  <a:pt x="4940476" y="409575"/>
                </a:lnTo>
                <a:lnTo>
                  <a:pt x="4956351" y="450850"/>
                </a:lnTo>
                <a:lnTo>
                  <a:pt x="4970639" y="496887"/>
                </a:lnTo>
                <a:lnTo>
                  <a:pt x="4981751" y="546100"/>
                </a:lnTo>
                <a:lnTo>
                  <a:pt x="4989689" y="606425"/>
                </a:lnTo>
                <a:lnTo>
                  <a:pt x="4992864" y="673100"/>
                </a:lnTo>
                <a:lnTo>
                  <a:pt x="4989689" y="744537"/>
                </a:lnTo>
                <a:lnTo>
                  <a:pt x="4981751" y="801687"/>
                </a:lnTo>
                <a:lnTo>
                  <a:pt x="4970639" y="854075"/>
                </a:lnTo>
                <a:lnTo>
                  <a:pt x="4956351" y="901700"/>
                </a:lnTo>
                <a:lnTo>
                  <a:pt x="4940476" y="942975"/>
                </a:lnTo>
                <a:lnTo>
                  <a:pt x="4921426" y="981075"/>
                </a:lnTo>
                <a:lnTo>
                  <a:pt x="4902376" y="1017587"/>
                </a:lnTo>
                <a:lnTo>
                  <a:pt x="4883326" y="1055687"/>
                </a:lnTo>
                <a:lnTo>
                  <a:pt x="4865864" y="1095375"/>
                </a:lnTo>
                <a:lnTo>
                  <a:pt x="4848401" y="1136650"/>
                </a:lnTo>
                <a:lnTo>
                  <a:pt x="4834114" y="1182687"/>
                </a:lnTo>
                <a:lnTo>
                  <a:pt x="4824589" y="1235075"/>
                </a:lnTo>
                <a:lnTo>
                  <a:pt x="4815064" y="1295400"/>
                </a:lnTo>
                <a:lnTo>
                  <a:pt x="4813476" y="1363662"/>
                </a:lnTo>
                <a:lnTo>
                  <a:pt x="4815064" y="1431925"/>
                </a:lnTo>
                <a:lnTo>
                  <a:pt x="4824589" y="1492250"/>
                </a:lnTo>
                <a:lnTo>
                  <a:pt x="4834114" y="1544637"/>
                </a:lnTo>
                <a:lnTo>
                  <a:pt x="4848401" y="1589087"/>
                </a:lnTo>
                <a:lnTo>
                  <a:pt x="4865864" y="1631950"/>
                </a:lnTo>
                <a:lnTo>
                  <a:pt x="4883326" y="1671637"/>
                </a:lnTo>
                <a:lnTo>
                  <a:pt x="4902376" y="1708150"/>
                </a:lnTo>
                <a:lnTo>
                  <a:pt x="4921426" y="1743075"/>
                </a:lnTo>
                <a:lnTo>
                  <a:pt x="4940476" y="1782762"/>
                </a:lnTo>
                <a:lnTo>
                  <a:pt x="4956351" y="1824037"/>
                </a:lnTo>
                <a:lnTo>
                  <a:pt x="4970639" y="1870075"/>
                </a:lnTo>
                <a:lnTo>
                  <a:pt x="4981751" y="1922462"/>
                </a:lnTo>
                <a:lnTo>
                  <a:pt x="4989689" y="1982787"/>
                </a:lnTo>
                <a:lnTo>
                  <a:pt x="4992864" y="2051050"/>
                </a:lnTo>
                <a:lnTo>
                  <a:pt x="4989689" y="2119312"/>
                </a:lnTo>
                <a:lnTo>
                  <a:pt x="4981751" y="2179637"/>
                </a:lnTo>
                <a:lnTo>
                  <a:pt x="4970639" y="2232025"/>
                </a:lnTo>
                <a:lnTo>
                  <a:pt x="4956351" y="2278062"/>
                </a:lnTo>
                <a:lnTo>
                  <a:pt x="4940476" y="2319337"/>
                </a:lnTo>
                <a:lnTo>
                  <a:pt x="4921426" y="2359025"/>
                </a:lnTo>
                <a:lnTo>
                  <a:pt x="4902376" y="2395537"/>
                </a:lnTo>
                <a:lnTo>
                  <a:pt x="4883326" y="2433637"/>
                </a:lnTo>
                <a:lnTo>
                  <a:pt x="4865864" y="2471737"/>
                </a:lnTo>
                <a:lnTo>
                  <a:pt x="4848401" y="2513012"/>
                </a:lnTo>
                <a:lnTo>
                  <a:pt x="4834114" y="2560637"/>
                </a:lnTo>
                <a:lnTo>
                  <a:pt x="4824589" y="2613025"/>
                </a:lnTo>
                <a:lnTo>
                  <a:pt x="4815064" y="2671762"/>
                </a:lnTo>
                <a:lnTo>
                  <a:pt x="4813476" y="2741612"/>
                </a:lnTo>
                <a:lnTo>
                  <a:pt x="4815064" y="2809875"/>
                </a:lnTo>
                <a:lnTo>
                  <a:pt x="4824589" y="2868612"/>
                </a:lnTo>
                <a:lnTo>
                  <a:pt x="4834114" y="2922587"/>
                </a:lnTo>
                <a:lnTo>
                  <a:pt x="4848401" y="2967037"/>
                </a:lnTo>
                <a:lnTo>
                  <a:pt x="4865864" y="3009900"/>
                </a:lnTo>
                <a:lnTo>
                  <a:pt x="4883326" y="3046412"/>
                </a:lnTo>
                <a:lnTo>
                  <a:pt x="4902376" y="3084512"/>
                </a:lnTo>
                <a:lnTo>
                  <a:pt x="4921426" y="3121025"/>
                </a:lnTo>
                <a:lnTo>
                  <a:pt x="4940476" y="3160712"/>
                </a:lnTo>
                <a:lnTo>
                  <a:pt x="4956351" y="3201987"/>
                </a:lnTo>
                <a:lnTo>
                  <a:pt x="4970639" y="3248025"/>
                </a:lnTo>
                <a:lnTo>
                  <a:pt x="4981751" y="3300412"/>
                </a:lnTo>
                <a:lnTo>
                  <a:pt x="4989689" y="3360737"/>
                </a:lnTo>
                <a:lnTo>
                  <a:pt x="4992864" y="3427412"/>
                </a:lnTo>
                <a:lnTo>
                  <a:pt x="4989689" y="3497262"/>
                </a:lnTo>
                <a:lnTo>
                  <a:pt x="4981751" y="3557587"/>
                </a:lnTo>
                <a:lnTo>
                  <a:pt x="4970639" y="3609975"/>
                </a:lnTo>
                <a:lnTo>
                  <a:pt x="4956351" y="3656012"/>
                </a:lnTo>
                <a:lnTo>
                  <a:pt x="4940476" y="3697287"/>
                </a:lnTo>
                <a:lnTo>
                  <a:pt x="4921426" y="3736975"/>
                </a:lnTo>
                <a:lnTo>
                  <a:pt x="4883326" y="3811587"/>
                </a:lnTo>
                <a:lnTo>
                  <a:pt x="4865864" y="3848100"/>
                </a:lnTo>
                <a:lnTo>
                  <a:pt x="4848401" y="3890962"/>
                </a:lnTo>
                <a:lnTo>
                  <a:pt x="4834114" y="3935412"/>
                </a:lnTo>
                <a:lnTo>
                  <a:pt x="4824589" y="3987800"/>
                </a:lnTo>
                <a:lnTo>
                  <a:pt x="4815064" y="4048125"/>
                </a:lnTo>
                <a:lnTo>
                  <a:pt x="4813476" y="4116387"/>
                </a:lnTo>
                <a:lnTo>
                  <a:pt x="4815064" y="4186237"/>
                </a:lnTo>
                <a:lnTo>
                  <a:pt x="4824589" y="4244975"/>
                </a:lnTo>
                <a:lnTo>
                  <a:pt x="4834114" y="4297362"/>
                </a:lnTo>
                <a:lnTo>
                  <a:pt x="4848401" y="4343400"/>
                </a:lnTo>
                <a:lnTo>
                  <a:pt x="4865864" y="4386262"/>
                </a:lnTo>
                <a:lnTo>
                  <a:pt x="4883326" y="4424362"/>
                </a:lnTo>
                <a:lnTo>
                  <a:pt x="4921426" y="4498975"/>
                </a:lnTo>
                <a:lnTo>
                  <a:pt x="4940476" y="4537075"/>
                </a:lnTo>
                <a:lnTo>
                  <a:pt x="4956351" y="4579937"/>
                </a:lnTo>
                <a:lnTo>
                  <a:pt x="4970639" y="4625975"/>
                </a:lnTo>
                <a:lnTo>
                  <a:pt x="4981751" y="4678362"/>
                </a:lnTo>
                <a:lnTo>
                  <a:pt x="4989689" y="4738687"/>
                </a:lnTo>
                <a:lnTo>
                  <a:pt x="4992864" y="4806950"/>
                </a:lnTo>
                <a:lnTo>
                  <a:pt x="4989689" y="4875212"/>
                </a:lnTo>
                <a:lnTo>
                  <a:pt x="4981751" y="4935537"/>
                </a:lnTo>
                <a:lnTo>
                  <a:pt x="4970639" y="4987925"/>
                </a:lnTo>
                <a:lnTo>
                  <a:pt x="4956351" y="5033962"/>
                </a:lnTo>
                <a:lnTo>
                  <a:pt x="4940476" y="5075237"/>
                </a:lnTo>
                <a:lnTo>
                  <a:pt x="4921426" y="5114925"/>
                </a:lnTo>
                <a:lnTo>
                  <a:pt x="4902376" y="5149850"/>
                </a:lnTo>
                <a:lnTo>
                  <a:pt x="4883326" y="5186362"/>
                </a:lnTo>
                <a:lnTo>
                  <a:pt x="4865864" y="5226050"/>
                </a:lnTo>
                <a:lnTo>
                  <a:pt x="4848401" y="5268912"/>
                </a:lnTo>
                <a:lnTo>
                  <a:pt x="4834114" y="5313362"/>
                </a:lnTo>
                <a:lnTo>
                  <a:pt x="4824589" y="5365750"/>
                </a:lnTo>
                <a:lnTo>
                  <a:pt x="4815064" y="5426075"/>
                </a:lnTo>
                <a:lnTo>
                  <a:pt x="4813476" y="5494337"/>
                </a:lnTo>
                <a:lnTo>
                  <a:pt x="4815064" y="5562600"/>
                </a:lnTo>
                <a:lnTo>
                  <a:pt x="4824589" y="5622925"/>
                </a:lnTo>
                <a:lnTo>
                  <a:pt x="4834114" y="5675312"/>
                </a:lnTo>
                <a:lnTo>
                  <a:pt x="4848401" y="5721350"/>
                </a:lnTo>
                <a:lnTo>
                  <a:pt x="4865864" y="5762625"/>
                </a:lnTo>
                <a:lnTo>
                  <a:pt x="4883326" y="5802312"/>
                </a:lnTo>
                <a:lnTo>
                  <a:pt x="4902376" y="5840412"/>
                </a:lnTo>
                <a:lnTo>
                  <a:pt x="4921426" y="5876925"/>
                </a:lnTo>
                <a:lnTo>
                  <a:pt x="4940476" y="5915025"/>
                </a:lnTo>
                <a:lnTo>
                  <a:pt x="4956351" y="5956300"/>
                </a:lnTo>
                <a:lnTo>
                  <a:pt x="4970639" y="6003925"/>
                </a:lnTo>
                <a:lnTo>
                  <a:pt x="4981751" y="6056312"/>
                </a:lnTo>
                <a:lnTo>
                  <a:pt x="4989689" y="6113462"/>
                </a:lnTo>
                <a:lnTo>
                  <a:pt x="4992864" y="6183312"/>
                </a:lnTo>
                <a:lnTo>
                  <a:pt x="4989689" y="6251575"/>
                </a:lnTo>
                <a:lnTo>
                  <a:pt x="4981751" y="6311900"/>
                </a:lnTo>
                <a:lnTo>
                  <a:pt x="4970639" y="6361112"/>
                </a:lnTo>
                <a:lnTo>
                  <a:pt x="4956351" y="6407150"/>
                </a:lnTo>
                <a:lnTo>
                  <a:pt x="4940476" y="6448425"/>
                </a:lnTo>
                <a:lnTo>
                  <a:pt x="4923014" y="6488112"/>
                </a:lnTo>
                <a:lnTo>
                  <a:pt x="4905551" y="6523037"/>
                </a:lnTo>
                <a:lnTo>
                  <a:pt x="4886501" y="6561137"/>
                </a:lnTo>
                <a:lnTo>
                  <a:pt x="4867451" y="6597650"/>
                </a:lnTo>
                <a:lnTo>
                  <a:pt x="4851576" y="6640512"/>
                </a:lnTo>
                <a:lnTo>
                  <a:pt x="4835701" y="6683375"/>
                </a:lnTo>
                <a:lnTo>
                  <a:pt x="4826176" y="6735762"/>
                </a:lnTo>
                <a:lnTo>
                  <a:pt x="4818239" y="6791325"/>
                </a:lnTo>
                <a:lnTo>
                  <a:pt x="481347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65" name="Freeform: Shape 2064">
            <a:extLst>
              <a:ext uri="{FF2B5EF4-FFF2-40B4-BE49-F238E27FC236}">
                <a16:creationId xmlns:a16="http://schemas.microsoft.com/office/drawing/2014/main" id="{FDB19D2F-9F08-47D1-A104-0BE7E30113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046365" y="2"/>
            <a:ext cx="5149751" cy="3402351"/>
          </a:xfrm>
          <a:custGeom>
            <a:avLst/>
            <a:gdLst>
              <a:gd name="connsiteX0" fmla="*/ 189795 w 5149751"/>
              <a:gd name="connsiteY0" fmla="*/ 0 h 3402351"/>
              <a:gd name="connsiteX1" fmla="*/ 5149751 w 5149751"/>
              <a:gd name="connsiteY1" fmla="*/ 0 h 3402351"/>
              <a:gd name="connsiteX2" fmla="*/ 5149751 w 5149751"/>
              <a:gd name="connsiteY2" fmla="*/ 3402351 h 3402351"/>
              <a:gd name="connsiteX3" fmla="*/ 1262 w 5149751"/>
              <a:gd name="connsiteY3" fmla="*/ 3402351 h 3402351"/>
              <a:gd name="connsiteX4" fmla="*/ 3359 w 5149751"/>
              <a:gd name="connsiteY4" fmla="*/ 3360737 h 3402351"/>
              <a:gd name="connsiteX5" fmla="*/ 11757 w 5149751"/>
              <a:gd name="connsiteY5" fmla="*/ 3300412 h 3402351"/>
              <a:gd name="connsiteX6" fmla="*/ 23514 w 5149751"/>
              <a:gd name="connsiteY6" fmla="*/ 3248025 h 3402351"/>
              <a:gd name="connsiteX7" fmla="*/ 38631 w 5149751"/>
              <a:gd name="connsiteY7" fmla="*/ 3201987 h 3402351"/>
              <a:gd name="connsiteX8" fmla="*/ 55427 w 5149751"/>
              <a:gd name="connsiteY8" fmla="*/ 3160712 h 3402351"/>
              <a:gd name="connsiteX9" fmla="*/ 75582 w 5149751"/>
              <a:gd name="connsiteY9" fmla="*/ 3121025 h 3402351"/>
              <a:gd name="connsiteX10" fmla="*/ 95737 w 5149751"/>
              <a:gd name="connsiteY10" fmla="*/ 3084512 h 3402351"/>
              <a:gd name="connsiteX11" fmla="*/ 115892 w 5149751"/>
              <a:gd name="connsiteY11" fmla="*/ 3046412 h 3402351"/>
              <a:gd name="connsiteX12" fmla="*/ 134368 w 5149751"/>
              <a:gd name="connsiteY12" fmla="*/ 3009900 h 3402351"/>
              <a:gd name="connsiteX13" fmla="*/ 152844 w 5149751"/>
              <a:gd name="connsiteY13" fmla="*/ 2967037 h 3402351"/>
              <a:gd name="connsiteX14" fmla="*/ 167959 w 5149751"/>
              <a:gd name="connsiteY14" fmla="*/ 2922587 h 3402351"/>
              <a:gd name="connsiteX15" fmla="*/ 178037 w 5149751"/>
              <a:gd name="connsiteY15" fmla="*/ 2868612 h 3402351"/>
              <a:gd name="connsiteX16" fmla="*/ 188115 w 5149751"/>
              <a:gd name="connsiteY16" fmla="*/ 2809875 h 3402351"/>
              <a:gd name="connsiteX17" fmla="*/ 189795 w 5149751"/>
              <a:gd name="connsiteY17" fmla="*/ 2741612 h 3402351"/>
              <a:gd name="connsiteX18" fmla="*/ 188115 w 5149751"/>
              <a:gd name="connsiteY18" fmla="*/ 2671762 h 3402351"/>
              <a:gd name="connsiteX19" fmla="*/ 178037 w 5149751"/>
              <a:gd name="connsiteY19" fmla="*/ 2613025 h 3402351"/>
              <a:gd name="connsiteX20" fmla="*/ 167959 w 5149751"/>
              <a:gd name="connsiteY20" fmla="*/ 2560637 h 3402351"/>
              <a:gd name="connsiteX21" fmla="*/ 152844 w 5149751"/>
              <a:gd name="connsiteY21" fmla="*/ 2513012 h 3402351"/>
              <a:gd name="connsiteX22" fmla="*/ 134368 w 5149751"/>
              <a:gd name="connsiteY22" fmla="*/ 2471737 h 3402351"/>
              <a:gd name="connsiteX23" fmla="*/ 115892 w 5149751"/>
              <a:gd name="connsiteY23" fmla="*/ 2433637 h 3402351"/>
              <a:gd name="connsiteX24" fmla="*/ 95737 w 5149751"/>
              <a:gd name="connsiteY24" fmla="*/ 2395537 h 3402351"/>
              <a:gd name="connsiteX25" fmla="*/ 75582 w 5149751"/>
              <a:gd name="connsiteY25" fmla="*/ 2359025 h 3402351"/>
              <a:gd name="connsiteX26" fmla="*/ 55427 w 5149751"/>
              <a:gd name="connsiteY26" fmla="*/ 2319337 h 3402351"/>
              <a:gd name="connsiteX27" fmla="*/ 38631 w 5149751"/>
              <a:gd name="connsiteY27" fmla="*/ 2278062 h 3402351"/>
              <a:gd name="connsiteX28" fmla="*/ 23514 w 5149751"/>
              <a:gd name="connsiteY28" fmla="*/ 2232025 h 3402351"/>
              <a:gd name="connsiteX29" fmla="*/ 11757 w 5149751"/>
              <a:gd name="connsiteY29" fmla="*/ 2179637 h 3402351"/>
              <a:gd name="connsiteX30" fmla="*/ 3359 w 5149751"/>
              <a:gd name="connsiteY30" fmla="*/ 2119312 h 3402351"/>
              <a:gd name="connsiteX31" fmla="*/ 0 w 5149751"/>
              <a:gd name="connsiteY31" fmla="*/ 2051050 h 3402351"/>
              <a:gd name="connsiteX32" fmla="*/ 3359 w 5149751"/>
              <a:gd name="connsiteY32" fmla="*/ 1982787 h 3402351"/>
              <a:gd name="connsiteX33" fmla="*/ 11757 w 5149751"/>
              <a:gd name="connsiteY33" fmla="*/ 1922462 h 3402351"/>
              <a:gd name="connsiteX34" fmla="*/ 23514 w 5149751"/>
              <a:gd name="connsiteY34" fmla="*/ 1870075 h 3402351"/>
              <a:gd name="connsiteX35" fmla="*/ 38631 w 5149751"/>
              <a:gd name="connsiteY35" fmla="*/ 1824037 h 3402351"/>
              <a:gd name="connsiteX36" fmla="*/ 55427 w 5149751"/>
              <a:gd name="connsiteY36" fmla="*/ 1782762 h 3402351"/>
              <a:gd name="connsiteX37" fmla="*/ 75582 w 5149751"/>
              <a:gd name="connsiteY37" fmla="*/ 1743075 h 3402351"/>
              <a:gd name="connsiteX38" fmla="*/ 95737 w 5149751"/>
              <a:gd name="connsiteY38" fmla="*/ 1708150 h 3402351"/>
              <a:gd name="connsiteX39" fmla="*/ 115892 w 5149751"/>
              <a:gd name="connsiteY39" fmla="*/ 1671637 h 3402351"/>
              <a:gd name="connsiteX40" fmla="*/ 134368 w 5149751"/>
              <a:gd name="connsiteY40" fmla="*/ 1631950 h 3402351"/>
              <a:gd name="connsiteX41" fmla="*/ 152844 w 5149751"/>
              <a:gd name="connsiteY41" fmla="*/ 1589087 h 3402351"/>
              <a:gd name="connsiteX42" fmla="*/ 167959 w 5149751"/>
              <a:gd name="connsiteY42" fmla="*/ 1544637 h 3402351"/>
              <a:gd name="connsiteX43" fmla="*/ 178037 w 5149751"/>
              <a:gd name="connsiteY43" fmla="*/ 1492250 h 3402351"/>
              <a:gd name="connsiteX44" fmla="*/ 188115 w 5149751"/>
              <a:gd name="connsiteY44" fmla="*/ 1431925 h 3402351"/>
              <a:gd name="connsiteX45" fmla="*/ 189795 w 5149751"/>
              <a:gd name="connsiteY45" fmla="*/ 1363662 h 3402351"/>
              <a:gd name="connsiteX46" fmla="*/ 188115 w 5149751"/>
              <a:gd name="connsiteY46" fmla="*/ 1295400 h 3402351"/>
              <a:gd name="connsiteX47" fmla="*/ 178037 w 5149751"/>
              <a:gd name="connsiteY47" fmla="*/ 1235075 h 3402351"/>
              <a:gd name="connsiteX48" fmla="*/ 167959 w 5149751"/>
              <a:gd name="connsiteY48" fmla="*/ 1182687 h 3402351"/>
              <a:gd name="connsiteX49" fmla="*/ 152844 w 5149751"/>
              <a:gd name="connsiteY49" fmla="*/ 1136650 h 3402351"/>
              <a:gd name="connsiteX50" fmla="*/ 134368 w 5149751"/>
              <a:gd name="connsiteY50" fmla="*/ 1095375 h 3402351"/>
              <a:gd name="connsiteX51" fmla="*/ 115892 w 5149751"/>
              <a:gd name="connsiteY51" fmla="*/ 1055687 h 3402351"/>
              <a:gd name="connsiteX52" fmla="*/ 95737 w 5149751"/>
              <a:gd name="connsiteY52" fmla="*/ 1017587 h 3402351"/>
              <a:gd name="connsiteX53" fmla="*/ 75582 w 5149751"/>
              <a:gd name="connsiteY53" fmla="*/ 981075 h 3402351"/>
              <a:gd name="connsiteX54" fmla="*/ 55427 w 5149751"/>
              <a:gd name="connsiteY54" fmla="*/ 942975 h 3402351"/>
              <a:gd name="connsiteX55" fmla="*/ 38631 w 5149751"/>
              <a:gd name="connsiteY55" fmla="*/ 901700 h 3402351"/>
              <a:gd name="connsiteX56" fmla="*/ 23514 w 5149751"/>
              <a:gd name="connsiteY56" fmla="*/ 854075 h 3402351"/>
              <a:gd name="connsiteX57" fmla="*/ 11757 w 5149751"/>
              <a:gd name="connsiteY57" fmla="*/ 801687 h 3402351"/>
              <a:gd name="connsiteX58" fmla="*/ 3359 w 5149751"/>
              <a:gd name="connsiteY58" fmla="*/ 744537 h 3402351"/>
              <a:gd name="connsiteX59" fmla="*/ 0 w 5149751"/>
              <a:gd name="connsiteY59" fmla="*/ 673100 h 3402351"/>
              <a:gd name="connsiteX60" fmla="*/ 3359 w 5149751"/>
              <a:gd name="connsiteY60" fmla="*/ 606425 h 3402351"/>
              <a:gd name="connsiteX61" fmla="*/ 11757 w 5149751"/>
              <a:gd name="connsiteY61" fmla="*/ 546100 h 3402351"/>
              <a:gd name="connsiteX62" fmla="*/ 23514 w 5149751"/>
              <a:gd name="connsiteY62" fmla="*/ 496887 h 3402351"/>
              <a:gd name="connsiteX63" fmla="*/ 38631 w 5149751"/>
              <a:gd name="connsiteY63" fmla="*/ 450850 h 3402351"/>
              <a:gd name="connsiteX64" fmla="*/ 55427 w 5149751"/>
              <a:gd name="connsiteY64" fmla="*/ 409575 h 3402351"/>
              <a:gd name="connsiteX65" fmla="*/ 73902 w 5149751"/>
              <a:gd name="connsiteY65" fmla="*/ 369887 h 3402351"/>
              <a:gd name="connsiteX66" fmla="*/ 92378 w 5149751"/>
              <a:gd name="connsiteY66" fmla="*/ 334962 h 3402351"/>
              <a:gd name="connsiteX67" fmla="*/ 112533 w 5149751"/>
              <a:gd name="connsiteY67" fmla="*/ 296862 h 3402351"/>
              <a:gd name="connsiteX68" fmla="*/ 132688 w 5149751"/>
              <a:gd name="connsiteY68" fmla="*/ 260350 h 3402351"/>
              <a:gd name="connsiteX69" fmla="*/ 149484 w 5149751"/>
              <a:gd name="connsiteY69" fmla="*/ 217487 h 3402351"/>
              <a:gd name="connsiteX70" fmla="*/ 166280 w 5149751"/>
              <a:gd name="connsiteY70" fmla="*/ 174625 h 3402351"/>
              <a:gd name="connsiteX71" fmla="*/ 176358 w 5149751"/>
              <a:gd name="connsiteY71" fmla="*/ 122237 h 3402351"/>
              <a:gd name="connsiteX72" fmla="*/ 184755 w 5149751"/>
              <a:gd name="connsiteY72" fmla="*/ 66675 h 3402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5149751" h="3402351">
                <a:moveTo>
                  <a:pt x="189795" y="0"/>
                </a:moveTo>
                <a:lnTo>
                  <a:pt x="5149751" y="0"/>
                </a:lnTo>
                <a:lnTo>
                  <a:pt x="5149751" y="3402351"/>
                </a:lnTo>
                <a:lnTo>
                  <a:pt x="1262" y="3402351"/>
                </a:lnTo>
                <a:lnTo>
                  <a:pt x="3359" y="3360737"/>
                </a:lnTo>
                <a:lnTo>
                  <a:pt x="11757" y="3300412"/>
                </a:lnTo>
                <a:lnTo>
                  <a:pt x="23514" y="3248025"/>
                </a:lnTo>
                <a:lnTo>
                  <a:pt x="38631" y="3201987"/>
                </a:lnTo>
                <a:lnTo>
                  <a:pt x="55427" y="3160712"/>
                </a:lnTo>
                <a:lnTo>
                  <a:pt x="75582" y="3121025"/>
                </a:lnTo>
                <a:lnTo>
                  <a:pt x="95737" y="3084512"/>
                </a:lnTo>
                <a:lnTo>
                  <a:pt x="115892" y="3046412"/>
                </a:lnTo>
                <a:lnTo>
                  <a:pt x="134368" y="3009900"/>
                </a:lnTo>
                <a:lnTo>
                  <a:pt x="152844" y="2967037"/>
                </a:lnTo>
                <a:lnTo>
                  <a:pt x="167959" y="2922587"/>
                </a:lnTo>
                <a:lnTo>
                  <a:pt x="178037" y="2868612"/>
                </a:lnTo>
                <a:lnTo>
                  <a:pt x="188115" y="2809875"/>
                </a:lnTo>
                <a:lnTo>
                  <a:pt x="189795" y="2741612"/>
                </a:lnTo>
                <a:lnTo>
                  <a:pt x="188115" y="2671762"/>
                </a:lnTo>
                <a:lnTo>
                  <a:pt x="178037" y="2613025"/>
                </a:lnTo>
                <a:lnTo>
                  <a:pt x="167959" y="2560637"/>
                </a:lnTo>
                <a:lnTo>
                  <a:pt x="152844" y="2513012"/>
                </a:lnTo>
                <a:lnTo>
                  <a:pt x="134368" y="2471737"/>
                </a:lnTo>
                <a:lnTo>
                  <a:pt x="115892" y="2433637"/>
                </a:lnTo>
                <a:lnTo>
                  <a:pt x="95737" y="2395537"/>
                </a:lnTo>
                <a:lnTo>
                  <a:pt x="75582" y="2359025"/>
                </a:lnTo>
                <a:lnTo>
                  <a:pt x="55427" y="2319337"/>
                </a:lnTo>
                <a:lnTo>
                  <a:pt x="38631" y="2278062"/>
                </a:lnTo>
                <a:lnTo>
                  <a:pt x="23514" y="2232025"/>
                </a:lnTo>
                <a:lnTo>
                  <a:pt x="11757" y="2179637"/>
                </a:lnTo>
                <a:lnTo>
                  <a:pt x="3359" y="2119312"/>
                </a:lnTo>
                <a:lnTo>
                  <a:pt x="0" y="2051050"/>
                </a:lnTo>
                <a:lnTo>
                  <a:pt x="3359" y="1982787"/>
                </a:lnTo>
                <a:lnTo>
                  <a:pt x="11757" y="1922462"/>
                </a:lnTo>
                <a:lnTo>
                  <a:pt x="23514" y="1870075"/>
                </a:lnTo>
                <a:lnTo>
                  <a:pt x="38631" y="1824037"/>
                </a:lnTo>
                <a:lnTo>
                  <a:pt x="55427" y="1782762"/>
                </a:lnTo>
                <a:lnTo>
                  <a:pt x="75582" y="1743075"/>
                </a:lnTo>
                <a:lnTo>
                  <a:pt x="95737" y="1708150"/>
                </a:lnTo>
                <a:lnTo>
                  <a:pt x="115892" y="1671637"/>
                </a:lnTo>
                <a:lnTo>
                  <a:pt x="134368" y="1631950"/>
                </a:lnTo>
                <a:lnTo>
                  <a:pt x="152844" y="1589087"/>
                </a:lnTo>
                <a:lnTo>
                  <a:pt x="167959" y="1544637"/>
                </a:lnTo>
                <a:lnTo>
                  <a:pt x="178037" y="1492250"/>
                </a:lnTo>
                <a:lnTo>
                  <a:pt x="188115" y="1431925"/>
                </a:lnTo>
                <a:lnTo>
                  <a:pt x="189795" y="1363662"/>
                </a:lnTo>
                <a:lnTo>
                  <a:pt x="188115" y="1295400"/>
                </a:lnTo>
                <a:lnTo>
                  <a:pt x="178037" y="1235075"/>
                </a:lnTo>
                <a:lnTo>
                  <a:pt x="167959" y="1182687"/>
                </a:lnTo>
                <a:lnTo>
                  <a:pt x="152844" y="1136650"/>
                </a:lnTo>
                <a:lnTo>
                  <a:pt x="134368" y="1095375"/>
                </a:lnTo>
                <a:lnTo>
                  <a:pt x="115892" y="1055687"/>
                </a:lnTo>
                <a:lnTo>
                  <a:pt x="95737" y="1017587"/>
                </a:lnTo>
                <a:lnTo>
                  <a:pt x="75582" y="981075"/>
                </a:lnTo>
                <a:lnTo>
                  <a:pt x="55427" y="942975"/>
                </a:lnTo>
                <a:lnTo>
                  <a:pt x="38631" y="901700"/>
                </a:lnTo>
                <a:lnTo>
                  <a:pt x="23514" y="854075"/>
                </a:lnTo>
                <a:lnTo>
                  <a:pt x="11757" y="801687"/>
                </a:lnTo>
                <a:lnTo>
                  <a:pt x="3359" y="744537"/>
                </a:lnTo>
                <a:lnTo>
                  <a:pt x="0" y="673100"/>
                </a:lnTo>
                <a:lnTo>
                  <a:pt x="3359" y="606425"/>
                </a:lnTo>
                <a:lnTo>
                  <a:pt x="11757" y="546100"/>
                </a:lnTo>
                <a:lnTo>
                  <a:pt x="23514" y="496887"/>
                </a:lnTo>
                <a:lnTo>
                  <a:pt x="38631" y="450850"/>
                </a:lnTo>
                <a:lnTo>
                  <a:pt x="55427" y="409575"/>
                </a:lnTo>
                <a:lnTo>
                  <a:pt x="73902" y="369887"/>
                </a:lnTo>
                <a:lnTo>
                  <a:pt x="92378" y="334962"/>
                </a:lnTo>
                <a:lnTo>
                  <a:pt x="112533" y="296862"/>
                </a:lnTo>
                <a:lnTo>
                  <a:pt x="132688" y="260350"/>
                </a:lnTo>
                <a:lnTo>
                  <a:pt x="149484" y="217487"/>
                </a:lnTo>
                <a:lnTo>
                  <a:pt x="166280" y="174625"/>
                </a:lnTo>
                <a:lnTo>
                  <a:pt x="176358" y="122237"/>
                </a:lnTo>
                <a:lnTo>
                  <a:pt x="184755" y="666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67" name="Freeform: Shape 2066">
            <a:extLst>
              <a:ext uri="{FF2B5EF4-FFF2-40B4-BE49-F238E27FC236}">
                <a16:creationId xmlns:a16="http://schemas.microsoft.com/office/drawing/2014/main" id="{EDDC619B-7F37-4A93-ADCA-7EAE09EE98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046364" y="3511830"/>
            <a:ext cx="5149751" cy="3346171"/>
          </a:xfrm>
          <a:custGeom>
            <a:avLst/>
            <a:gdLst>
              <a:gd name="connsiteX0" fmla="*/ 5387 w 5149751"/>
              <a:gd name="connsiteY0" fmla="*/ 0 h 3346171"/>
              <a:gd name="connsiteX1" fmla="*/ 5149751 w 5149751"/>
              <a:gd name="connsiteY1" fmla="*/ 0 h 3346171"/>
              <a:gd name="connsiteX2" fmla="*/ 5149751 w 5149751"/>
              <a:gd name="connsiteY2" fmla="*/ 3346171 h 3346171"/>
              <a:gd name="connsiteX3" fmla="*/ 189795 w 5149751"/>
              <a:gd name="connsiteY3" fmla="*/ 3346171 h 3346171"/>
              <a:gd name="connsiteX4" fmla="*/ 184755 w 5149751"/>
              <a:gd name="connsiteY4" fmla="*/ 3279496 h 3346171"/>
              <a:gd name="connsiteX5" fmla="*/ 176358 w 5149751"/>
              <a:gd name="connsiteY5" fmla="*/ 3223933 h 3346171"/>
              <a:gd name="connsiteX6" fmla="*/ 166280 w 5149751"/>
              <a:gd name="connsiteY6" fmla="*/ 3171546 h 3346171"/>
              <a:gd name="connsiteX7" fmla="*/ 149484 w 5149751"/>
              <a:gd name="connsiteY7" fmla="*/ 3128683 h 3346171"/>
              <a:gd name="connsiteX8" fmla="*/ 132688 w 5149751"/>
              <a:gd name="connsiteY8" fmla="*/ 3085821 h 3346171"/>
              <a:gd name="connsiteX9" fmla="*/ 112533 w 5149751"/>
              <a:gd name="connsiteY9" fmla="*/ 3049308 h 3346171"/>
              <a:gd name="connsiteX10" fmla="*/ 92378 w 5149751"/>
              <a:gd name="connsiteY10" fmla="*/ 3011208 h 3346171"/>
              <a:gd name="connsiteX11" fmla="*/ 73902 w 5149751"/>
              <a:gd name="connsiteY11" fmla="*/ 2976283 h 3346171"/>
              <a:gd name="connsiteX12" fmla="*/ 55427 w 5149751"/>
              <a:gd name="connsiteY12" fmla="*/ 2936596 h 3346171"/>
              <a:gd name="connsiteX13" fmla="*/ 38631 w 5149751"/>
              <a:gd name="connsiteY13" fmla="*/ 2895321 h 3346171"/>
              <a:gd name="connsiteX14" fmla="*/ 23514 w 5149751"/>
              <a:gd name="connsiteY14" fmla="*/ 2849283 h 3346171"/>
              <a:gd name="connsiteX15" fmla="*/ 11757 w 5149751"/>
              <a:gd name="connsiteY15" fmla="*/ 2800071 h 3346171"/>
              <a:gd name="connsiteX16" fmla="*/ 3359 w 5149751"/>
              <a:gd name="connsiteY16" fmla="*/ 2739746 h 3346171"/>
              <a:gd name="connsiteX17" fmla="*/ 0 w 5149751"/>
              <a:gd name="connsiteY17" fmla="*/ 2671483 h 3346171"/>
              <a:gd name="connsiteX18" fmla="*/ 3359 w 5149751"/>
              <a:gd name="connsiteY18" fmla="*/ 2601633 h 3346171"/>
              <a:gd name="connsiteX19" fmla="*/ 11757 w 5149751"/>
              <a:gd name="connsiteY19" fmla="*/ 2544483 h 3346171"/>
              <a:gd name="connsiteX20" fmla="*/ 23514 w 5149751"/>
              <a:gd name="connsiteY20" fmla="*/ 2492096 h 3346171"/>
              <a:gd name="connsiteX21" fmla="*/ 38631 w 5149751"/>
              <a:gd name="connsiteY21" fmla="*/ 2444471 h 3346171"/>
              <a:gd name="connsiteX22" fmla="*/ 55427 w 5149751"/>
              <a:gd name="connsiteY22" fmla="*/ 2403196 h 3346171"/>
              <a:gd name="connsiteX23" fmla="*/ 75582 w 5149751"/>
              <a:gd name="connsiteY23" fmla="*/ 2365096 h 3346171"/>
              <a:gd name="connsiteX24" fmla="*/ 95737 w 5149751"/>
              <a:gd name="connsiteY24" fmla="*/ 2328583 h 3346171"/>
              <a:gd name="connsiteX25" fmla="*/ 115892 w 5149751"/>
              <a:gd name="connsiteY25" fmla="*/ 2290483 h 3346171"/>
              <a:gd name="connsiteX26" fmla="*/ 134368 w 5149751"/>
              <a:gd name="connsiteY26" fmla="*/ 2250796 h 3346171"/>
              <a:gd name="connsiteX27" fmla="*/ 152844 w 5149751"/>
              <a:gd name="connsiteY27" fmla="*/ 2209521 h 3346171"/>
              <a:gd name="connsiteX28" fmla="*/ 167959 w 5149751"/>
              <a:gd name="connsiteY28" fmla="*/ 2163483 h 3346171"/>
              <a:gd name="connsiteX29" fmla="*/ 178037 w 5149751"/>
              <a:gd name="connsiteY29" fmla="*/ 2111096 h 3346171"/>
              <a:gd name="connsiteX30" fmla="*/ 188115 w 5149751"/>
              <a:gd name="connsiteY30" fmla="*/ 2050771 h 3346171"/>
              <a:gd name="connsiteX31" fmla="*/ 189795 w 5149751"/>
              <a:gd name="connsiteY31" fmla="*/ 1982508 h 3346171"/>
              <a:gd name="connsiteX32" fmla="*/ 188115 w 5149751"/>
              <a:gd name="connsiteY32" fmla="*/ 1914246 h 3346171"/>
              <a:gd name="connsiteX33" fmla="*/ 178037 w 5149751"/>
              <a:gd name="connsiteY33" fmla="*/ 1853921 h 3346171"/>
              <a:gd name="connsiteX34" fmla="*/ 167959 w 5149751"/>
              <a:gd name="connsiteY34" fmla="*/ 1801533 h 3346171"/>
              <a:gd name="connsiteX35" fmla="*/ 152844 w 5149751"/>
              <a:gd name="connsiteY35" fmla="*/ 1757083 h 3346171"/>
              <a:gd name="connsiteX36" fmla="*/ 134368 w 5149751"/>
              <a:gd name="connsiteY36" fmla="*/ 1714221 h 3346171"/>
              <a:gd name="connsiteX37" fmla="*/ 115892 w 5149751"/>
              <a:gd name="connsiteY37" fmla="*/ 1674533 h 3346171"/>
              <a:gd name="connsiteX38" fmla="*/ 95737 w 5149751"/>
              <a:gd name="connsiteY38" fmla="*/ 1638021 h 3346171"/>
              <a:gd name="connsiteX39" fmla="*/ 75582 w 5149751"/>
              <a:gd name="connsiteY39" fmla="*/ 1603096 h 3346171"/>
              <a:gd name="connsiteX40" fmla="*/ 55427 w 5149751"/>
              <a:gd name="connsiteY40" fmla="*/ 1563408 h 3346171"/>
              <a:gd name="connsiteX41" fmla="*/ 38631 w 5149751"/>
              <a:gd name="connsiteY41" fmla="*/ 1522133 h 3346171"/>
              <a:gd name="connsiteX42" fmla="*/ 23514 w 5149751"/>
              <a:gd name="connsiteY42" fmla="*/ 1476096 h 3346171"/>
              <a:gd name="connsiteX43" fmla="*/ 11757 w 5149751"/>
              <a:gd name="connsiteY43" fmla="*/ 1423708 h 3346171"/>
              <a:gd name="connsiteX44" fmla="*/ 3359 w 5149751"/>
              <a:gd name="connsiteY44" fmla="*/ 1363383 h 3346171"/>
              <a:gd name="connsiteX45" fmla="*/ 0 w 5149751"/>
              <a:gd name="connsiteY45" fmla="*/ 1295121 h 3346171"/>
              <a:gd name="connsiteX46" fmla="*/ 3359 w 5149751"/>
              <a:gd name="connsiteY46" fmla="*/ 1226858 h 3346171"/>
              <a:gd name="connsiteX47" fmla="*/ 11757 w 5149751"/>
              <a:gd name="connsiteY47" fmla="*/ 1166533 h 3346171"/>
              <a:gd name="connsiteX48" fmla="*/ 23514 w 5149751"/>
              <a:gd name="connsiteY48" fmla="*/ 1114146 h 3346171"/>
              <a:gd name="connsiteX49" fmla="*/ 38631 w 5149751"/>
              <a:gd name="connsiteY49" fmla="*/ 1068108 h 3346171"/>
              <a:gd name="connsiteX50" fmla="*/ 55427 w 5149751"/>
              <a:gd name="connsiteY50" fmla="*/ 1025246 h 3346171"/>
              <a:gd name="connsiteX51" fmla="*/ 75582 w 5149751"/>
              <a:gd name="connsiteY51" fmla="*/ 987146 h 3346171"/>
              <a:gd name="connsiteX52" fmla="*/ 115892 w 5149751"/>
              <a:gd name="connsiteY52" fmla="*/ 912533 h 3346171"/>
              <a:gd name="connsiteX53" fmla="*/ 134368 w 5149751"/>
              <a:gd name="connsiteY53" fmla="*/ 874433 h 3346171"/>
              <a:gd name="connsiteX54" fmla="*/ 152844 w 5149751"/>
              <a:gd name="connsiteY54" fmla="*/ 831571 h 3346171"/>
              <a:gd name="connsiteX55" fmla="*/ 167959 w 5149751"/>
              <a:gd name="connsiteY55" fmla="*/ 785533 h 3346171"/>
              <a:gd name="connsiteX56" fmla="*/ 178037 w 5149751"/>
              <a:gd name="connsiteY56" fmla="*/ 733146 h 3346171"/>
              <a:gd name="connsiteX57" fmla="*/ 188115 w 5149751"/>
              <a:gd name="connsiteY57" fmla="*/ 674408 h 3346171"/>
              <a:gd name="connsiteX58" fmla="*/ 189795 w 5149751"/>
              <a:gd name="connsiteY58" fmla="*/ 604558 h 3346171"/>
              <a:gd name="connsiteX59" fmla="*/ 188115 w 5149751"/>
              <a:gd name="connsiteY59" fmla="*/ 536296 h 3346171"/>
              <a:gd name="connsiteX60" fmla="*/ 178037 w 5149751"/>
              <a:gd name="connsiteY60" fmla="*/ 475971 h 3346171"/>
              <a:gd name="connsiteX61" fmla="*/ 167959 w 5149751"/>
              <a:gd name="connsiteY61" fmla="*/ 423583 h 3346171"/>
              <a:gd name="connsiteX62" fmla="*/ 152844 w 5149751"/>
              <a:gd name="connsiteY62" fmla="*/ 379133 h 3346171"/>
              <a:gd name="connsiteX63" fmla="*/ 134368 w 5149751"/>
              <a:gd name="connsiteY63" fmla="*/ 336271 h 3346171"/>
              <a:gd name="connsiteX64" fmla="*/ 115892 w 5149751"/>
              <a:gd name="connsiteY64" fmla="*/ 299758 h 3346171"/>
              <a:gd name="connsiteX65" fmla="*/ 75582 w 5149751"/>
              <a:gd name="connsiteY65" fmla="*/ 225146 h 3346171"/>
              <a:gd name="connsiteX66" fmla="*/ 55427 w 5149751"/>
              <a:gd name="connsiteY66" fmla="*/ 185458 h 3346171"/>
              <a:gd name="connsiteX67" fmla="*/ 38631 w 5149751"/>
              <a:gd name="connsiteY67" fmla="*/ 144183 h 3346171"/>
              <a:gd name="connsiteX68" fmla="*/ 23514 w 5149751"/>
              <a:gd name="connsiteY68" fmla="*/ 98146 h 3346171"/>
              <a:gd name="connsiteX69" fmla="*/ 11757 w 5149751"/>
              <a:gd name="connsiteY69" fmla="*/ 45758 h 3346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</a:cxnLst>
            <a:rect l="l" t="t" r="r" b="b"/>
            <a:pathLst>
              <a:path w="5149751" h="3346171">
                <a:moveTo>
                  <a:pt x="5387" y="0"/>
                </a:moveTo>
                <a:lnTo>
                  <a:pt x="5149751" y="0"/>
                </a:lnTo>
                <a:lnTo>
                  <a:pt x="5149751" y="3346171"/>
                </a:lnTo>
                <a:lnTo>
                  <a:pt x="189795" y="3346171"/>
                </a:lnTo>
                <a:lnTo>
                  <a:pt x="184755" y="3279496"/>
                </a:lnTo>
                <a:lnTo>
                  <a:pt x="176358" y="3223933"/>
                </a:lnTo>
                <a:lnTo>
                  <a:pt x="166280" y="3171546"/>
                </a:lnTo>
                <a:lnTo>
                  <a:pt x="149484" y="3128683"/>
                </a:lnTo>
                <a:lnTo>
                  <a:pt x="132688" y="3085821"/>
                </a:lnTo>
                <a:lnTo>
                  <a:pt x="112533" y="3049308"/>
                </a:lnTo>
                <a:lnTo>
                  <a:pt x="92378" y="3011208"/>
                </a:lnTo>
                <a:lnTo>
                  <a:pt x="73902" y="2976283"/>
                </a:lnTo>
                <a:lnTo>
                  <a:pt x="55427" y="2936596"/>
                </a:lnTo>
                <a:lnTo>
                  <a:pt x="38631" y="2895321"/>
                </a:lnTo>
                <a:lnTo>
                  <a:pt x="23514" y="2849283"/>
                </a:lnTo>
                <a:lnTo>
                  <a:pt x="11757" y="2800071"/>
                </a:lnTo>
                <a:lnTo>
                  <a:pt x="3359" y="2739746"/>
                </a:lnTo>
                <a:lnTo>
                  <a:pt x="0" y="2671483"/>
                </a:lnTo>
                <a:lnTo>
                  <a:pt x="3359" y="2601633"/>
                </a:lnTo>
                <a:lnTo>
                  <a:pt x="11757" y="2544483"/>
                </a:lnTo>
                <a:lnTo>
                  <a:pt x="23514" y="2492096"/>
                </a:lnTo>
                <a:lnTo>
                  <a:pt x="38631" y="2444471"/>
                </a:lnTo>
                <a:lnTo>
                  <a:pt x="55427" y="2403196"/>
                </a:lnTo>
                <a:lnTo>
                  <a:pt x="75582" y="2365096"/>
                </a:lnTo>
                <a:lnTo>
                  <a:pt x="95737" y="2328583"/>
                </a:lnTo>
                <a:lnTo>
                  <a:pt x="115892" y="2290483"/>
                </a:lnTo>
                <a:lnTo>
                  <a:pt x="134368" y="2250796"/>
                </a:lnTo>
                <a:lnTo>
                  <a:pt x="152844" y="2209521"/>
                </a:lnTo>
                <a:lnTo>
                  <a:pt x="167959" y="2163483"/>
                </a:lnTo>
                <a:lnTo>
                  <a:pt x="178037" y="2111096"/>
                </a:lnTo>
                <a:lnTo>
                  <a:pt x="188115" y="2050771"/>
                </a:lnTo>
                <a:lnTo>
                  <a:pt x="189795" y="1982508"/>
                </a:lnTo>
                <a:lnTo>
                  <a:pt x="188115" y="1914246"/>
                </a:lnTo>
                <a:lnTo>
                  <a:pt x="178037" y="1853921"/>
                </a:lnTo>
                <a:lnTo>
                  <a:pt x="167959" y="1801533"/>
                </a:lnTo>
                <a:lnTo>
                  <a:pt x="152844" y="1757083"/>
                </a:lnTo>
                <a:lnTo>
                  <a:pt x="134368" y="1714221"/>
                </a:lnTo>
                <a:lnTo>
                  <a:pt x="115892" y="1674533"/>
                </a:lnTo>
                <a:lnTo>
                  <a:pt x="95737" y="1638021"/>
                </a:lnTo>
                <a:lnTo>
                  <a:pt x="75582" y="1603096"/>
                </a:lnTo>
                <a:lnTo>
                  <a:pt x="55427" y="1563408"/>
                </a:lnTo>
                <a:lnTo>
                  <a:pt x="38631" y="1522133"/>
                </a:lnTo>
                <a:lnTo>
                  <a:pt x="23514" y="1476096"/>
                </a:lnTo>
                <a:lnTo>
                  <a:pt x="11757" y="1423708"/>
                </a:lnTo>
                <a:lnTo>
                  <a:pt x="3359" y="1363383"/>
                </a:lnTo>
                <a:lnTo>
                  <a:pt x="0" y="1295121"/>
                </a:lnTo>
                <a:lnTo>
                  <a:pt x="3359" y="1226858"/>
                </a:lnTo>
                <a:lnTo>
                  <a:pt x="11757" y="1166533"/>
                </a:lnTo>
                <a:lnTo>
                  <a:pt x="23514" y="1114146"/>
                </a:lnTo>
                <a:lnTo>
                  <a:pt x="38631" y="1068108"/>
                </a:lnTo>
                <a:lnTo>
                  <a:pt x="55427" y="1025246"/>
                </a:lnTo>
                <a:lnTo>
                  <a:pt x="75582" y="987146"/>
                </a:lnTo>
                <a:lnTo>
                  <a:pt x="115892" y="912533"/>
                </a:lnTo>
                <a:lnTo>
                  <a:pt x="134368" y="874433"/>
                </a:lnTo>
                <a:lnTo>
                  <a:pt x="152844" y="831571"/>
                </a:lnTo>
                <a:lnTo>
                  <a:pt x="167959" y="785533"/>
                </a:lnTo>
                <a:lnTo>
                  <a:pt x="178037" y="733146"/>
                </a:lnTo>
                <a:lnTo>
                  <a:pt x="188115" y="674408"/>
                </a:lnTo>
                <a:lnTo>
                  <a:pt x="189795" y="604558"/>
                </a:lnTo>
                <a:lnTo>
                  <a:pt x="188115" y="536296"/>
                </a:lnTo>
                <a:lnTo>
                  <a:pt x="178037" y="475971"/>
                </a:lnTo>
                <a:lnTo>
                  <a:pt x="167959" y="423583"/>
                </a:lnTo>
                <a:lnTo>
                  <a:pt x="152844" y="379133"/>
                </a:lnTo>
                <a:lnTo>
                  <a:pt x="134368" y="336271"/>
                </a:lnTo>
                <a:lnTo>
                  <a:pt x="115892" y="299758"/>
                </a:lnTo>
                <a:lnTo>
                  <a:pt x="75582" y="225146"/>
                </a:lnTo>
                <a:lnTo>
                  <a:pt x="55427" y="185458"/>
                </a:lnTo>
                <a:lnTo>
                  <a:pt x="38631" y="144183"/>
                </a:lnTo>
                <a:lnTo>
                  <a:pt x="23514" y="98146"/>
                </a:lnTo>
                <a:lnTo>
                  <a:pt x="11757" y="457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9218" name="Picture 2" descr="Agricultural labourers pitch hay into a cart on a farm near Whitby, c. 1880">
            <a:extLst>
              <a:ext uri="{FF2B5EF4-FFF2-40B4-BE49-F238E27FC236}">
                <a16:creationId xmlns:a16="http://schemas.microsoft.com/office/drawing/2014/main" id="{9F544026-A08B-DA02-9BFA-BD3AAD920F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5849" y="164506"/>
            <a:ext cx="4363860" cy="3073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A black and white photograph of workers operating heavy machinery in a power loom house.">
            <a:extLst>
              <a:ext uri="{FF2B5EF4-FFF2-40B4-BE49-F238E27FC236}">
                <a16:creationId xmlns:a16="http://schemas.microsoft.com/office/drawing/2014/main" id="{21803E2A-D031-40E9-F52C-759DD15EB1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6086" y="3566857"/>
            <a:ext cx="3903387" cy="2937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6BD2C06-DD60-6DA1-A7E4-40504F30D4D4}"/>
              </a:ext>
            </a:extLst>
          </p:cNvPr>
          <p:cNvSpPr txBox="1"/>
          <p:nvPr/>
        </p:nvSpPr>
        <p:spPr>
          <a:xfrm>
            <a:off x="7659045" y="6571454"/>
            <a:ext cx="6096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Oxfordshire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, 1898. Source: Historic England Archive. HT13127.</a:t>
            </a:r>
          </a:p>
        </p:txBody>
      </p:sp>
    </p:spTree>
    <p:extLst>
      <p:ext uri="{BB962C8B-B14F-4D97-AF65-F5344CB8AC3E}">
        <p14:creationId xmlns:p14="http://schemas.microsoft.com/office/powerpoint/2010/main" val="25728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Freeform 10">
            <a:extLst>
              <a:ext uri="{FF2B5EF4-FFF2-40B4-BE49-F238E27FC236}">
                <a16:creationId xmlns:a16="http://schemas.microsoft.com/office/drawing/2014/main" id="{B2993EF1-19E1-473A-8A3F-1D7B249519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7569200" cy="6858000"/>
          </a:xfrm>
          <a:custGeom>
            <a:avLst/>
            <a:gdLst>
              <a:gd name="connsiteX0" fmla="*/ 0 w 7569200"/>
              <a:gd name="connsiteY0" fmla="*/ 0 h 6858000"/>
              <a:gd name="connsiteX1" fmla="*/ 7389812 w 7569200"/>
              <a:gd name="connsiteY1" fmla="*/ 0 h 6858000"/>
              <a:gd name="connsiteX2" fmla="*/ 7394575 w 7569200"/>
              <a:gd name="connsiteY2" fmla="*/ 66675 h 6858000"/>
              <a:gd name="connsiteX3" fmla="*/ 7402512 w 7569200"/>
              <a:gd name="connsiteY3" fmla="*/ 122237 h 6858000"/>
              <a:gd name="connsiteX4" fmla="*/ 7412037 w 7569200"/>
              <a:gd name="connsiteY4" fmla="*/ 174625 h 6858000"/>
              <a:gd name="connsiteX5" fmla="*/ 7427912 w 7569200"/>
              <a:gd name="connsiteY5" fmla="*/ 217487 h 6858000"/>
              <a:gd name="connsiteX6" fmla="*/ 7443787 w 7569200"/>
              <a:gd name="connsiteY6" fmla="*/ 260350 h 6858000"/>
              <a:gd name="connsiteX7" fmla="*/ 7462837 w 7569200"/>
              <a:gd name="connsiteY7" fmla="*/ 296862 h 6858000"/>
              <a:gd name="connsiteX8" fmla="*/ 7481887 w 7569200"/>
              <a:gd name="connsiteY8" fmla="*/ 334962 h 6858000"/>
              <a:gd name="connsiteX9" fmla="*/ 7499350 w 7569200"/>
              <a:gd name="connsiteY9" fmla="*/ 369887 h 6858000"/>
              <a:gd name="connsiteX10" fmla="*/ 7516812 w 7569200"/>
              <a:gd name="connsiteY10" fmla="*/ 409575 h 6858000"/>
              <a:gd name="connsiteX11" fmla="*/ 7532687 w 7569200"/>
              <a:gd name="connsiteY11" fmla="*/ 450850 h 6858000"/>
              <a:gd name="connsiteX12" fmla="*/ 7546975 w 7569200"/>
              <a:gd name="connsiteY12" fmla="*/ 496887 h 6858000"/>
              <a:gd name="connsiteX13" fmla="*/ 7558087 w 7569200"/>
              <a:gd name="connsiteY13" fmla="*/ 546100 h 6858000"/>
              <a:gd name="connsiteX14" fmla="*/ 7566025 w 7569200"/>
              <a:gd name="connsiteY14" fmla="*/ 606425 h 6858000"/>
              <a:gd name="connsiteX15" fmla="*/ 7569200 w 7569200"/>
              <a:gd name="connsiteY15" fmla="*/ 673100 h 6858000"/>
              <a:gd name="connsiteX16" fmla="*/ 7566025 w 7569200"/>
              <a:gd name="connsiteY16" fmla="*/ 744537 h 6858000"/>
              <a:gd name="connsiteX17" fmla="*/ 7558087 w 7569200"/>
              <a:gd name="connsiteY17" fmla="*/ 801687 h 6858000"/>
              <a:gd name="connsiteX18" fmla="*/ 7546975 w 7569200"/>
              <a:gd name="connsiteY18" fmla="*/ 854075 h 6858000"/>
              <a:gd name="connsiteX19" fmla="*/ 7532687 w 7569200"/>
              <a:gd name="connsiteY19" fmla="*/ 901700 h 6858000"/>
              <a:gd name="connsiteX20" fmla="*/ 7516812 w 7569200"/>
              <a:gd name="connsiteY20" fmla="*/ 942975 h 6858000"/>
              <a:gd name="connsiteX21" fmla="*/ 7497762 w 7569200"/>
              <a:gd name="connsiteY21" fmla="*/ 981075 h 6858000"/>
              <a:gd name="connsiteX22" fmla="*/ 7478712 w 7569200"/>
              <a:gd name="connsiteY22" fmla="*/ 1017587 h 6858000"/>
              <a:gd name="connsiteX23" fmla="*/ 7459662 w 7569200"/>
              <a:gd name="connsiteY23" fmla="*/ 1055687 h 6858000"/>
              <a:gd name="connsiteX24" fmla="*/ 7442200 w 7569200"/>
              <a:gd name="connsiteY24" fmla="*/ 1095375 h 6858000"/>
              <a:gd name="connsiteX25" fmla="*/ 7424737 w 7569200"/>
              <a:gd name="connsiteY25" fmla="*/ 1136650 h 6858000"/>
              <a:gd name="connsiteX26" fmla="*/ 7410450 w 7569200"/>
              <a:gd name="connsiteY26" fmla="*/ 1182687 h 6858000"/>
              <a:gd name="connsiteX27" fmla="*/ 7400925 w 7569200"/>
              <a:gd name="connsiteY27" fmla="*/ 1235075 h 6858000"/>
              <a:gd name="connsiteX28" fmla="*/ 7391400 w 7569200"/>
              <a:gd name="connsiteY28" fmla="*/ 1295400 h 6858000"/>
              <a:gd name="connsiteX29" fmla="*/ 7389812 w 7569200"/>
              <a:gd name="connsiteY29" fmla="*/ 1363662 h 6858000"/>
              <a:gd name="connsiteX30" fmla="*/ 7391400 w 7569200"/>
              <a:gd name="connsiteY30" fmla="*/ 1431925 h 6858000"/>
              <a:gd name="connsiteX31" fmla="*/ 7400925 w 7569200"/>
              <a:gd name="connsiteY31" fmla="*/ 1492250 h 6858000"/>
              <a:gd name="connsiteX32" fmla="*/ 7410450 w 7569200"/>
              <a:gd name="connsiteY32" fmla="*/ 1544637 h 6858000"/>
              <a:gd name="connsiteX33" fmla="*/ 7424737 w 7569200"/>
              <a:gd name="connsiteY33" fmla="*/ 1589087 h 6858000"/>
              <a:gd name="connsiteX34" fmla="*/ 7442200 w 7569200"/>
              <a:gd name="connsiteY34" fmla="*/ 1631950 h 6858000"/>
              <a:gd name="connsiteX35" fmla="*/ 7459662 w 7569200"/>
              <a:gd name="connsiteY35" fmla="*/ 1671637 h 6858000"/>
              <a:gd name="connsiteX36" fmla="*/ 7478712 w 7569200"/>
              <a:gd name="connsiteY36" fmla="*/ 1708150 h 6858000"/>
              <a:gd name="connsiteX37" fmla="*/ 7497762 w 7569200"/>
              <a:gd name="connsiteY37" fmla="*/ 1743075 h 6858000"/>
              <a:gd name="connsiteX38" fmla="*/ 7516812 w 7569200"/>
              <a:gd name="connsiteY38" fmla="*/ 1782762 h 6858000"/>
              <a:gd name="connsiteX39" fmla="*/ 7532687 w 7569200"/>
              <a:gd name="connsiteY39" fmla="*/ 1824037 h 6858000"/>
              <a:gd name="connsiteX40" fmla="*/ 7546975 w 7569200"/>
              <a:gd name="connsiteY40" fmla="*/ 1870075 h 6858000"/>
              <a:gd name="connsiteX41" fmla="*/ 7558087 w 7569200"/>
              <a:gd name="connsiteY41" fmla="*/ 1922462 h 6858000"/>
              <a:gd name="connsiteX42" fmla="*/ 7566025 w 7569200"/>
              <a:gd name="connsiteY42" fmla="*/ 1982787 h 6858000"/>
              <a:gd name="connsiteX43" fmla="*/ 7569200 w 7569200"/>
              <a:gd name="connsiteY43" fmla="*/ 2051050 h 6858000"/>
              <a:gd name="connsiteX44" fmla="*/ 7566025 w 7569200"/>
              <a:gd name="connsiteY44" fmla="*/ 2119312 h 6858000"/>
              <a:gd name="connsiteX45" fmla="*/ 7558087 w 7569200"/>
              <a:gd name="connsiteY45" fmla="*/ 2179637 h 6858000"/>
              <a:gd name="connsiteX46" fmla="*/ 7546975 w 7569200"/>
              <a:gd name="connsiteY46" fmla="*/ 2232025 h 6858000"/>
              <a:gd name="connsiteX47" fmla="*/ 7532687 w 7569200"/>
              <a:gd name="connsiteY47" fmla="*/ 2278062 h 6858000"/>
              <a:gd name="connsiteX48" fmla="*/ 7516812 w 7569200"/>
              <a:gd name="connsiteY48" fmla="*/ 2319337 h 6858000"/>
              <a:gd name="connsiteX49" fmla="*/ 7497762 w 7569200"/>
              <a:gd name="connsiteY49" fmla="*/ 2359025 h 6858000"/>
              <a:gd name="connsiteX50" fmla="*/ 7478712 w 7569200"/>
              <a:gd name="connsiteY50" fmla="*/ 2395537 h 6858000"/>
              <a:gd name="connsiteX51" fmla="*/ 7459662 w 7569200"/>
              <a:gd name="connsiteY51" fmla="*/ 2433637 h 6858000"/>
              <a:gd name="connsiteX52" fmla="*/ 7442200 w 7569200"/>
              <a:gd name="connsiteY52" fmla="*/ 2471737 h 6858000"/>
              <a:gd name="connsiteX53" fmla="*/ 7424737 w 7569200"/>
              <a:gd name="connsiteY53" fmla="*/ 2513012 h 6858000"/>
              <a:gd name="connsiteX54" fmla="*/ 7410450 w 7569200"/>
              <a:gd name="connsiteY54" fmla="*/ 2560637 h 6858000"/>
              <a:gd name="connsiteX55" fmla="*/ 7400925 w 7569200"/>
              <a:gd name="connsiteY55" fmla="*/ 2613025 h 6858000"/>
              <a:gd name="connsiteX56" fmla="*/ 7391400 w 7569200"/>
              <a:gd name="connsiteY56" fmla="*/ 2671762 h 6858000"/>
              <a:gd name="connsiteX57" fmla="*/ 7389812 w 7569200"/>
              <a:gd name="connsiteY57" fmla="*/ 2741612 h 6858000"/>
              <a:gd name="connsiteX58" fmla="*/ 7391400 w 7569200"/>
              <a:gd name="connsiteY58" fmla="*/ 2809875 h 6858000"/>
              <a:gd name="connsiteX59" fmla="*/ 7400925 w 7569200"/>
              <a:gd name="connsiteY59" fmla="*/ 2868612 h 6858000"/>
              <a:gd name="connsiteX60" fmla="*/ 7410450 w 7569200"/>
              <a:gd name="connsiteY60" fmla="*/ 2922587 h 6858000"/>
              <a:gd name="connsiteX61" fmla="*/ 7424737 w 7569200"/>
              <a:gd name="connsiteY61" fmla="*/ 2967037 h 6858000"/>
              <a:gd name="connsiteX62" fmla="*/ 7442200 w 7569200"/>
              <a:gd name="connsiteY62" fmla="*/ 3009900 h 6858000"/>
              <a:gd name="connsiteX63" fmla="*/ 7459662 w 7569200"/>
              <a:gd name="connsiteY63" fmla="*/ 3046412 h 6858000"/>
              <a:gd name="connsiteX64" fmla="*/ 7478712 w 7569200"/>
              <a:gd name="connsiteY64" fmla="*/ 3084512 h 6858000"/>
              <a:gd name="connsiteX65" fmla="*/ 7497762 w 7569200"/>
              <a:gd name="connsiteY65" fmla="*/ 3121025 h 6858000"/>
              <a:gd name="connsiteX66" fmla="*/ 7516812 w 7569200"/>
              <a:gd name="connsiteY66" fmla="*/ 3160712 h 6858000"/>
              <a:gd name="connsiteX67" fmla="*/ 7532687 w 7569200"/>
              <a:gd name="connsiteY67" fmla="*/ 3201987 h 6858000"/>
              <a:gd name="connsiteX68" fmla="*/ 7546975 w 7569200"/>
              <a:gd name="connsiteY68" fmla="*/ 3248025 h 6858000"/>
              <a:gd name="connsiteX69" fmla="*/ 7558087 w 7569200"/>
              <a:gd name="connsiteY69" fmla="*/ 3300412 h 6858000"/>
              <a:gd name="connsiteX70" fmla="*/ 7566025 w 7569200"/>
              <a:gd name="connsiteY70" fmla="*/ 3360737 h 6858000"/>
              <a:gd name="connsiteX71" fmla="*/ 7569200 w 7569200"/>
              <a:gd name="connsiteY71" fmla="*/ 3427412 h 6858000"/>
              <a:gd name="connsiteX72" fmla="*/ 7566025 w 7569200"/>
              <a:gd name="connsiteY72" fmla="*/ 3497262 h 6858000"/>
              <a:gd name="connsiteX73" fmla="*/ 7558087 w 7569200"/>
              <a:gd name="connsiteY73" fmla="*/ 3557587 h 6858000"/>
              <a:gd name="connsiteX74" fmla="*/ 7546975 w 7569200"/>
              <a:gd name="connsiteY74" fmla="*/ 3609975 h 6858000"/>
              <a:gd name="connsiteX75" fmla="*/ 7532687 w 7569200"/>
              <a:gd name="connsiteY75" fmla="*/ 3656012 h 6858000"/>
              <a:gd name="connsiteX76" fmla="*/ 7516812 w 7569200"/>
              <a:gd name="connsiteY76" fmla="*/ 3697287 h 6858000"/>
              <a:gd name="connsiteX77" fmla="*/ 7497762 w 7569200"/>
              <a:gd name="connsiteY77" fmla="*/ 3736975 h 6858000"/>
              <a:gd name="connsiteX78" fmla="*/ 7459662 w 7569200"/>
              <a:gd name="connsiteY78" fmla="*/ 3811587 h 6858000"/>
              <a:gd name="connsiteX79" fmla="*/ 7442200 w 7569200"/>
              <a:gd name="connsiteY79" fmla="*/ 3848100 h 6858000"/>
              <a:gd name="connsiteX80" fmla="*/ 7424737 w 7569200"/>
              <a:gd name="connsiteY80" fmla="*/ 3890962 h 6858000"/>
              <a:gd name="connsiteX81" fmla="*/ 7410450 w 7569200"/>
              <a:gd name="connsiteY81" fmla="*/ 3935412 h 6858000"/>
              <a:gd name="connsiteX82" fmla="*/ 7400925 w 7569200"/>
              <a:gd name="connsiteY82" fmla="*/ 3987800 h 6858000"/>
              <a:gd name="connsiteX83" fmla="*/ 7391400 w 7569200"/>
              <a:gd name="connsiteY83" fmla="*/ 4048125 h 6858000"/>
              <a:gd name="connsiteX84" fmla="*/ 7389812 w 7569200"/>
              <a:gd name="connsiteY84" fmla="*/ 4116387 h 6858000"/>
              <a:gd name="connsiteX85" fmla="*/ 7391400 w 7569200"/>
              <a:gd name="connsiteY85" fmla="*/ 4186237 h 6858000"/>
              <a:gd name="connsiteX86" fmla="*/ 7400925 w 7569200"/>
              <a:gd name="connsiteY86" fmla="*/ 4244975 h 6858000"/>
              <a:gd name="connsiteX87" fmla="*/ 7410450 w 7569200"/>
              <a:gd name="connsiteY87" fmla="*/ 4297362 h 6858000"/>
              <a:gd name="connsiteX88" fmla="*/ 7424737 w 7569200"/>
              <a:gd name="connsiteY88" fmla="*/ 4343400 h 6858000"/>
              <a:gd name="connsiteX89" fmla="*/ 7442200 w 7569200"/>
              <a:gd name="connsiteY89" fmla="*/ 4386262 h 6858000"/>
              <a:gd name="connsiteX90" fmla="*/ 7459662 w 7569200"/>
              <a:gd name="connsiteY90" fmla="*/ 4424362 h 6858000"/>
              <a:gd name="connsiteX91" fmla="*/ 7497762 w 7569200"/>
              <a:gd name="connsiteY91" fmla="*/ 4498975 h 6858000"/>
              <a:gd name="connsiteX92" fmla="*/ 7516812 w 7569200"/>
              <a:gd name="connsiteY92" fmla="*/ 4537075 h 6858000"/>
              <a:gd name="connsiteX93" fmla="*/ 7532687 w 7569200"/>
              <a:gd name="connsiteY93" fmla="*/ 4579937 h 6858000"/>
              <a:gd name="connsiteX94" fmla="*/ 7546975 w 7569200"/>
              <a:gd name="connsiteY94" fmla="*/ 4625975 h 6858000"/>
              <a:gd name="connsiteX95" fmla="*/ 7558087 w 7569200"/>
              <a:gd name="connsiteY95" fmla="*/ 4678362 h 6858000"/>
              <a:gd name="connsiteX96" fmla="*/ 7566025 w 7569200"/>
              <a:gd name="connsiteY96" fmla="*/ 4738687 h 6858000"/>
              <a:gd name="connsiteX97" fmla="*/ 7569200 w 7569200"/>
              <a:gd name="connsiteY97" fmla="*/ 4806950 h 6858000"/>
              <a:gd name="connsiteX98" fmla="*/ 7566025 w 7569200"/>
              <a:gd name="connsiteY98" fmla="*/ 4875212 h 6858000"/>
              <a:gd name="connsiteX99" fmla="*/ 7558087 w 7569200"/>
              <a:gd name="connsiteY99" fmla="*/ 4935537 h 6858000"/>
              <a:gd name="connsiteX100" fmla="*/ 7546975 w 7569200"/>
              <a:gd name="connsiteY100" fmla="*/ 4987925 h 6858000"/>
              <a:gd name="connsiteX101" fmla="*/ 7532687 w 7569200"/>
              <a:gd name="connsiteY101" fmla="*/ 5033962 h 6858000"/>
              <a:gd name="connsiteX102" fmla="*/ 7516812 w 7569200"/>
              <a:gd name="connsiteY102" fmla="*/ 5075237 h 6858000"/>
              <a:gd name="connsiteX103" fmla="*/ 7497762 w 7569200"/>
              <a:gd name="connsiteY103" fmla="*/ 5114925 h 6858000"/>
              <a:gd name="connsiteX104" fmla="*/ 7478712 w 7569200"/>
              <a:gd name="connsiteY104" fmla="*/ 5149850 h 6858000"/>
              <a:gd name="connsiteX105" fmla="*/ 7459662 w 7569200"/>
              <a:gd name="connsiteY105" fmla="*/ 5186362 h 6858000"/>
              <a:gd name="connsiteX106" fmla="*/ 7442200 w 7569200"/>
              <a:gd name="connsiteY106" fmla="*/ 5226050 h 6858000"/>
              <a:gd name="connsiteX107" fmla="*/ 7424737 w 7569200"/>
              <a:gd name="connsiteY107" fmla="*/ 5268912 h 6858000"/>
              <a:gd name="connsiteX108" fmla="*/ 7410450 w 7569200"/>
              <a:gd name="connsiteY108" fmla="*/ 5313362 h 6858000"/>
              <a:gd name="connsiteX109" fmla="*/ 7400925 w 7569200"/>
              <a:gd name="connsiteY109" fmla="*/ 5365750 h 6858000"/>
              <a:gd name="connsiteX110" fmla="*/ 7391400 w 7569200"/>
              <a:gd name="connsiteY110" fmla="*/ 5426075 h 6858000"/>
              <a:gd name="connsiteX111" fmla="*/ 7389812 w 7569200"/>
              <a:gd name="connsiteY111" fmla="*/ 5494337 h 6858000"/>
              <a:gd name="connsiteX112" fmla="*/ 7391400 w 7569200"/>
              <a:gd name="connsiteY112" fmla="*/ 5562600 h 6858000"/>
              <a:gd name="connsiteX113" fmla="*/ 7400925 w 7569200"/>
              <a:gd name="connsiteY113" fmla="*/ 5622925 h 6858000"/>
              <a:gd name="connsiteX114" fmla="*/ 7410450 w 7569200"/>
              <a:gd name="connsiteY114" fmla="*/ 5675312 h 6858000"/>
              <a:gd name="connsiteX115" fmla="*/ 7424737 w 7569200"/>
              <a:gd name="connsiteY115" fmla="*/ 5721350 h 6858000"/>
              <a:gd name="connsiteX116" fmla="*/ 7442200 w 7569200"/>
              <a:gd name="connsiteY116" fmla="*/ 5762625 h 6858000"/>
              <a:gd name="connsiteX117" fmla="*/ 7459662 w 7569200"/>
              <a:gd name="connsiteY117" fmla="*/ 5802312 h 6858000"/>
              <a:gd name="connsiteX118" fmla="*/ 7478712 w 7569200"/>
              <a:gd name="connsiteY118" fmla="*/ 5840412 h 6858000"/>
              <a:gd name="connsiteX119" fmla="*/ 7497762 w 7569200"/>
              <a:gd name="connsiteY119" fmla="*/ 5876925 h 6858000"/>
              <a:gd name="connsiteX120" fmla="*/ 7516812 w 7569200"/>
              <a:gd name="connsiteY120" fmla="*/ 5915025 h 6858000"/>
              <a:gd name="connsiteX121" fmla="*/ 7532687 w 7569200"/>
              <a:gd name="connsiteY121" fmla="*/ 5956300 h 6858000"/>
              <a:gd name="connsiteX122" fmla="*/ 7546975 w 7569200"/>
              <a:gd name="connsiteY122" fmla="*/ 6003925 h 6858000"/>
              <a:gd name="connsiteX123" fmla="*/ 7558087 w 7569200"/>
              <a:gd name="connsiteY123" fmla="*/ 6056312 h 6858000"/>
              <a:gd name="connsiteX124" fmla="*/ 7566025 w 7569200"/>
              <a:gd name="connsiteY124" fmla="*/ 6113462 h 6858000"/>
              <a:gd name="connsiteX125" fmla="*/ 7569200 w 7569200"/>
              <a:gd name="connsiteY125" fmla="*/ 6183312 h 6858000"/>
              <a:gd name="connsiteX126" fmla="*/ 7566025 w 7569200"/>
              <a:gd name="connsiteY126" fmla="*/ 6251575 h 6858000"/>
              <a:gd name="connsiteX127" fmla="*/ 7558087 w 7569200"/>
              <a:gd name="connsiteY127" fmla="*/ 6311900 h 6858000"/>
              <a:gd name="connsiteX128" fmla="*/ 7546975 w 7569200"/>
              <a:gd name="connsiteY128" fmla="*/ 6361112 h 6858000"/>
              <a:gd name="connsiteX129" fmla="*/ 7532687 w 7569200"/>
              <a:gd name="connsiteY129" fmla="*/ 6407150 h 6858000"/>
              <a:gd name="connsiteX130" fmla="*/ 7516812 w 7569200"/>
              <a:gd name="connsiteY130" fmla="*/ 6448425 h 6858000"/>
              <a:gd name="connsiteX131" fmla="*/ 7499350 w 7569200"/>
              <a:gd name="connsiteY131" fmla="*/ 6488112 h 6858000"/>
              <a:gd name="connsiteX132" fmla="*/ 7481887 w 7569200"/>
              <a:gd name="connsiteY132" fmla="*/ 6523037 h 6858000"/>
              <a:gd name="connsiteX133" fmla="*/ 7462837 w 7569200"/>
              <a:gd name="connsiteY133" fmla="*/ 6561137 h 6858000"/>
              <a:gd name="connsiteX134" fmla="*/ 7443787 w 7569200"/>
              <a:gd name="connsiteY134" fmla="*/ 6597650 h 6858000"/>
              <a:gd name="connsiteX135" fmla="*/ 7427912 w 7569200"/>
              <a:gd name="connsiteY135" fmla="*/ 6640512 h 6858000"/>
              <a:gd name="connsiteX136" fmla="*/ 7412037 w 7569200"/>
              <a:gd name="connsiteY136" fmla="*/ 6683375 h 6858000"/>
              <a:gd name="connsiteX137" fmla="*/ 7402512 w 7569200"/>
              <a:gd name="connsiteY137" fmla="*/ 6735762 h 6858000"/>
              <a:gd name="connsiteX138" fmla="*/ 7394575 w 7569200"/>
              <a:gd name="connsiteY138" fmla="*/ 6791325 h 6858000"/>
              <a:gd name="connsiteX139" fmla="*/ 7389812 w 7569200"/>
              <a:gd name="connsiteY139" fmla="*/ 6858000 h 6858000"/>
              <a:gd name="connsiteX140" fmla="*/ 0 w 7569200"/>
              <a:gd name="connsiteY140" fmla="*/ 6858000 h 6858000"/>
              <a:gd name="connsiteX141" fmla="*/ 0 w 7569200"/>
              <a:gd name="connsiteY141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</a:cxnLst>
            <a:rect l="l" t="t" r="r" b="b"/>
            <a:pathLst>
              <a:path w="7569200" h="6858000">
                <a:moveTo>
                  <a:pt x="0" y="0"/>
                </a:moveTo>
                <a:lnTo>
                  <a:pt x="7389812" y="0"/>
                </a:lnTo>
                <a:lnTo>
                  <a:pt x="7394575" y="66675"/>
                </a:lnTo>
                <a:lnTo>
                  <a:pt x="7402512" y="122237"/>
                </a:lnTo>
                <a:lnTo>
                  <a:pt x="7412037" y="174625"/>
                </a:lnTo>
                <a:lnTo>
                  <a:pt x="7427912" y="217487"/>
                </a:lnTo>
                <a:lnTo>
                  <a:pt x="7443787" y="260350"/>
                </a:lnTo>
                <a:lnTo>
                  <a:pt x="7462837" y="296862"/>
                </a:lnTo>
                <a:lnTo>
                  <a:pt x="7481887" y="334962"/>
                </a:lnTo>
                <a:lnTo>
                  <a:pt x="7499350" y="369887"/>
                </a:lnTo>
                <a:lnTo>
                  <a:pt x="7516812" y="409575"/>
                </a:lnTo>
                <a:lnTo>
                  <a:pt x="7532687" y="450850"/>
                </a:lnTo>
                <a:lnTo>
                  <a:pt x="7546975" y="496887"/>
                </a:lnTo>
                <a:lnTo>
                  <a:pt x="7558087" y="546100"/>
                </a:lnTo>
                <a:lnTo>
                  <a:pt x="7566025" y="606425"/>
                </a:lnTo>
                <a:lnTo>
                  <a:pt x="7569200" y="673100"/>
                </a:lnTo>
                <a:lnTo>
                  <a:pt x="7566025" y="744537"/>
                </a:lnTo>
                <a:lnTo>
                  <a:pt x="7558087" y="801687"/>
                </a:lnTo>
                <a:lnTo>
                  <a:pt x="7546975" y="854075"/>
                </a:lnTo>
                <a:lnTo>
                  <a:pt x="7532687" y="901700"/>
                </a:lnTo>
                <a:lnTo>
                  <a:pt x="7516812" y="942975"/>
                </a:lnTo>
                <a:lnTo>
                  <a:pt x="7497762" y="981075"/>
                </a:lnTo>
                <a:lnTo>
                  <a:pt x="7478712" y="1017587"/>
                </a:lnTo>
                <a:lnTo>
                  <a:pt x="7459662" y="1055687"/>
                </a:lnTo>
                <a:lnTo>
                  <a:pt x="7442200" y="1095375"/>
                </a:lnTo>
                <a:lnTo>
                  <a:pt x="7424737" y="1136650"/>
                </a:lnTo>
                <a:lnTo>
                  <a:pt x="7410450" y="1182687"/>
                </a:lnTo>
                <a:lnTo>
                  <a:pt x="7400925" y="1235075"/>
                </a:lnTo>
                <a:lnTo>
                  <a:pt x="7391400" y="1295400"/>
                </a:lnTo>
                <a:lnTo>
                  <a:pt x="7389812" y="1363662"/>
                </a:lnTo>
                <a:lnTo>
                  <a:pt x="7391400" y="1431925"/>
                </a:lnTo>
                <a:lnTo>
                  <a:pt x="7400925" y="1492250"/>
                </a:lnTo>
                <a:lnTo>
                  <a:pt x="7410450" y="1544637"/>
                </a:lnTo>
                <a:lnTo>
                  <a:pt x="7424737" y="1589087"/>
                </a:lnTo>
                <a:lnTo>
                  <a:pt x="7442200" y="1631950"/>
                </a:lnTo>
                <a:lnTo>
                  <a:pt x="7459662" y="1671637"/>
                </a:lnTo>
                <a:lnTo>
                  <a:pt x="7478712" y="1708150"/>
                </a:lnTo>
                <a:lnTo>
                  <a:pt x="7497762" y="1743075"/>
                </a:lnTo>
                <a:lnTo>
                  <a:pt x="7516812" y="1782762"/>
                </a:lnTo>
                <a:lnTo>
                  <a:pt x="7532687" y="1824037"/>
                </a:lnTo>
                <a:lnTo>
                  <a:pt x="7546975" y="1870075"/>
                </a:lnTo>
                <a:lnTo>
                  <a:pt x="7558087" y="1922462"/>
                </a:lnTo>
                <a:lnTo>
                  <a:pt x="7566025" y="1982787"/>
                </a:lnTo>
                <a:lnTo>
                  <a:pt x="7569200" y="2051050"/>
                </a:lnTo>
                <a:lnTo>
                  <a:pt x="7566025" y="2119312"/>
                </a:lnTo>
                <a:lnTo>
                  <a:pt x="7558087" y="2179637"/>
                </a:lnTo>
                <a:lnTo>
                  <a:pt x="7546975" y="2232025"/>
                </a:lnTo>
                <a:lnTo>
                  <a:pt x="7532687" y="2278062"/>
                </a:lnTo>
                <a:lnTo>
                  <a:pt x="7516812" y="2319337"/>
                </a:lnTo>
                <a:lnTo>
                  <a:pt x="7497762" y="2359025"/>
                </a:lnTo>
                <a:lnTo>
                  <a:pt x="7478712" y="2395537"/>
                </a:lnTo>
                <a:lnTo>
                  <a:pt x="7459662" y="2433637"/>
                </a:lnTo>
                <a:lnTo>
                  <a:pt x="7442200" y="2471737"/>
                </a:lnTo>
                <a:lnTo>
                  <a:pt x="7424737" y="2513012"/>
                </a:lnTo>
                <a:lnTo>
                  <a:pt x="7410450" y="2560637"/>
                </a:lnTo>
                <a:lnTo>
                  <a:pt x="7400925" y="2613025"/>
                </a:lnTo>
                <a:lnTo>
                  <a:pt x="7391400" y="2671762"/>
                </a:lnTo>
                <a:lnTo>
                  <a:pt x="7389812" y="2741612"/>
                </a:lnTo>
                <a:lnTo>
                  <a:pt x="7391400" y="2809875"/>
                </a:lnTo>
                <a:lnTo>
                  <a:pt x="7400925" y="2868612"/>
                </a:lnTo>
                <a:lnTo>
                  <a:pt x="7410450" y="2922587"/>
                </a:lnTo>
                <a:lnTo>
                  <a:pt x="7424737" y="2967037"/>
                </a:lnTo>
                <a:lnTo>
                  <a:pt x="7442200" y="3009900"/>
                </a:lnTo>
                <a:lnTo>
                  <a:pt x="7459662" y="3046412"/>
                </a:lnTo>
                <a:lnTo>
                  <a:pt x="7478712" y="3084512"/>
                </a:lnTo>
                <a:lnTo>
                  <a:pt x="7497762" y="3121025"/>
                </a:lnTo>
                <a:lnTo>
                  <a:pt x="7516812" y="3160712"/>
                </a:lnTo>
                <a:lnTo>
                  <a:pt x="7532687" y="3201987"/>
                </a:lnTo>
                <a:lnTo>
                  <a:pt x="7546975" y="3248025"/>
                </a:lnTo>
                <a:lnTo>
                  <a:pt x="7558087" y="3300412"/>
                </a:lnTo>
                <a:lnTo>
                  <a:pt x="7566025" y="3360737"/>
                </a:lnTo>
                <a:lnTo>
                  <a:pt x="7569200" y="3427412"/>
                </a:lnTo>
                <a:lnTo>
                  <a:pt x="7566025" y="3497262"/>
                </a:lnTo>
                <a:lnTo>
                  <a:pt x="7558087" y="3557587"/>
                </a:lnTo>
                <a:lnTo>
                  <a:pt x="7546975" y="3609975"/>
                </a:lnTo>
                <a:lnTo>
                  <a:pt x="7532687" y="3656012"/>
                </a:lnTo>
                <a:lnTo>
                  <a:pt x="7516812" y="3697287"/>
                </a:lnTo>
                <a:lnTo>
                  <a:pt x="7497762" y="3736975"/>
                </a:lnTo>
                <a:lnTo>
                  <a:pt x="7459662" y="3811587"/>
                </a:lnTo>
                <a:lnTo>
                  <a:pt x="7442200" y="3848100"/>
                </a:lnTo>
                <a:lnTo>
                  <a:pt x="7424737" y="3890962"/>
                </a:lnTo>
                <a:lnTo>
                  <a:pt x="7410450" y="3935412"/>
                </a:lnTo>
                <a:lnTo>
                  <a:pt x="7400925" y="3987800"/>
                </a:lnTo>
                <a:lnTo>
                  <a:pt x="7391400" y="4048125"/>
                </a:lnTo>
                <a:lnTo>
                  <a:pt x="7389812" y="4116387"/>
                </a:lnTo>
                <a:lnTo>
                  <a:pt x="7391400" y="4186237"/>
                </a:lnTo>
                <a:lnTo>
                  <a:pt x="7400925" y="4244975"/>
                </a:lnTo>
                <a:lnTo>
                  <a:pt x="7410450" y="4297362"/>
                </a:lnTo>
                <a:lnTo>
                  <a:pt x="7424737" y="4343400"/>
                </a:lnTo>
                <a:lnTo>
                  <a:pt x="7442200" y="4386262"/>
                </a:lnTo>
                <a:lnTo>
                  <a:pt x="7459662" y="4424362"/>
                </a:lnTo>
                <a:lnTo>
                  <a:pt x="7497762" y="4498975"/>
                </a:lnTo>
                <a:lnTo>
                  <a:pt x="7516812" y="4537075"/>
                </a:lnTo>
                <a:lnTo>
                  <a:pt x="7532687" y="4579937"/>
                </a:lnTo>
                <a:lnTo>
                  <a:pt x="7546975" y="4625975"/>
                </a:lnTo>
                <a:lnTo>
                  <a:pt x="7558087" y="4678362"/>
                </a:lnTo>
                <a:lnTo>
                  <a:pt x="7566025" y="4738687"/>
                </a:lnTo>
                <a:lnTo>
                  <a:pt x="7569200" y="4806950"/>
                </a:lnTo>
                <a:lnTo>
                  <a:pt x="7566025" y="4875212"/>
                </a:lnTo>
                <a:lnTo>
                  <a:pt x="7558087" y="4935537"/>
                </a:lnTo>
                <a:lnTo>
                  <a:pt x="7546975" y="4987925"/>
                </a:lnTo>
                <a:lnTo>
                  <a:pt x="7532687" y="5033962"/>
                </a:lnTo>
                <a:lnTo>
                  <a:pt x="7516812" y="5075237"/>
                </a:lnTo>
                <a:lnTo>
                  <a:pt x="7497762" y="5114925"/>
                </a:lnTo>
                <a:lnTo>
                  <a:pt x="7478712" y="5149850"/>
                </a:lnTo>
                <a:lnTo>
                  <a:pt x="7459662" y="5186362"/>
                </a:lnTo>
                <a:lnTo>
                  <a:pt x="7442200" y="5226050"/>
                </a:lnTo>
                <a:lnTo>
                  <a:pt x="7424737" y="5268912"/>
                </a:lnTo>
                <a:lnTo>
                  <a:pt x="7410450" y="5313362"/>
                </a:lnTo>
                <a:lnTo>
                  <a:pt x="7400925" y="5365750"/>
                </a:lnTo>
                <a:lnTo>
                  <a:pt x="7391400" y="5426075"/>
                </a:lnTo>
                <a:lnTo>
                  <a:pt x="7389812" y="5494337"/>
                </a:lnTo>
                <a:lnTo>
                  <a:pt x="7391400" y="5562600"/>
                </a:lnTo>
                <a:lnTo>
                  <a:pt x="7400925" y="5622925"/>
                </a:lnTo>
                <a:lnTo>
                  <a:pt x="7410450" y="5675312"/>
                </a:lnTo>
                <a:lnTo>
                  <a:pt x="7424737" y="5721350"/>
                </a:lnTo>
                <a:lnTo>
                  <a:pt x="7442200" y="5762625"/>
                </a:lnTo>
                <a:lnTo>
                  <a:pt x="7459662" y="5802312"/>
                </a:lnTo>
                <a:lnTo>
                  <a:pt x="7478712" y="5840412"/>
                </a:lnTo>
                <a:lnTo>
                  <a:pt x="7497762" y="5876925"/>
                </a:lnTo>
                <a:lnTo>
                  <a:pt x="7516812" y="5915025"/>
                </a:lnTo>
                <a:lnTo>
                  <a:pt x="7532687" y="5956300"/>
                </a:lnTo>
                <a:lnTo>
                  <a:pt x="7546975" y="6003925"/>
                </a:lnTo>
                <a:lnTo>
                  <a:pt x="7558087" y="6056312"/>
                </a:lnTo>
                <a:lnTo>
                  <a:pt x="7566025" y="6113462"/>
                </a:lnTo>
                <a:lnTo>
                  <a:pt x="7569200" y="6183312"/>
                </a:lnTo>
                <a:lnTo>
                  <a:pt x="7566025" y="6251575"/>
                </a:lnTo>
                <a:lnTo>
                  <a:pt x="7558087" y="6311900"/>
                </a:lnTo>
                <a:lnTo>
                  <a:pt x="7546975" y="6361112"/>
                </a:lnTo>
                <a:lnTo>
                  <a:pt x="7532687" y="6407150"/>
                </a:lnTo>
                <a:lnTo>
                  <a:pt x="7516812" y="6448425"/>
                </a:lnTo>
                <a:lnTo>
                  <a:pt x="7499350" y="6488112"/>
                </a:lnTo>
                <a:lnTo>
                  <a:pt x="7481887" y="6523037"/>
                </a:lnTo>
                <a:lnTo>
                  <a:pt x="7462837" y="6561137"/>
                </a:lnTo>
                <a:lnTo>
                  <a:pt x="7443787" y="6597650"/>
                </a:lnTo>
                <a:lnTo>
                  <a:pt x="7427912" y="6640512"/>
                </a:lnTo>
                <a:lnTo>
                  <a:pt x="7412037" y="6683375"/>
                </a:lnTo>
                <a:lnTo>
                  <a:pt x="7402512" y="6735762"/>
                </a:lnTo>
                <a:lnTo>
                  <a:pt x="7394575" y="6791325"/>
                </a:lnTo>
                <a:lnTo>
                  <a:pt x="7389812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628AF5D-E579-F8B0-7BAC-CE09A885AC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168" y="87962"/>
            <a:ext cx="6534981" cy="1150832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en-US" sz="3200" u="sng" cap="none" dirty="0">
                <a:latin typeface="Calibri" panose="020F0502020204030204" pitchFamily="34" charset="0"/>
                <a:cs typeface="Calibri" panose="020F0502020204030204" pitchFamily="34" charset="0"/>
              </a:rPr>
              <a:t>Tanning Culture, 1890s-1940s: </a:t>
            </a:r>
            <a:br>
              <a:rPr lang="en-US" sz="3200" u="sng" cap="none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3200" u="sng" cap="none" dirty="0">
                <a:latin typeface="Calibri" panose="020F0502020204030204" pitchFamily="34" charset="0"/>
                <a:cs typeface="Calibri" panose="020F0502020204030204" pitchFamily="34" charset="0"/>
              </a:rPr>
              <a:t>The Invention of UV-lamps</a:t>
            </a:r>
            <a:endParaRPr lang="en-US" sz="3200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61" name="Rectangle 2060">
            <a:extLst>
              <a:ext uri="{FF2B5EF4-FFF2-40B4-BE49-F238E27FC236}">
                <a16:creationId xmlns:a16="http://schemas.microsoft.com/office/drawing/2014/main" id="{F50C5101-CD9E-4E96-A827-ACA768C311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BA6145-38D4-05FF-A08D-0CB417A79E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5168" y="1326756"/>
            <a:ext cx="6618469" cy="5852584"/>
          </a:xfrm>
        </p:spPr>
        <p:txBody>
          <a:bodyPr>
            <a:noAutofit/>
          </a:bodyPr>
          <a:lstStyle/>
          <a:p>
            <a:pPr marL="0" indent="0" algn="ctr">
              <a:lnSpc>
                <a:spcPct val="200000"/>
              </a:lnSpc>
              <a:buNone/>
            </a:pPr>
            <a:endParaRPr lang="en-US" sz="18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200000"/>
              </a:lnSpc>
            </a:pPr>
            <a:r>
              <a:rPr lang="en-US" sz="18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Medicalised</a:t>
            </a: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introduction, 1890s: UV lamps were used by physicians as a cure against many infections or skin diseases (mainly tuberculosis, rickets, and psoriasis) and mental health issues (equivalents of depression). </a:t>
            </a:r>
            <a:b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_______________________________________________</a:t>
            </a:r>
          </a:p>
          <a:p>
            <a:pPr algn="ctr">
              <a:lnSpc>
                <a:spcPct val="200000"/>
              </a:lnSpc>
            </a:pPr>
            <a:r>
              <a:rPr lang="en-US" sz="18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Commercialised</a:t>
            </a: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from 1930s onwards: UV lamps were sold by British health and beauty provider Boots for everyday health enhancement (Tania Woloshyn, </a:t>
            </a:r>
            <a:r>
              <a:rPr lang="en-US" sz="1800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Soaking up the Rays)</a:t>
            </a:r>
            <a:endParaRPr lang="en-US" sz="1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63" name="Freeform 22">
            <a:extLst>
              <a:ext uri="{FF2B5EF4-FFF2-40B4-BE49-F238E27FC236}">
                <a16:creationId xmlns:a16="http://schemas.microsoft.com/office/drawing/2014/main" id="{588FC0EF-FB5A-4AF3-A7C1-57F4582BFB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 flipH="1">
            <a:off x="6909478" y="0"/>
            <a:ext cx="5282519" cy="6858000"/>
          </a:xfrm>
          <a:custGeom>
            <a:avLst/>
            <a:gdLst>
              <a:gd name="connsiteX0" fmla="*/ 0 w 4992864"/>
              <a:gd name="connsiteY0" fmla="*/ 0 h 6858000"/>
              <a:gd name="connsiteX1" fmla="*/ 4813476 w 4992864"/>
              <a:gd name="connsiteY1" fmla="*/ 0 h 6858000"/>
              <a:gd name="connsiteX2" fmla="*/ 4818239 w 4992864"/>
              <a:gd name="connsiteY2" fmla="*/ 66675 h 6858000"/>
              <a:gd name="connsiteX3" fmla="*/ 4826176 w 4992864"/>
              <a:gd name="connsiteY3" fmla="*/ 122237 h 6858000"/>
              <a:gd name="connsiteX4" fmla="*/ 4835701 w 4992864"/>
              <a:gd name="connsiteY4" fmla="*/ 174625 h 6858000"/>
              <a:gd name="connsiteX5" fmla="*/ 4851576 w 4992864"/>
              <a:gd name="connsiteY5" fmla="*/ 217487 h 6858000"/>
              <a:gd name="connsiteX6" fmla="*/ 4867451 w 4992864"/>
              <a:gd name="connsiteY6" fmla="*/ 260350 h 6858000"/>
              <a:gd name="connsiteX7" fmla="*/ 4886501 w 4992864"/>
              <a:gd name="connsiteY7" fmla="*/ 296862 h 6858000"/>
              <a:gd name="connsiteX8" fmla="*/ 4905551 w 4992864"/>
              <a:gd name="connsiteY8" fmla="*/ 334962 h 6858000"/>
              <a:gd name="connsiteX9" fmla="*/ 4923014 w 4992864"/>
              <a:gd name="connsiteY9" fmla="*/ 369887 h 6858000"/>
              <a:gd name="connsiteX10" fmla="*/ 4940476 w 4992864"/>
              <a:gd name="connsiteY10" fmla="*/ 409575 h 6858000"/>
              <a:gd name="connsiteX11" fmla="*/ 4956351 w 4992864"/>
              <a:gd name="connsiteY11" fmla="*/ 450850 h 6858000"/>
              <a:gd name="connsiteX12" fmla="*/ 4970639 w 4992864"/>
              <a:gd name="connsiteY12" fmla="*/ 496887 h 6858000"/>
              <a:gd name="connsiteX13" fmla="*/ 4981751 w 4992864"/>
              <a:gd name="connsiteY13" fmla="*/ 546100 h 6858000"/>
              <a:gd name="connsiteX14" fmla="*/ 4989689 w 4992864"/>
              <a:gd name="connsiteY14" fmla="*/ 606425 h 6858000"/>
              <a:gd name="connsiteX15" fmla="*/ 4992864 w 4992864"/>
              <a:gd name="connsiteY15" fmla="*/ 673100 h 6858000"/>
              <a:gd name="connsiteX16" fmla="*/ 4989689 w 4992864"/>
              <a:gd name="connsiteY16" fmla="*/ 744537 h 6858000"/>
              <a:gd name="connsiteX17" fmla="*/ 4981751 w 4992864"/>
              <a:gd name="connsiteY17" fmla="*/ 801687 h 6858000"/>
              <a:gd name="connsiteX18" fmla="*/ 4970639 w 4992864"/>
              <a:gd name="connsiteY18" fmla="*/ 854075 h 6858000"/>
              <a:gd name="connsiteX19" fmla="*/ 4956351 w 4992864"/>
              <a:gd name="connsiteY19" fmla="*/ 901700 h 6858000"/>
              <a:gd name="connsiteX20" fmla="*/ 4940476 w 4992864"/>
              <a:gd name="connsiteY20" fmla="*/ 942975 h 6858000"/>
              <a:gd name="connsiteX21" fmla="*/ 4921426 w 4992864"/>
              <a:gd name="connsiteY21" fmla="*/ 981075 h 6858000"/>
              <a:gd name="connsiteX22" fmla="*/ 4902376 w 4992864"/>
              <a:gd name="connsiteY22" fmla="*/ 1017587 h 6858000"/>
              <a:gd name="connsiteX23" fmla="*/ 4883326 w 4992864"/>
              <a:gd name="connsiteY23" fmla="*/ 1055687 h 6858000"/>
              <a:gd name="connsiteX24" fmla="*/ 4865864 w 4992864"/>
              <a:gd name="connsiteY24" fmla="*/ 1095375 h 6858000"/>
              <a:gd name="connsiteX25" fmla="*/ 4848401 w 4992864"/>
              <a:gd name="connsiteY25" fmla="*/ 1136650 h 6858000"/>
              <a:gd name="connsiteX26" fmla="*/ 4834114 w 4992864"/>
              <a:gd name="connsiteY26" fmla="*/ 1182687 h 6858000"/>
              <a:gd name="connsiteX27" fmla="*/ 4824589 w 4992864"/>
              <a:gd name="connsiteY27" fmla="*/ 1235075 h 6858000"/>
              <a:gd name="connsiteX28" fmla="*/ 4815064 w 4992864"/>
              <a:gd name="connsiteY28" fmla="*/ 1295400 h 6858000"/>
              <a:gd name="connsiteX29" fmla="*/ 4813476 w 4992864"/>
              <a:gd name="connsiteY29" fmla="*/ 1363662 h 6858000"/>
              <a:gd name="connsiteX30" fmla="*/ 4815064 w 4992864"/>
              <a:gd name="connsiteY30" fmla="*/ 1431925 h 6858000"/>
              <a:gd name="connsiteX31" fmla="*/ 4824589 w 4992864"/>
              <a:gd name="connsiteY31" fmla="*/ 1492250 h 6858000"/>
              <a:gd name="connsiteX32" fmla="*/ 4834114 w 4992864"/>
              <a:gd name="connsiteY32" fmla="*/ 1544637 h 6858000"/>
              <a:gd name="connsiteX33" fmla="*/ 4848401 w 4992864"/>
              <a:gd name="connsiteY33" fmla="*/ 1589087 h 6858000"/>
              <a:gd name="connsiteX34" fmla="*/ 4865864 w 4992864"/>
              <a:gd name="connsiteY34" fmla="*/ 1631950 h 6858000"/>
              <a:gd name="connsiteX35" fmla="*/ 4883326 w 4992864"/>
              <a:gd name="connsiteY35" fmla="*/ 1671637 h 6858000"/>
              <a:gd name="connsiteX36" fmla="*/ 4902376 w 4992864"/>
              <a:gd name="connsiteY36" fmla="*/ 1708150 h 6858000"/>
              <a:gd name="connsiteX37" fmla="*/ 4921426 w 4992864"/>
              <a:gd name="connsiteY37" fmla="*/ 1743075 h 6858000"/>
              <a:gd name="connsiteX38" fmla="*/ 4940476 w 4992864"/>
              <a:gd name="connsiteY38" fmla="*/ 1782762 h 6858000"/>
              <a:gd name="connsiteX39" fmla="*/ 4956351 w 4992864"/>
              <a:gd name="connsiteY39" fmla="*/ 1824037 h 6858000"/>
              <a:gd name="connsiteX40" fmla="*/ 4970639 w 4992864"/>
              <a:gd name="connsiteY40" fmla="*/ 1870075 h 6858000"/>
              <a:gd name="connsiteX41" fmla="*/ 4981751 w 4992864"/>
              <a:gd name="connsiteY41" fmla="*/ 1922462 h 6858000"/>
              <a:gd name="connsiteX42" fmla="*/ 4989689 w 4992864"/>
              <a:gd name="connsiteY42" fmla="*/ 1982787 h 6858000"/>
              <a:gd name="connsiteX43" fmla="*/ 4992864 w 4992864"/>
              <a:gd name="connsiteY43" fmla="*/ 2051050 h 6858000"/>
              <a:gd name="connsiteX44" fmla="*/ 4989689 w 4992864"/>
              <a:gd name="connsiteY44" fmla="*/ 2119312 h 6858000"/>
              <a:gd name="connsiteX45" fmla="*/ 4981751 w 4992864"/>
              <a:gd name="connsiteY45" fmla="*/ 2179637 h 6858000"/>
              <a:gd name="connsiteX46" fmla="*/ 4970639 w 4992864"/>
              <a:gd name="connsiteY46" fmla="*/ 2232025 h 6858000"/>
              <a:gd name="connsiteX47" fmla="*/ 4956351 w 4992864"/>
              <a:gd name="connsiteY47" fmla="*/ 2278062 h 6858000"/>
              <a:gd name="connsiteX48" fmla="*/ 4940476 w 4992864"/>
              <a:gd name="connsiteY48" fmla="*/ 2319337 h 6858000"/>
              <a:gd name="connsiteX49" fmla="*/ 4921426 w 4992864"/>
              <a:gd name="connsiteY49" fmla="*/ 2359025 h 6858000"/>
              <a:gd name="connsiteX50" fmla="*/ 4902376 w 4992864"/>
              <a:gd name="connsiteY50" fmla="*/ 2395537 h 6858000"/>
              <a:gd name="connsiteX51" fmla="*/ 4883326 w 4992864"/>
              <a:gd name="connsiteY51" fmla="*/ 2433637 h 6858000"/>
              <a:gd name="connsiteX52" fmla="*/ 4865864 w 4992864"/>
              <a:gd name="connsiteY52" fmla="*/ 2471737 h 6858000"/>
              <a:gd name="connsiteX53" fmla="*/ 4848401 w 4992864"/>
              <a:gd name="connsiteY53" fmla="*/ 2513012 h 6858000"/>
              <a:gd name="connsiteX54" fmla="*/ 4834114 w 4992864"/>
              <a:gd name="connsiteY54" fmla="*/ 2560637 h 6858000"/>
              <a:gd name="connsiteX55" fmla="*/ 4824589 w 4992864"/>
              <a:gd name="connsiteY55" fmla="*/ 2613025 h 6858000"/>
              <a:gd name="connsiteX56" fmla="*/ 4815064 w 4992864"/>
              <a:gd name="connsiteY56" fmla="*/ 2671762 h 6858000"/>
              <a:gd name="connsiteX57" fmla="*/ 4813476 w 4992864"/>
              <a:gd name="connsiteY57" fmla="*/ 2741612 h 6858000"/>
              <a:gd name="connsiteX58" fmla="*/ 4815064 w 4992864"/>
              <a:gd name="connsiteY58" fmla="*/ 2809875 h 6858000"/>
              <a:gd name="connsiteX59" fmla="*/ 4824589 w 4992864"/>
              <a:gd name="connsiteY59" fmla="*/ 2868612 h 6858000"/>
              <a:gd name="connsiteX60" fmla="*/ 4834114 w 4992864"/>
              <a:gd name="connsiteY60" fmla="*/ 2922587 h 6858000"/>
              <a:gd name="connsiteX61" fmla="*/ 4848401 w 4992864"/>
              <a:gd name="connsiteY61" fmla="*/ 2967037 h 6858000"/>
              <a:gd name="connsiteX62" fmla="*/ 4865864 w 4992864"/>
              <a:gd name="connsiteY62" fmla="*/ 3009900 h 6858000"/>
              <a:gd name="connsiteX63" fmla="*/ 4883326 w 4992864"/>
              <a:gd name="connsiteY63" fmla="*/ 3046412 h 6858000"/>
              <a:gd name="connsiteX64" fmla="*/ 4902376 w 4992864"/>
              <a:gd name="connsiteY64" fmla="*/ 3084512 h 6858000"/>
              <a:gd name="connsiteX65" fmla="*/ 4921426 w 4992864"/>
              <a:gd name="connsiteY65" fmla="*/ 3121025 h 6858000"/>
              <a:gd name="connsiteX66" fmla="*/ 4940476 w 4992864"/>
              <a:gd name="connsiteY66" fmla="*/ 3160712 h 6858000"/>
              <a:gd name="connsiteX67" fmla="*/ 4956351 w 4992864"/>
              <a:gd name="connsiteY67" fmla="*/ 3201987 h 6858000"/>
              <a:gd name="connsiteX68" fmla="*/ 4970639 w 4992864"/>
              <a:gd name="connsiteY68" fmla="*/ 3248025 h 6858000"/>
              <a:gd name="connsiteX69" fmla="*/ 4981751 w 4992864"/>
              <a:gd name="connsiteY69" fmla="*/ 3300412 h 6858000"/>
              <a:gd name="connsiteX70" fmla="*/ 4989689 w 4992864"/>
              <a:gd name="connsiteY70" fmla="*/ 3360737 h 6858000"/>
              <a:gd name="connsiteX71" fmla="*/ 4992864 w 4992864"/>
              <a:gd name="connsiteY71" fmla="*/ 3427412 h 6858000"/>
              <a:gd name="connsiteX72" fmla="*/ 4989689 w 4992864"/>
              <a:gd name="connsiteY72" fmla="*/ 3497262 h 6858000"/>
              <a:gd name="connsiteX73" fmla="*/ 4981751 w 4992864"/>
              <a:gd name="connsiteY73" fmla="*/ 3557587 h 6858000"/>
              <a:gd name="connsiteX74" fmla="*/ 4970639 w 4992864"/>
              <a:gd name="connsiteY74" fmla="*/ 3609975 h 6858000"/>
              <a:gd name="connsiteX75" fmla="*/ 4956351 w 4992864"/>
              <a:gd name="connsiteY75" fmla="*/ 3656012 h 6858000"/>
              <a:gd name="connsiteX76" fmla="*/ 4940476 w 4992864"/>
              <a:gd name="connsiteY76" fmla="*/ 3697287 h 6858000"/>
              <a:gd name="connsiteX77" fmla="*/ 4921426 w 4992864"/>
              <a:gd name="connsiteY77" fmla="*/ 3736975 h 6858000"/>
              <a:gd name="connsiteX78" fmla="*/ 4883326 w 4992864"/>
              <a:gd name="connsiteY78" fmla="*/ 3811587 h 6858000"/>
              <a:gd name="connsiteX79" fmla="*/ 4865864 w 4992864"/>
              <a:gd name="connsiteY79" fmla="*/ 3848100 h 6858000"/>
              <a:gd name="connsiteX80" fmla="*/ 4848401 w 4992864"/>
              <a:gd name="connsiteY80" fmla="*/ 3890962 h 6858000"/>
              <a:gd name="connsiteX81" fmla="*/ 4834114 w 4992864"/>
              <a:gd name="connsiteY81" fmla="*/ 3935412 h 6858000"/>
              <a:gd name="connsiteX82" fmla="*/ 4824589 w 4992864"/>
              <a:gd name="connsiteY82" fmla="*/ 3987800 h 6858000"/>
              <a:gd name="connsiteX83" fmla="*/ 4815064 w 4992864"/>
              <a:gd name="connsiteY83" fmla="*/ 4048125 h 6858000"/>
              <a:gd name="connsiteX84" fmla="*/ 4813476 w 4992864"/>
              <a:gd name="connsiteY84" fmla="*/ 4116387 h 6858000"/>
              <a:gd name="connsiteX85" fmla="*/ 4815064 w 4992864"/>
              <a:gd name="connsiteY85" fmla="*/ 4186237 h 6858000"/>
              <a:gd name="connsiteX86" fmla="*/ 4824589 w 4992864"/>
              <a:gd name="connsiteY86" fmla="*/ 4244975 h 6858000"/>
              <a:gd name="connsiteX87" fmla="*/ 4834114 w 4992864"/>
              <a:gd name="connsiteY87" fmla="*/ 4297362 h 6858000"/>
              <a:gd name="connsiteX88" fmla="*/ 4848401 w 4992864"/>
              <a:gd name="connsiteY88" fmla="*/ 4343400 h 6858000"/>
              <a:gd name="connsiteX89" fmla="*/ 4865864 w 4992864"/>
              <a:gd name="connsiteY89" fmla="*/ 4386262 h 6858000"/>
              <a:gd name="connsiteX90" fmla="*/ 4883326 w 4992864"/>
              <a:gd name="connsiteY90" fmla="*/ 4424362 h 6858000"/>
              <a:gd name="connsiteX91" fmla="*/ 4921426 w 4992864"/>
              <a:gd name="connsiteY91" fmla="*/ 4498975 h 6858000"/>
              <a:gd name="connsiteX92" fmla="*/ 4940476 w 4992864"/>
              <a:gd name="connsiteY92" fmla="*/ 4537075 h 6858000"/>
              <a:gd name="connsiteX93" fmla="*/ 4956351 w 4992864"/>
              <a:gd name="connsiteY93" fmla="*/ 4579937 h 6858000"/>
              <a:gd name="connsiteX94" fmla="*/ 4970639 w 4992864"/>
              <a:gd name="connsiteY94" fmla="*/ 4625975 h 6858000"/>
              <a:gd name="connsiteX95" fmla="*/ 4981751 w 4992864"/>
              <a:gd name="connsiteY95" fmla="*/ 4678362 h 6858000"/>
              <a:gd name="connsiteX96" fmla="*/ 4989689 w 4992864"/>
              <a:gd name="connsiteY96" fmla="*/ 4738687 h 6858000"/>
              <a:gd name="connsiteX97" fmla="*/ 4992864 w 4992864"/>
              <a:gd name="connsiteY97" fmla="*/ 4806950 h 6858000"/>
              <a:gd name="connsiteX98" fmla="*/ 4989689 w 4992864"/>
              <a:gd name="connsiteY98" fmla="*/ 4875212 h 6858000"/>
              <a:gd name="connsiteX99" fmla="*/ 4981751 w 4992864"/>
              <a:gd name="connsiteY99" fmla="*/ 4935537 h 6858000"/>
              <a:gd name="connsiteX100" fmla="*/ 4970639 w 4992864"/>
              <a:gd name="connsiteY100" fmla="*/ 4987925 h 6858000"/>
              <a:gd name="connsiteX101" fmla="*/ 4956351 w 4992864"/>
              <a:gd name="connsiteY101" fmla="*/ 5033962 h 6858000"/>
              <a:gd name="connsiteX102" fmla="*/ 4940476 w 4992864"/>
              <a:gd name="connsiteY102" fmla="*/ 5075237 h 6858000"/>
              <a:gd name="connsiteX103" fmla="*/ 4921426 w 4992864"/>
              <a:gd name="connsiteY103" fmla="*/ 5114925 h 6858000"/>
              <a:gd name="connsiteX104" fmla="*/ 4902376 w 4992864"/>
              <a:gd name="connsiteY104" fmla="*/ 5149850 h 6858000"/>
              <a:gd name="connsiteX105" fmla="*/ 4883326 w 4992864"/>
              <a:gd name="connsiteY105" fmla="*/ 5186362 h 6858000"/>
              <a:gd name="connsiteX106" fmla="*/ 4865864 w 4992864"/>
              <a:gd name="connsiteY106" fmla="*/ 5226050 h 6858000"/>
              <a:gd name="connsiteX107" fmla="*/ 4848401 w 4992864"/>
              <a:gd name="connsiteY107" fmla="*/ 5268912 h 6858000"/>
              <a:gd name="connsiteX108" fmla="*/ 4834114 w 4992864"/>
              <a:gd name="connsiteY108" fmla="*/ 5313362 h 6858000"/>
              <a:gd name="connsiteX109" fmla="*/ 4824589 w 4992864"/>
              <a:gd name="connsiteY109" fmla="*/ 5365750 h 6858000"/>
              <a:gd name="connsiteX110" fmla="*/ 4815064 w 4992864"/>
              <a:gd name="connsiteY110" fmla="*/ 5426075 h 6858000"/>
              <a:gd name="connsiteX111" fmla="*/ 4813476 w 4992864"/>
              <a:gd name="connsiteY111" fmla="*/ 5494337 h 6858000"/>
              <a:gd name="connsiteX112" fmla="*/ 4815064 w 4992864"/>
              <a:gd name="connsiteY112" fmla="*/ 5562600 h 6858000"/>
              <a:gd name="connsiteX113" fmla="*/ 4824589 w 4992864"/>
              <a:gd name="connsiteY113" fmla="*/ 5622925 h 6858000"/>
              <a:gd name="connsiteX114" fmla="*/ 4834114 w 4992864"/>
              <a:gd name="connsiteY114" fmla="*/ 5675312 h 6858000"/>
              <a:gd name="connsiteX115" fmla="*/ 4848401 w 4992864"/>
              <a:gd name="connsiteY115" fmla="*/ 5721350 h 6858000"/>
              <a:gd name="connsiteX116" fmla="*/ 4865864 w 4992864"/>
              <a:gd name="connsiteY116" fmla="*/ 5762625 h 6858000"/>
              <a:gd name="connsiteX117" fmla="*/ 4883326 w 4992864"/>
              <a:gd name="connsiteY117" fmla="*/ 5802312 h 6858000"/>
              <a:gd name="connsiteX118" fmla="*/ 4902376 w 4992864"/>
              <a:gd name="connsiteY118" fmla="*/ 5840412 h 6858000"/>
              <a:gd name="connsiteX119" fmla="*/ 4921426 w 4992864"/>
              <a:gd name="connsiteY119" fmla="*/ 5876925 h 6858000"/>
              <a:gd name="connsiteX120" fmla="*/ 4940476 w 4992864"/>
              <a:gd name="connsiteY120" fmla="*/ 5915025 h 6858000"/>
              <a:gd name="connsiteX121" fmla="*/ 4956351 w 4992864"/>
              <a:gd name="connsiteY121" fmla="*/ 5956300 h 6858000"/>
              <a:gd name="connsiteX122" fmla="*/ 4970639 w 4992864"/>
              <a:gd name="connsiteY122" fmla="*/ 6003925 h 6858000"/>
              <a:gd name="connsiteX123" fmla="*/ 4981751 w 4992864"/>
              <a:gd name="connsiteY123" fmla="*/ 6056312 h 6858000"/>
              <a:gd name="connsiteX124" fmla="*/ 4989689 w 4992864"/>
              <a:gd name="connsiteY124" fmla="*/ 6113462 h 6858000"/>
              <a:gd name="connsiteX125" fmla="*/ 4992864 w 4992864"/>
              <a:gd name="connsiteY125" fmla="*/ 6183312 h 6858000"/>
              <a:gd name="connsiteX126" fmla="*/ 4989689 w 4992864"/>
              <a:gd name="connsiteY126" fmla="*/ 6251575 h 6858000"/>
              <a:gd name="connsiteX127" fmla="*/ 4981751 w 4992864"/>
              <a:gd name="connsiteY127" fmla="*/ 6311900 h 6858000"/>
              <a:gd name="connsiteX128" fmla="*/ 4970639 w 4992864"/>
              <a:gd name="connsiteY128" fmla="*/ 6361112 h 6858000"/>
              <a:gd name="connsiteX129" fmla="*/ 4956351 w 4992864"/>
              <a:gd name="connsiteY129" fmla="*/ 6407150 h 6858000"/>
              <a:gd name="connsiteX130" fmla="*/ 4940476 w 4992864"/>
              <a:gd name="connsiteY130" fmla="*/ 6448425 h 6858000"/>
              <a:gd name="connsiteX131" fmla="*/ 4923014 w 4992864"/>
              <a:gd name="connsiteY131" fmla="*/ 6488112 h 6858000"/>
              <a:gd name="connsiteX132" fmla="*/ 4905551 w 4992864"/>
              <a:gd name="connsiteY132" fmla="*/ 6523037 h 6858000"/>
              <a:gd name="connsiteX133" fmla="*/ 4886501 w 4992864"/>
              <a:gd name="connsiteY133" fmla="*/ 6561137 h 6858000"/>
              <a:gd name="connsiteX134" fmla="*/ 4867451 w 4992864"/>
              <a:gd name="connsiteY134" fmla="*/ 6597650 h 6858000"/>
              <a:gd name="connsiteX135" fmla="*/ 4851576 w 4992864"/>
              <a:gd name="connsiteY135" fmla="*/ 6640512 h 6858000"/>
              <a:gd name="connsiteX136" fmla="*/ 4835701 w 4992864"/>
              <a:gd name="connsiteY136" fmla="*/ 6683375 h 6858000"/>
              <a:gd name="connsiteX137" fmla="*/ 4826176 w 4992864"/>
              <a:gd name="connsiteY137" fmla="*/ 6735762 h 6858000"/>
              <a:gd name="connsiteX138" fmla="*/ 4818239 w 4992864"/>
              <a:gd name="connsiteY138" fmla="*/ 6791325 h 6858000"/>
              <a:gd name="connsiteX139" fmla="*/ 4813476 w 4992864"/>
              <a:gd name="connsiteY139" fmla="*/ 6858000 h 6858000"/>
              <a:gd name="connsiteX140" fmla="*/ 0 w 4992864"/>
              <a:gd name="connsiteY14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</a:cxnLst>
            <a:rect l="l" t="t" r="r" b="b"/>
            <a:pathLst>
              <a:path w="4992864" h="6858000">
                <a:moveTo>
                  <a:pt x="0" y="0"/>
                </a:moveTo>
                <a:lnTo>
                  <a:pt x="4813476" y="0"/>
                </a:lnTo>
                <a:lnTo>
                  <a:pt x="4818239" y="66675"/>
                </a:lnTo>
                <a:lnTo>
                  <a:pt x="4826176" y="122237"/>
                </a:lnTo>
                <a:lnTo>
                  <a:pt x="4835701" y="174625"/>
                </a:lnTo>
                <a:lnTo>
                  <a:pt x="4851576" y="217487"/>
                </a:lnTo>
                <a:lnTo>
                  <a:pt x="4867451" y="260350"/>
                </a:lnTo>
                <a:lnTo>
                  <a:pt x="4886501" y="296862"/>
                </a:lnTo>
                <a:lnTo>
                  <a:pt x="4905551" y="334962"/>
                </a:lnTo>
                <a:lnTo>
                  <a:pt x="4923014" y="369887"/>
                </a:lnTo>
                <a:lnTo>
                  <a:pt x="4940476" y="409575"/>
                </a:lnTo>
                <a:lnTo>
                  <a:pt x="4956351" y="450850"/>
                </a:lnTo>
                <a:lnTo>
                  <a:pt x="4970639" y="496887"/>
                </a:lnTo>
                <a:lnTo>
                  <a:pt x="4981751" y="546100"/>
                </a:lnTo>
                <a:lnTo>
                  <a:pt x="4989689" y="606425"/>
                </a:lnTo>
                <a:lnTo>
                  <a:pt x="4992864" y="673100"/>
                </a:lnTo>
                <a:lnTo>
                  <a:pt x="4989689" y="744537"/>
                </a:lnTo>
                <a:lnTo>
                  <a:pt x="4981751" y="801687"/>
                </a:lnTo>
                <a:lnTo>
                  <a:pt x="4970639" y="854075"/>
                </a:lnTo>
                <a:lnTo>
                  <a:pt x="4956351" y="901700"/>
                </a:lnTo>
                <a:lnTo>
                  <a:pt x="4940476" y="942975"/>
                </a:lnTo>
                <a:lnTo>
                  <a:pt x="4921426" y="981075"/>
                </a:lnTo>
                <a:lnTo>
                  <a:pt x="4902376" y="1017587"/>
                </a:lnTo>
                <a:lnTo>
                  <a:pt x="4883326" y="1055687"/>
                </a:lnTo>
                <a:lnTo>
                  <a:pt x="4865864" y="1095375"/>
                </a:lnTo>
                <a:lnTo>
                  <a:pt x="4848401" y="1136650"/>
                </a:lnTo>
                <a:lnTo>
                  <a:pt x="4834114" y="1182687"/>
                </a:lnTo>
                <a:lnTo>
                  <a:pt x="4824589" y="1235075"/>
                </a:lnTo>
                <a:lnTo>
                  <a:pt x="4815064" y="1295400"/>
                </a:lnTo>
                <a:lnTo>
                  <a:pt x="4813476" y="1363662"/>
                </a:lnTo>
                <a:lnTo>
                  <a:pt x="4815064" y="1431925"/>
                </a:lnTo>
                <a:lnTo>
                  <a:pt x="4824589" y="1492250"/>
                </a:lnTo>
                <a:lnTo>
                  <a:pt x="4834114" y="1544637"/>
                </a:lnTo>
                <a:lnTo>
                  <a:pt x="4848401" y="1589087"/>
                </a:lnTo>
                <a:lnTo>
                  <a:pt x="4865864" y="1631950"/>
                </a:lnTo>
                <a:lnTo>
                  <a:pt x="4883326" y="1671637"/>
                </a:lnTo>
                <a:lnTo>
                  <a:pt x="4902376" y="1708150"/>
                </a:lnTo>
                <a:lnTo>
                  <a:pt x="4921426" y="1743075"/>
                </a:lnTo>
                <a:lnTo>
                  <a:pt x="4940476" y="1782762"/>
                </a:lnTo>
                <a:lnTo>
                  <a:pt x="4956351" y="1824037"/>
                </a:lnTo>
                <a:lnTo>
                  <a:pt x="4970639" y="1870075"/>
                </a:lnTo>
                <a:lnTo>
                  <a:pt x="4981751" y="1922462"/>
                </a:lnTo>
                <a:lnTo>
                  <a:pt x="4989689" y="1982787"/>
                </a:lnTo>
                <a:lnTo>
                  <a:pt x="4992864" y="2051050"/>
                </a:lnTo>
                <a:lnTo>
                  <a:pt x="4989689" y="2119312"/>
                </a:lnTo>
                <a:lnTo>
                  <a:pt x="4981751" y="2179637"/>
                </a:lnTo>
                <a:lnTo>
                  <a:pt x="4970639" y="2232025"/>
                </a:lnTo>
                <a:lnTo>
                  <a:pt x="4956351" y="2278062"/>
                </a:lnTo>
                <a:lnTo>
                  <a:pt x="4940476" y="2319337"/>
                </a:lnTo>
                <a:lnTo>
                  <a:pt x="4921426" y="2359025"/>
                </a:lnTo>
                <a:lnTo>
                  <a:pt x="4902376" y="2395537"/>
                </a:lnTo>
                <a:lnTo>
                  <a:pt x="4883326" y="2433637"/>
                </a:lnTo>
                <a:lnTo>
                  <a:pt x="4865864" y="2471737"/>
                </a:lnTo>
                <a:lnTo>
                  <a:pt x="4848401" y="2513012"/>
                </a:lnTo>
                <a:lnTo>
                  <a:pt x="4834114" y="2560637"/>
                </a:lnTo>
                <a:lnTo>
                  <a:pt x="4824589" y="2613025"/>
                </a:lnTo>
                <a:lnTo>
                  <a:pt x="4815064" y="2671762"/>
                </a:lnTo>
                <a:lnTo>
                  <a:pt x="4813476" y="2741612"/>
                </a:lnTo>
                <a:lnTo>
                  <a:pt x="4815064" y="2809875"/>
                </a:lnTo>
                <a:lnTo>
                  <a:pt x="4824589" y="2868612"/>
                </a:lnTo>
                <a:lnTo>
                  <a:pt x="4834114" y="2922587"/>
                </a:lnTo>
                <a:lnTo>
                  <a:pt x="4848401" y="2967037"/>
                </a:lnTo>
                <a:lnTo>
                  <a:pt x="4865864" y="3009900"/>
                </a:lnTo>
                <a:lnTo>
                  <a:pt x="4883326" y="3046412"/>
                </a:lnTo>
                <a:lnTo>
                  <a:pt x="4902376" y="3084512"/>
                </a:lnTo>
                <a:lnTo>
                  <a:pt x="4921426" y="3121025"/>
                </a:lnTo>
                <a:lnTo>
                  <a:pt x="4940476" y="3160712"/>
                </a:lnTo>
                <a:lnTo>
                  <a:pt x="4956351" y="3201987"/>
                </a:lnTo>
                <a:lnTo>
                  <a:pt x="4970639" y="3248025"/>
                </a:lnTo>
                <a:lnTo>
                  <a:pt x="4981751" y="3300412"/>
                </a:lnTo>
                <a:lnTo>
                  <a:pt x="4989689" y="3360737"/>
                </a:lnTo>
                <a:lnTo>
                  <a:pt x="4992864" y="3427412"/>
                </a:lnTo>
                <a:lnTo>
                  <a:pt x="4989689" y="3497262"/>
                </a:lnTo>
                <a:lnTo>
                  <a:pt x="4981751" y="3557587"/>
                </a:lnTo>
                <a:lnTo>
                  <a:pt x="4970639" y="3609975"/>
                </a:lnTo>
                <a:lnTo>
                  <a:pt x="4956351" y="3656012"/>
                </a:lnTo>
                <a:lnTo>
                  <a:pt x="4940476" y="3697287"/>
                </a:lnTo>
                <a:lnTo>
                  <a:pt x="4921426" y="3736975"/>
                </a:lnTo>
                <a:lnTo>
                  <a:pt x="4883326" y="3811587"/>
                </a:lnTo>
                <a:lnTo>
                  <a:pt x="4865864" y="3848100"/>
                </a:lnTo>
                <a:lnTo>
                  <a:pt x="4848401" y="3890962"/>
                </a:lnTo>
                <a:lnTo>
                  <a:pt x="4834114" y="3935412"/>
                </a:lnTo>
                <a:lnTo>
                  <a:pt x="4824589" y="3987800"/>
                </a:lnTo>
                <a:lnTo>
                  <a:pt x="4815064" y="4048125"/>
                </a:lnTo>
                <a:lnTo>
                  <a:pt x="4813476" y="4116387"/>
                </a:lnTo>
                <a:lnTo>
                  <a:pt x="4815064" y="4186237"/>
                </a:lnTo>
                <a:lnTo>
                  <a:pt x="4824589" y="4244975"/>
                </a:lnTo>
                <a:lnTo>
                  <a:pt x="4834114" y="4297362"/>
                </a:lnTo>
                <a:lnTo>
                  <a:pt x="4848401" y="4343400"/>
                </a:lnTo>
                <a:lnTo>
                  <a:pt x="4865864" y="4386262"/>
                </a:lnTo>
                <a:lnTo>
                  <a:pt x="4883326" y="4424362"/>
                </a:lnTo>
                <a:lnTo>
                  <a:pt x="4921426" y="4498975"/>
                </a:lnTo>
                <a:lnTo>
                  <a:pt x="4940476" y="4537075"/>
                </a:lnTo>
                <a:lnTo>
                  <a:pt x="4956351" y="4579937"/>
                </a:lnTo>
                <a:lnTo>
                  <a:pt x="4970639" y="4625975"/>
                </a:lnTo>
                <a:lnTo>
                  <a:pt x="4981751" y="4678362"/>
                </a:lnTo>
                <a:lnTo>
                  <a:pt x="4989689" y="4738687"/>
                </a:lnTo>
                <a:lnTo>
                  <a:pt x="4992864" y="4806950"/>
                </a:lnTo>
                <a:lnTo>
                  <a:pt x="4989689" y="4875212"/>
                </a:lnTo>
                <a:lnTo>
                  <a:pt x="4981751" y="4935537"/>
                </a:lnTo>
                <a:lnTo>
                  <a:pt x="4970639" y="4987925"/>
                </a:lnTo>
                <a:lnTo>
                  <a:pt x="4956351" y="5033962"/>
                </a:lnTo>
                <a:lnTo>
                  <a:pt x="4940476" y="5075237"/>
                </a:lnTo>
                <a:lnTo>
                  <a:pt x="4921426" y="5114925"/>
                </a:lnTo>
                <a:lnTo>
                  <a:pt x="4902376" y="5149850"/>
                </a:lnTo>
                <a:lnTo>
                  <a:pt x="4883326" y="5186362"/>
                </a:lnTo>
                <a:lnTo>
                  <a:pt x="4865864" y="5226050"/>
                </a:lnTo>
                <a:lnTo>
                  <a:pt x="4848401" y="5268912"/>
                </a:lnTo>
                <a:lnTo>
                  <a:pt x="4834114" y="5313362"/>
                </a:lnTo>
                <a:lnTo>
                  <a:pt x="4824589" y="5365750"/>
                </a:lnTo>
                <a:lnTo>
                  <a:pt x="4815064" y="5426075"/>
                </a:lnTo>
                <a:lnTo>
                  <a:pt x="4813476" y="5494337"/>
                </a:lnTo>
                <a:lnTo>
                  <a:pt x="4815064" y="5562600"/>
                </a:lnTo>
                <a:lnTo>
                  <a:pt x="4824589" y="5622925"/>
                </a:lnTo>
                <a:lnTo>
                  <a:pt x="4834114" y="5675312"/>
                </a:lnTo>
                <a:lnTo>
                  <a:pt x="4848401" y="5721350"/>
                </a:lnTo>
                <a:lnTo>
                  <a:pt x="4865864" y="5762625"/>
                </a:lnTo>
                <a:lnTo>
                  <a:pt x="4883326" y="5802312"/>
                </a:lnTo>
                <a:lnTo>
                  <a:pt x="4902376" y="5840412"/>
                </a:lnTo>
                <a:lnTo>
                  <a:pt x="4921426" y="5876925"/>
                </a:lnTo>
                <a:lnTo>
                  <a:pt x="4940476" y="5915025"/>
                </a:lnTo>
                <a:lnTo>
                  <a:pt x="4956351" y="5956300"/>
                </a:lnTo>
                <a:lnTo>
                  <a:pt x="4970639" y="6003925"/>
                </a:lnTo>
                <a:lnTo>
                  <a:pt x="4981751" y="6056312"/>
                </a:lnTo>
                <a:lnTo>
                  <a:pt x="4989689" y="6113462"/>
                </a:lnTo>
                <a:lnTo>
                  <a:pt x="4992864" y="6183312"/>
                </a:lnTo>
                <a:lnTo>
                  <a:pt x="4989689" y="6251575"/>
                </a:lnTo>
                <a:lnTo>
                  <a:pt x="4981751" y="6311900"/>
                </a:lnTo>
                <a:lnTo>
                  <a:pt x="4970639" y="6361112"/>
                </a:lnTo>
                <a:lnTo>
                  <a:pt x="4956351" y="6407150"/>
                </a:lnTo>
                <a:lnTo>
                  <a:pt x="4940476" y="6448425"/>
                </a:lnTo>
                <a:lnTo>
                  <a:pt x="4923014" y="6488112"/>
                </a:lnTo>
                <a:lnTo>
                  <a:pt x="4905551" y="6523037"/>
                </a:lnTo>
                <a:lnTo>
                  <a:pt x="4886501" y="6561137"/>
                </a:lnTo>
                <a:lnTo>
                  <a:pt x="4867451" y="6597650"/>
                </a:lnTo>
                <a:lnTo>
                  <a:pt x="4851576" y="6640512"/>
                </a:lnTo>
                <a:lnTo>
                  <a:pt x="4835701" y="6683375"/>
                </a:lnTo>
                <a:lnTo>
                  <a:pt x="4826176" y="6735762"/>
                </a:lnTo>
                <a:lnTo>
                  <a:pt x="4818239" y="6791325"/>
                </a:lnTo>
                <a:lnTo>
                  <a:pt x="481347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65" name="Freeform: Shape 2064">
            <a:extLst>
              <a:ext uri="{FF2B5EF4-FFF2-40B4-BE49-F238E27FC236}">
                <a16:creationId xmlns:a16="http://schemas.microsoft.com/office/drawing/2014/main" id="{FDB19D2F-9F08-47D1-A104-0BE7E30113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046365" y="2"/>
            <a:ext cx="5149751" cy="3402351"/>
          </a:xfrm>
          <a:custGeom>
            <a:avLst/>
            <a:gdLst>
              <a:gd name="connsiteX0" fmla="*/ 189795 w 5149751"/>
              <a:gd name="connsiteY0" fmla="*/ 0 h 3402351"/>
              <a:gd name="connsiteX1" fmla="*/ 5149751 w 5149751"/>
              <a:gd name="connsiteY1" fmla="*/ 0 h 3402351"/>
              <a:gd name="connsiteX2" fmla="*/ 5149751 w 5149751"/>
              <a:gd name="connsiteY2" fmla="*/ 3402351 h 3402351"/>
              <a:gd name="connsiteX3" fmla="*/ 1262 w 5149751"/>
              <a:gd name="connsiteY3" fmla="*/ 3402351 h 3402351"/>
              <a:gd name="connsiteX4" fmla="*/ 3359 w 5149751"/>
              <a:gd name="connsiteY4" fmla="*/ 3360737 h 3402351"/>
              <a:gd name="connsiteX5" fmla="*/ 11757 w 5149751"/>
              <a:gd name="connsiteY5" fmla="*/ 3300412 h 3402351"/>
              <a:gd name="connsiteX6" fmla="*/ 23514 w 5149751"/>
              <a:gd name="connsiteY6" fmla="*/ 3248025 h 3402351"/>
              <a:gd name="connsiteX7" fmla="*/ 38631 w 5149751"/>
              <a:gd name="connsiteY7" fmla="*/ 3201987 h 3402351"/>
              <a:gd name="connsiteX8" fmla="*/ 55427 w 5149751"/>
              <a:gd name="connsiteY8" fmla="*/ 3160712 h 3402351"/>
              <a:gd name="connsiteX9" fmla="*/ 75582 w 5149751"/>
              <a:gd name="connsiteY9" fmla="*/ 3121025 h 3402351"/>
              <a:gd name="connsiteX10" fmla="*/ 95737 w 5149751"/>
              <a:gd name="connsiteY10" fmla="*/ 3084512 h 3402351"/>
              <a:gd name="connsiteX11" fmla="*/ 115892 w 5149751"/>
              <a:gd name="connsiteY11" fmla="*/ 3046412 h 3402351"/>
              <a:gd name="connsiteX12" fmla="*/ 134368 w 5149751"/>
              <a:gd name="connsiteY12" fmla="*/ 3009900 h 3402351"/>
              <a:gd name="connsiteX13" fmla="*/ 152844 w 5149751"/>
              <a:gd name="connsiteY13" fmla="*/ 2967037 h 3402351"/>
              <a:gd name="connsiteX14" fmla="*/ 167959 w 5149751"/>
              <a:gd name="connsiteY14" fmla="*/ 2922587 h 3402351"/>
              <a:gd name="connsiteX15" fmla="*/ 178037 w 5149751"/>
              <a:gd name="connsiteY15" fmla="*/ 2868612 h 3402351"/>
              <a:gd name="connsiteX16" fmla="*/ 188115 w 5149751"/>
              <a:gd name="connsiteY16" fmla="*/ 2809875 h 3402351"/>
              <a:gd name="connsiteX17" fmla="*/ 189795 w 5149751"/>
              <a:gd name="connsiteY17" fmla="*/ 2741612 h 3402351"/>
              <a:gd name="connsiteX18" fmla="*/ 188115 w 5149751"/>
              <a:gd name="connsiteY18" fmla="*/ 2671762 h 3402351"/>
              <a:gd name="connsiteX19" fmla="*/ 178037 w 5149751"/>
              <a:gd name="connsiteY19" fmla="*/ 2613025 h 3402351"/>
              <a:gd name="connsiteX20" fmla="*/ 167959 w 5149751"/>
              <a:gd name="connsiteY20" fmla="*/ 2560637 h 3402351"/>
              <a:gd name="connsiteX21" fmla="*/ 152844 w 5149751"/>
              <a:gd name="connsiteY21" fmla="*/ 2513012 h 3402351"/>
              <a:gd name="connsiteX22" fmla="*/ 134368 w 5149751"/>
              <a:gd name="connsiteY22" fmla="*/ 2471737 h 3402351"/>
              <a:gd name="connsiteX23" fmla="*/ 115892 w 5149751"/>
              <a:gd name="connsiteY23" fmla="*/ 2433637 h 3402351"/>
              <a:gd name="connsiteX24" fmla="*/ 95737 w 5149751"/>
              <a:gd name="connsiteY24" fmla="*/ 2395537 h 3402351"/>
              <a:gd name="connsiteX25" fmla="*/ 75582 w 5149751"/>
              <a:gd name="connsiteY25" fmla="*/ 2359025 h 3402351"/>
              <a:gd name="connsiteX26" fmla="*/ 55427 w 5149751"/>
              <a:gd name="connsiteY26" fmla="*/ 2319337 h 3402351"/>
              <a:gd name="connsiteX27" fmla="*/ 38631 w 5149751"/>
              <a:gd name="connsiteY27" fmla="*/ 2278062 h 3402351"/>
              <a:gd name="connsiteX28" fmla="*/ 23514 w 5149751"/>
              <a:gd name="connsiteY28" fmla="*/ 2232025 h 3402351"/>
              <a:gd name="connsiteX29" fmla="*/ 11757 w 5149751"/>
              <a:gd name="connsiteY29" fmla="*/ 2179637 h 3402351"/>
              <a:gd name="connsiteX30" fmla="*/ 3359 w 5149751"/>
              <a:gd name="connsiteY30" fmla="*/ 2119312 h 3402351"/>
              <a:gd name="connsiteX31" fmla="*/ 0 w 5149751"/>
              <a:gd name="connsiteY31" fmla="*/ 2051050 h 3402351"/>
              <a:gd name="connsiteX32" fmla="*/ 3359 w 5149751"/>
              <a:gd name="connsiteY32" fmla="*/ 1982787 h 3402351"/>
              <a:gd name="connsiteX33" fmla="*/ 11757 w 5149751"/>
              <a:gd name="connsiteY33" fmla="*/ 1922462 h 3402351"/>
              <a:gd name="connsiteX34" fmla="*/ 23514 w 5149751"/>
              <a:gd name="connsiteY34" fmla="*/ 1870075 h 3402351"/>
              <a:gd name="connsiteX35" fmla="*/ 38631 w 5149751"/>
              <a:gd name="connsiteY35" fmla="*/ 1824037 h 3402351"/>
              <a:gd name="connsiteX36" fmla="*/ 55427 w 5149751"/>
              <a:gd name="connsiteY36" fmla="*/ 1782762 h 3402351"/>
              <a:gd name="connsiteX37" fmla="*/ 75582 w 5149751"/>
              <a:gd name="connsiteY37" fmla="*/ 1743075 h 3402351"/>
              <a:gd name="connsiteX38" fmla="*/ 95737 w 5149751"/>
              <a:gd name="connsiteY38" fmla="*/ 1708150 h 3402351"/>
              <a:gd name="connsiteX39" fmla="*/ 115892 w 5149751"/>
              <a:gd name="connsiteY39" fmla="*/ 1671637 h 3402351"/>
              <a:gd name="connsiteX40" fmla="*/ 134368 w 5149751"/>
              <a:gd name="connsiteY40" fmla="*/ 1631950 h 3402351"/>
              <a:gd name="connsiteX41" fmla="*/ 152844 w 5149751"/>
              <a:gd name="connsiteY41" fmla="*/ 1589087 h 3402351"/>
              <a:gd name="connsiteX42" fmla="*/ 167959 w 5149751"/>
              <a:gd name="connsiteY42" fmla="*/ 1544637 h 3402351"/>
              <a:gd name="connsiteX43" fmla="*/ 178037 w 5149751"/>
              <a:gd name="connsiteY43" fmla="*/ 1492250 h 3402351"/>
              <a:gd name="connsiteX44" fmla="*/ 188115 w 5149751"/>
              <a:gd name="connsiteY44" fmla="*/ 1431925 h 3402351"/>
              <a:gd name="connsiteX45" fmla="*/ 189795 w 5149751"/>
              <a:gd name="connsiteY45" fmla="*/ 1363662 h 3402351"/>
              <a:gd name="connsiteX46" fmla="*/ 188115 w 5149751"/>
              <a:gd name="connsiteY46" fmla="*/ 1295400 h 3402351"/>
              <a:gd name="connsiteX47" fmla="*/ 178037 w 5149751"/>
              <a:gd name="connsiteY47" fmla="*/ 1235075 h 3402351"/>
              <a:gd name="connsiteX48" fmla="*/ 167959 w 5149751"/>
              <a:gd name="connsiteY48" fmla="*/ 1182687 h 3402351"/>
              <a:gd name="connsiteX49" fmla="*/ 152844 w 5149751"/>
              <a:gd name="connsiteY49" fmla="*/ 1136650 h 3402351"/>
              <a:gd name="connsiteX50" fmla="*/ 134368 w 5149751"/>
              <a:gd name="connsiteY50" fmla="*/ 1095375 h 3402351"/>
              <a:gd name="connsiteX51" fmla="*/ 115892 w 5149751"/>
              <a:gd name="connsiteY51" fmla="*/ 1055687 h 3402351"/>
              <a:gd name="connsiteX52" fmla="*/ 95737 w 5149751"/>
              <a:gd name="connsiteY52" fmla="*/ 1017587 h 3402351"/>
              <a:gd name="connsiteX53" fmla="*/ 75582 w 5149751"/>
              <a:gd name="connsiteY53" fmla="*/ 981075 h 3402351"/>
              <a:gd name="connsiteX54" fmla="*/ 55427 w 5149751"/>
              <a:gd name="connsiteY54" fmla="*/ 942975 h 3402351"/>
              <a:gd name="connsiteX55" fmla="*/ 38631 w 5149751"/>
              <a:gd name="connsiteY55" fmla="*/ 901700 h 3402351"/>
              <a:gd name="connsiteX56" fmla="*/ 23514 w 5149751"/>
              <a:gd name="connsiteY56" fmla="*/ 854075 h 3402351"/>
              <a:gd name="connsiteX57" fmla="*/ 11757 w 5149751"/>
              <a:gd name="connsiteY57" fmla="*/ 801687 h 3402351"/>
              <a:gd name="connsiteX58" fmla="*/ 3359 w 5149751"/>
              <a:gd name="connsiteY58" fmla="*/ 744537 h 3402351"/>
              <a:gd name="connsiteX59" fmla="*/ 0 w 5149751"/>
              <a:gd name="connsiteY59" fmla="*/ 673100 h 3402351"/>
              <a:gd name="connsiteX60" fmla="*/ 3359 w 5149751"/>
              <a:gd name="connsiteY60" fmla="*/ 606425 h 3402351"/>
              <a:gd name="connsiteX61" fmla="*/ 11757 w 5149751"/>
              <a:gd name="connsiteY61" fmla="*/ 546100 h 3402351"/>
              <a:gd name="connsiteX62" fmla="*/ 23514 w 5149751"/>
              <a:gd name="connsiteY62" fmla="*/ 496887 h 3402351"/>
              <a:gd name="connsiteX63" fmla="*/ 38631 w 5149751"/>
              <a:gd name="connsiteY63" fmla="*/ 450850 h 3402351"/>
              <a:gd name="connsiteX64" fmla="*/ 55427 w 5149751"/>
              <a:gd name="connsiteY64" fmla="*/ 409575 h 3402351"/>
              <a:gd name="connsiteX65" fmla="*/ 73902 w 5149751"/>
              <a:gd name="connsiteY65" fmla="*/ 369887 h 3402351"/>
              <a:gd name="connsiteX66" fmla="*/ 92378 w 5149751"/>
              <a:gd name="connsiteY66" fmla="*/ 334962 h 3402351"/>
              <a:gd name="connsiteX67" fmla="*/ 112533 w 5149751"/>
              <a:gd name="connsiteY67" fmla="*/ 296862 h 3402351"/>
              <a:gd name="connsiteX68" fmla="*/ 132688 w 5149751"/>
              <a:gd name="connsiteY68" fmla="*/ 260350 h 3402351"/>
              <a:gd name="connsiteX69" fmla="*/ 149484 w 5149751"/>
              <a:gd name="connsiteY69" fmla="*/ 217487 h 3402351"/>
              <a:gd name="connsiteX70" fmla="*/ 166280 w 5149751"/>
              <a:gd name="connsiteY70" fmla="*/ 174625 h 3402351"/>
              <a:gd name="connsiteX71" fmla="*/ 176358 w 5149751"/>
              <a:gd name="connsiteY71" fmla="*/ 122237 h 3402351"/>
              <a:gd name="connsiteX72" fmla="*/ 184755 w 5149751"/>
              <a:gd name="connsiteY72" fmla="*/ 66675 h 3402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5149751" h="3402351">
                <a:moveTo>
                  <a:pt x="189795" y="0"/>
                </a:moveTo>
                <a:lnTo>
                  <a:pt x="5149751" y="0"/>
                </a:lnTo>
                <a:lnTo>
                  <a:pt x="5149751" y="3402351"/>
                </a:lnTo>
                <a:lnTo>
                  <a:pt x="1262" y="3402351"/>
                </a:lnTo>
                <a:lnTo>
                  <a:pt x="3359" y="3360737"/>
                </a:lnTo>
                <a:lnTo>
                  <a:pt x="11757" y="3300412"/>
                </a:lnTo>
                <a:lnTo>
                  <a:pt x="23514" y="3248025"/>
                </a:lnTo>
                <a:lnTo>
                  <a:pt x="38631" y="3201987"/>
                </a:lnTo>
                <a:lnTo>
                  <a:pt x="55427" y="3160712"/>
                </a:lnTo>
                <a:lnTo>
                  <a:pt x="75582" y="3121025"/>
                </a:lnTo>
                <a:lnTo>
                  <a:pt x="95737" y="3084512"/>
                </a:lnTo>
                <a:lnTo>
                  <a:pt x="115892" y="3046412"/>
                </a:lnTo>
                <a:lnTo>
                  <a:pt x="134368" y="3009900"/>
                </a:lnTo>
                <a:lnTo>
                  <a:pt x="152844" y="2967037"/>
                </a:lnTo>
                <a:lnTo>
                  <a:pt x="167959" y="2922587"/>
                </a:lnTo>
                <a:lnTo>
                  <a:pt x="178037" y="2868612"/>
                </a:lnTo>
                <a:lnTo>
                  <a:pt x="188115" y="2809875"/>
                </a:lnTo>
                <a:lnTo>
                  <a:pt x="189795" y="2741612"/>
                </a:lnTo>
                <a:lnTo>
                  <a:pt x="188115" y="2671762"/>
                </a:lnTo>
                <a:lnTo>
                  <a:pt x="178037" y="2613025"/>
                </a:lnTo>
                <a:lnTo>
                  <a:pt x="167959" y="2560637"/>
                </a:lnTo>
                <a:lnTo>
                  <a:pt x="152844" y="2513012"/>
                </a:lnTo>
                <a:lnTo>
                  <a:pt x="134368" y="2471737"/>
                </a:lnTo>
                <a:lnTo>
                  <a:pt x="115892" y="2433637"/>
                </a:lnTo>
                <a:lnTo>
                  <a:pt x="95737" y="2395537"/>
                </a:lnTo>
                <a:lnTo>
                  <a:pt x="75582" y="2359025"/>
                </a:lnTo>
                <a:lnTo>
                  <a:pt x="55427" y="2319337"/>
                </a:lnTo>
                <a:lnTo>
                  <a:pt x="38631" y="2278062"/>
                </a:lnTo>
                <a:lnTo>
                  <a:pt x="23514" y="2232025"/>
                </a:lnTo>
                <a:lnTo>
                  <a:pt x="11757" y="2179637"/>
                </a:lnTo>
                <a:lnTo>
                  <a:pt x="3359" y="2119312"/>
                </a:lnTo>
                <a:lnTo>
                  <a:pt x="0" y="2051050"/>
                </a:lnTo>
                <a:lnTo>
                  <a:pt x="3359" y="1982787"/>
                </a:lnTo>
                <a:lnTo>
                  <a:pt x="11757" y="1922462"/>
                </a:lnTo>
                <a:lnTo>
                  <a:pt x="23514" y="1870075"/>
                </a:lnTo>
                <a:lnTo>
                  <a:pt x="38631" y="1824037"/>
                </a:lnTo>
                <a:lnTo>
                  <a:pt x="55427" y="1782762"/>
                </a:lnTo>
                <a:lnTo>
                  <a:pt x="75582" y="1743075"/>
                </a:lnTo>
                <a:lnTo>
                  <a:pt x="95737" y="1708150"/>
                </a:lnTo>
                <a:lnTo>
                  <a:pt x="115892" y="1671637"/>
                </a:lnTo>
                <a:lnTo>
                  <a:pt x="134368" y="1631950"/>
                </a:lnTo>
                <a:lnTo>
                  <a:pt x="152844" y="1589087"/>
                </a:lnTo>
                <a:lnTo>
                  <a:pt x="167959" y="1544637"/>
                </a:lnTo>
                <a:lnTo>
                  <a:pt x="178037" y="1492250"/>
                </a:lnTo>
                <a:lnTo>
                  <a:pt x="188115" y="1431925"/>
                </a:lnTo>
                <a:lnTo>
                  <a:pt x="189795" y="1363662"/>
                </a:lnTo>
                <a:lnTo>
                  <a:pt x="188115" y="1295400"/>
                </a:lnTo>
                <a:lnTo>
                  <a:pt x="178037" y="1235075"/>
                </a:lnTo>
                <a:lnTo>
                  <a:pt x="167959" y="1182687"/>
                </a:lnTo>
                <a:lnTo>
                  <a:pt x="152844" y="1136650"/>
                </a:lnTo>
                <a:lnTo>
                  <a:pt x="134368" y="1095375"/>
                </a:lnTo>
                <a:lnTo>
                  <a:pt x="115892" y="1055687"/>
                </a:lnTo>
                <a:lnTo>
                  <a:pt x="95737" y="1017587"/>
                </a:lnTo>
                <a:lnTo>
                  <a:pt x="75582" y="981075"/>
                </a:lnTo>
                <a:lnTo>
                  <a:pt x="55427" y="942975"/>
                </a:lnTo>
                <a:lnTo>
                  <a:pt x="38631" y="901700"/>
                </a:lnTo>
                <a:lnTo>
                  <a:pt x="23514" y="854075"/>
                </a:lnTo>
                <a:lnTo>
                  <a:pt x="11757" y="801687"/>
                </a:lnTo>
                <a:lnTo>
                  <a:pt x="3359" y="744537"/>
                </a:lnTo>
                <a:lnTo>
                  <a:pt x="0" y="673100"/>
                </a:lnTo>
                <a:lnTo>
                  <a:pt x="3359" y="606425"/>
                </a:lnTo>
                <a:lnTo>
                  <a:pt x="11757" y="546100"/>
                </a:lnTo>
                <a:lnTo>
                  <a:pt x="23514" y="496887"/>
                </a:lnTo>
                <a:lnTo>
                  <a:pt x="38631" y="450850"/>
                </a:lnTo>
                <a:lnTo>
                  <a:pt x="55427" y="409575"/>
                </a:lnTo>
                <a:lnTo>
                  <a:pt x="73902" y="369887"/>
                </a:lnTo>
                <a:lnTo>
                  <a:pt x="92378" y="334962"/>
                </a:lnTo>
                <a:lnTo>
                  <a:pt x="112533" y="296862"/>
                </a:lnTo>
                <a:lnTo>
                  <a:pt x="132688" y="260350"/>
                </a:lnTo>
                <a:lnTo>
                  <a:pt x="149484" y="217487"/>
                </a:lnTo>
                <a:lnTo>
                  <a:pt x="166280" y="174625"/>
                </a:lnTo>
                <a:lnTo>
                  <a:pt x="176358" y="122237"/>
                </a:lnTo>
                <a:lnTo>
                  <a:pt x="184755" y="666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67" name="Freeform: Shape 2066">
            <a:extLst>
              <a:ext uri="{FF2B5EF4-FFF2-40B4-BE49-F238E27FC236}">
                <a16:creationId xmlns:a16="http://schemas.microsoft.com/office/drawing/2014/main" id="{EDDC619B-7F37-4A93-ADCA-7EAE09EE98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046364" y="3511830"/>
            <a:ext cx="5149751" cy="3346171"/>
          </a:xfrm>
          <a:custGeom>
            <a:avLst/>
            <a:gdLst>
              <a:gd name="connsiteX0" fmla="*/ 5387 w 5149751"/>
              <a:gd name="connsiteY0" fmla="*/ 0 h 3346171"/>
              <a:gd name="connsiteX1" fmla="*/ 5149751 w 5149751"/>
              <a:gd name="connsiteY1" fmla="*/ 0 h 3346171"/>
              <a:gd name="connsiteX2" fmla="*/ 5149751 w 5149751"/>
              <a:gd name="connsiteY2" fmla="*/ 3346171 h 3346171"/>
              <a:gd name="connsiteX3" fmla="*/ 189795 w 5149751"/>
              <a:gd name="connsiteY3" fmla="*/ 3346171 h 3346171"/>
              <a:gd name="connsiteX4" fmla="*/ 184755 w 5149751"/>
              <a:gd name="connsiteY4" fmla="*/ 3279496 h 3346171"/>
              <a:gd name="connsiteX5" fmla="*/ 176358 w 5149751"/>
              <a:gd name="connsiteY5" fmla="*/ 3223933 h 3346171"/>
              <a:gd name="connsiteX6" fmla="*/ 166280 w 5149751"/>
              <a:gd name="connsiteY6" fmla="*/ 3171546 h 3346171"/>
              <a:gd name="connsiteX7" fmla="*/ 149484 w 5149751"/>
              <a:gd name="connsiteY7" fmla="*/ 3128683 h 3346171"/>
              <a:gd name="connsiteX8" fmla="*/ 132688 w 5149751"/>
              <a:gd name="connsiteY8" fmla="*/ 3085821 h 3346171"/>
              <a:gd name="connsiteX9" fmla="*/ 112533 w 5149751"/>
              <a:gd name="connsiteY9" fmla="*/ 3049308 h 3346171"/>
              <a:gd name="connsiteX10" fmla="*/ 92378 w 5149751"/>
              <a:gd name="connsiteY10" fmla="*/ 3011208 h 3346171"/>
              <a:gd name="connsiteX11" fmla="*/ 73902 w 5149751"/>
              <a:gd name="connsiteY11" fmla="*/ 2976283 h 3346171"/>
              <a:gd name="connsiteX12" fmla="*/ 55427 w 5149751"/>
              <a:gd name="connsiteY12" fmla="*/ 2936596 h 3346171"/>
              <a:gd name="connsiteX13" fmla="*/ 38631 w 5149751"/>
              <a:gd name="connsiteY13" fmla="*/ 2895321 h 3346171"/>
              <a:gd name="connsiteX14" fmla="*/ 23514 w 5149751"/>
              <a:gd name="connsiteY14" fmla="*/ 2849283 h 3346171"/>
              <a:gd name="connsiteX15" fmla="*/ 11757 w 5149751"/>
              <a:gd name="connsiteY15" fmla="*/ 2800071 h 3346171"/>
              <a:gd name="connsiteX16" fmla="*/ 3359 w 5149751"/>
              <a:gd name="connsiteY16" fmla="*/ 2739746 h 3346171"/>
              <a:gd name="connsiteX17" fmla="*/ 0 w 5149751"/>
              <a:gd name="connsiteY17" fmla="*/ 2671483 h 3346171"/>
              <a:gd name="connsiteX18" fmla="*/ 3359 w 5149751"/>
              <a:gd name="connsiteY18" fmla="*/ 2601633 h 3346171"/>
              <a:gd name="connsiteX19" fmla="*/ 11757 w 5149751"/>
              <a:gd name="connsiteY19" fmla="*/ 2544483 h 3346171"/>
              <a:gd name="connsiteX20" fmla="*/ 23514 w 5149751"/>
              <a:gd name="connsiteY20" fmla="*/ 2492096 h 3346171"/>
              <a:gd name="connsiteX21" fmla="*/ 38631 w 5149751"/>
              <a:gd name="connsiteY21" fmla="*/ 2444471 h 3346171"/>
              <a:gd name="connsiteX22" fmla="*/ 55427 w 5149751"/>
              <a:gd name="connsiteY22" fmla="*/ 2403196 h 3346171"/>
              <a:gd name="connsiteX23" fmla="*/ 75582 w 5149751"/>
              <a:gd name="connsiteY23" fmla="*/ 2365096 h 3346171"/>
              <a:gd name="connsiteX24" fmla="*/ 95737 w 5149751"/>
              <a:gd name="connsiteY24" fmla="*/ 2328583 h 3346171"/>
              <a:gd name="connsiteX25" fmla="*/ 115892 w 5149751"/>
              <a:gd name="connsiteY25" fmla="*/ 2290483 h 3346171"/>
              <a:gd name="connsiteX26" fmla="*/ 134368 w 5149751"/>
              <a:gd name="connsiteY26" fmla="*/ 2250796 h 3346171"/>
              <a:gd name="connsiteX27" fmla="*/ 152844 w 5149751"/>
              <a:gd name="connsiteY27" fmla="*/ 2209521 h 3346171"/>
              <a:gd name="connsiteX28" fmla="*/ 167959 w 5149751"/>
              <a:gd name="connsiteY28" fmla="*/ 2163483 h 3346171"/>
              <a:gd name="connsiteX29" fmla="*/ 178037 w 5149751"/>
              <a:gd name="connsiteY29" fmla="*/ 2111096 h 3346171"/>
              <a:gd name="connsiteX30" fmla="*/ 188115 w 5149751"/>
              <a:gd name="connsiteY30" fmla="*/ 2050771 h 3346171"/>
              <a:gd name="connsiteX31" fmla="*/ 189795 w 5149751"/>
              <a:gd name="connsiteY31" fmla="*/ 1982508 h 3346171"/>
              <a:gd name="connsiteX32" fmla="*/ 188115 w 5149751"/>
              <a:gd name="connsiteY32" fmla="*/ 1914246 h 3346171"/>
              <a:gd name="connsiteX33" fmla="*/ 178037 w 5149751"/>
              <a:gd name="connsiteY33" fmla="*/ 1853921 h 3346171"/>
              <a:gd name="connsiteX34" fmla="*/ 167959 w 5149751"/>
              <a:gd name="connsiteY34" fmla="*/ 1801533 h 3346171"/>
              <a:gd name="connsiteX35" fmla="*/ 152844 w 5149751"/>
              <a:gd name="connsiteY35" fmla="*/ 1757083 h 3346171"/>
              <a:gd name="connsiteX36" fmla="*/ 134368 w 5149751"/>
              <a:gd name="connsiteY36" fmla="*/ 1714221 h 3346171"/>
              <a:gd name="connsiteX37" fmla="*/ 115892 w 5149751"/>
              <a:gd name="connsiteY37" fmla="*/ 1674533 h 3346171"/>
              <a:gd name="connsiteX38" fmla="*/ 95737 w 5149751"/>
              <a:gd name="connsiteY38" fmla="*/ 1638021 h 3346171"/>
              <a:gd name="connsiteX39" fmla="*/ 75582 w 5149751"/>
              <a:gd name="connsiteY39" fmla="*/ 1603096 h 3346171"/>
              <a:gd name="connsiteX40" fmla="*/ 55427 w 5149751"/>
              <a:gd name="connsiteY40" fmla="*/ 1563408 h 3346171"/>
              <a:gd name="connsiteX41" fmla="*/ 38631 w 5149751"/>
              <a:gd name="connsiteY41" fmla="*/ 1522133 h 3346171"/>
              <a:gd name="connsiteX42" fmla="*/ 23514 w 5149751"/>
              <a:gd name="connsiteY42" fmla="*/ 1476096 h 3346171"/>
              <a:gd name="connsiteX43" fmla="*/ 11757 w 5149751"/>
              <a:gd name="connsiteY43" fmla="*/ 1423708 h 3346171"/>
              <a:gd name="connsiteX44" fmla="*/ 3359 w 5149751"/>
              <a:gd name="connsiteY44" fmla="*/ 1363383 h 3346171"/>
              <a:gd name="connsiteX45" fmla="*/ 0 w 5149751"/>
              <a:gd name="connsiteY45" fmla="*/ 1295121 h 3346171"/>
              <a:gd name="connsiteX46" fmla="*/ 3359 w 5149751"/>
              <a:gd name="connsiteY46" fmla="*/ 1226858 h 3346171"/>
              <a:gd name="connsiteX47" fmla="*/ 11757 w 5149751"/>
              <a:gd name="connsiteY47" fmla="*/ 1166533 h 3346171"/>
              <a:gd name="connsiteX48" fmla="*/ 23514 w 5149751"/>
              <a:gd name="connsiteY48" fmla="*/ 1114146 h 3346171"/>
              <a:gd name="connsiteX49" fmla="*/ 38631 w 5149751"/>
              <a:gd name="connsiteY49" fmla="*/ 1068108 h 3346171"/>
              <a:gd name="connsiteX50" fmla="*/ 55427 w 5149751"/>
              <a:gd name="connsiteY50" fmla="*/ 1025246 h 3346171"/>
              <a:gd name="connsiteX51" fmla="*/ 75582 w 5149751"/>
              <a:gd name="connsiteY51" fmla="*/ 987146 h 3346171"/>
              <a:gd name="connsiteX52" fmla="*/ 115892 w 5149751"/>
              <a:gd name="connsiteY52" fmla="*/ 912533 h 3346171"/>
              <a:gd name="connsiteX53" fmla="*/ 134368 w 5149751"/>
              <a:gd name="connsiteY53" fmla="*/ 874433 h 3346171"/>
              <a:gd name="connsiteX54" fmla="*/ 152844 w 5149751"/>
              <a:gd name="connsiteY54" fmla="*/ 831571 h 3346171"/>
              <a:gd name="connsiteX55" fmla="*/ 167959 w 5149751"/>
              <a:gd name="connsiteY55" fmla="*/ 785533 h 3346171"/>
              <a:gd name="connsiteX56" fmla="*/ 178037 w 5149751"/>
              <a:gd name="connsiteY56" fmla="*/ 733146 h 3346171"/>
              <a:gd name="connsiteX57" fmla="*/ 188115 w 5149751"/>
              <a:gd name="connsiteY57" fmla="*/ 674408 h 3346171"/>
              <a:gd name="connsiteX58" fmla="*/ 189795 w 5149751"/>
              <a:gd name="connsiteY58" fmla="*/ 604558 h 3346171"/>
              <a:gd name="connsiteX59" fmla="*/ 188115 w 5149751"/>
              <a:gd name="connsiteY59" fmla="*/ 536296 h 3346171"/>
              <a:gd name="connsiteX60" fmla="*/ 178037 w 5149751"/>
              <a:gd name="connsiteY60" fmla="*/ 475971 h 3346171"/>
              <a:gd name="connsiteX61" fmla="*/ 167959 w 5149751"/>
              <a:gd name="connsiteY61" fmla="*/ 423583 h 3346171"/>
              <a:gd name="connsiteX62" fmla="*/ 152844 w 5149751"/>
              <a:gd name="connsiteY62" fmla="*/ 379133 h 3346171"/>
              <a:gd name="connsiteX63" fmla="*/ 134368 w 5149751"/>
              <a:gd name="connsiteY63" fmla="*/ 336271 h 3346171"/>
              <a:gd name="connsiteX64" fmla="*/ 115892 w 5149751"/>
              <a:gd name="connsiteY64" fmla="*/ 299758 h 3346171"/>
              <a:gd name="connsiteX65" fmla="*/ 75582 w 5149751"/>
              <a:gd name="connsiteY65" fmla="*/ 225146 h 3346171"/>
              <a:gd name="connsiteX66" fmla="*/ 55427 w 5149751"/>
              <a:gd name="connsiteY66" fmla="*/ 185458 h 3346171"/>
              <a:gd name="connsiteX67" fmla="*/ 38631 w 5149751"/>
              <a:gd name="connsiteY67" fmla="*/ 144183 h 3346171"/>
              <a:gd name="connsiteX68" fmla="*/ 23514 w 5149751"/>
              <a:gd name="connsiteY68" fmla="*/ 98146 h 3346171"/>
              <a:gd name="connsiteX69" fmla="*/ 11757 w 5149751"/>
              <a:gd name="connsiteY69" fmla="*/ 45758 h 3346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</a:cxnLst>
            <a:rect l="l" t="t" r="r" b="b"/>
            <a:pathLst>
              <a:path w="5149751" h="3346171">
                <a:moveTo>
                  <a:pt x="5387" y="0"/>
                </a:moveTo>
                <a:lnTo>
                  <a:pt x="5149751" y="0"/>
                </a:lnTo>
                <a:lnTo>
                  <a:pt x="5149751" y="3346171"/>
                </a:lnTo>
                <a:lnTo>
                  <a:pt x="189795" y="3346171"/>
                </a:lnTo>
                <a:lnTo>
                  <a:pt x="184755" y="3279496"/>
                </a:lnTo>
                <a:lnTo>
                  <a:pt x="176358" y="3223933"/>
                </a:lnTo>
                <a:lnTo>
                  <a:pt x="166280" y="3171546"/>
                </a:lnTo>
                <a:lnTo>
                  <a:pt x="149484" y="3128683"/>
                </a:lnTo>
                <a:lnTo>
                  <a:pt x="132688" y="3085821"/>
                </a:lnTo>
                <a:lnTo>
                  <a:pt x="112533" y="3049308"/>
                </a:lnTo>
                <a:lnTo>
                  <a:pt x="92378" y="3011208"/>
                </a:lnTo>
                <a:lnTo>
                  <a:pt x="73902" y="2976283"/>
                </a:lnTo>
                <a:lnTo>
                  <a:pt x="55427" y="2936596"/>
                </a:lnTo>
                <a:lnTo>
                  <a:pt x="38631" y="2895321"/>
                </a:lnTo>
                <a:lnTo>
                  <a:pt x="23514" y="2849283"/>
                </a:lnTo>
                <a:lnTo>
                  <a:pt x="11757" y="2800071"/>
                </a:lnTo>
                <a:lnTo>
                  <a:pt x="3359" y="2739746"/>
                </a:lnTo>
                <a:lnTo>
                  <a:pt x="0" y="2671483"/>
                </a:lnTo>
                <a:lnTo>
                  <a:pt x="3359" y="2601633"/>
                </a:lnTo>
                <a:lnTo>
                  <a:pt x="11757" y="2544483"/>
                </a:lnTo>
                <a:lnTo>
                  <a:pt x="23514" y="2492096"/>
                </a:lnTo>
                <a:lnTo>
                  <a:pt x="38631" y="2444471"/>
                </a:lnTo>
                <a:lnTo>
                  <a:pt x="55427" y="2403196"/>
                </a:lnTo>
                <a:lnTo>
                  <a:pt x="75582" y="2365096"/>
                </a:lnTo>
                <a:lnTo>
                  <a:pt x="95737" y="2328583"/>
                </a:lnTo>
                <a:lnTo>
                  <a:pt x="115892" y="2290483"/>
                </a:lnTo>
                <a:lnTo>
                  <a:pt x="134368" y="2250796"/>
                </a:lnTo>
                <a:lnTo>
                  <a:pt x="152844" y="2209521"/>
                </a:lnTo>
                <a:lnTo>
                  <a:pt x="167959" y="2163483"/>
                </a:lnTo>
                <a:lnTo>
                  <a:pt x="178037" y="2111096"/>
                </a:lnTo>
                <a:lnTo>
                  <a:pt x="188115" y="2050771"/>
                </a:lnTo>
                <a:lnTo>
                  <a:pt x="189795" y="1982508"/>
                </a:lnTo>
                <a:lnTo>
                  <a:pt x="188115" y="1914246"/>
                </a:lnTo>
                <a:lnTo>
                  <a:pt x="178037" y="1853921"/>
                </a:lnTo>
                <a:lnTo>
                  <a:pt x="167959" y="1801533"/>
                </a:lnTo>
                <a:lnTo>
                  <a:pt x="152844" y="1757083"/>
                </a:lnTo>
                <a:lnTo>
                  <a:pt x="134368" y="1714221"/>
                </a:lnTo>
                <a:lnTo>
                  <a:pt x="115892" y="1674533"/>
                </a:lnTo>
                <a:lnTo>
                  <a:pt x="95737" y="1638021"/>
                </a:lnTo>
                <a:lnTo>
                  <a:pt x="75582" y="1603096"/>
                </a:lnTo>
                <a:lnTo>
                  <a:pt x="55427" y="1563408"/>
                </a:lnTo>
                <a:lnTo>
                  <a:pt x="38631" y="1522133"/>
                </a:lnTo>
                <a:lnTo>
                  <a:pt x="23514" y="1476096"/>
                </a:lnTo>
                <a:lnTo>
                  <a:pt x="11757" y="1423708"/>
                </a:lnTo>
                <a:lnTo>
                  <a:pt x="3359" y="1363383"/>
                </a:lnTo>
                <a:lnTo>
                  <a:pt x="0" y="1295121"/>
                </a:lnTo>
                <a:lnTo>
                  <a:pt x="3359" y="1226858"/>
                </a:lnTo>
                <a:lnTo>
                  <a:pt x="11757" y="1166533"/>
                </a:lnTo>
                <a:lnTo>
                  <a:pt x="23514" y="1114146"/>
                </a:lnTo>
                <a:lnTo>
                  <a:pt x="38631" y="1068108"/>
                </a:lnTo>
                <a:lnTo>
                  <a:pt x="55427" y="1025246"/>
                </a:lnTo>
                <a:lnTo>
                  <a:pt x="75582" y="987146"/>
                </a:lnTo>
                <a:lnTo>
                  <a:pt x="115892" y="912533"/>
                </a:lnTo>
                <a:lnTo>
                  <a:pt x="134368" y="874433"/>
                </a:lnTo>
                <a:lnTo>
                  <a:pt x="152844" y="831571"/>
                </a:lnTo>
                <a:lnTo>
                  <a:pt x="167959" y="785533"/>
                </a:lnTo>
                <a:lnTo>
                  <a:pt x="178037" y="733146"/>
                </a:lnTo>
                <a:lnTo>
                  <a:pt x="188115" y="674408"/>
                </a:lnTo>
                <a:lnTo>
                  <a:pt x="189795" y="604558"/>
                </a:lnTo>
                <a:lnTo>
                  <a:pt x="188115" y="536296"/>
                </a:lnTo>
                <a:lnTo>
                  <a:pt x="178037" y="475971"/>
                </a:lnTo>
                <a:lnTo>
                  <a:pt x="167959" y="423583"/>
                </a:lnTo>
                <a:lnTo>
                  <a:pt x="152844" y="379133"/>
                </a:lnTo>
                <a:lnTo>
                  <a:pt x="134368" y="336271"/>
                </a:lnTo>
                <a:lnTo>
                  <a:pt x="115892" y="299758"/>
                </a:lnTo>
                <a:lnTo>
                  <a:pt x="75582" y="225146"/>
                </a:lnTo>
                <a:lnTo>
                  <a:pt x="55427" y="185458"/>
                </a:lnTo>
                <a:lnTo>
                  <a:pt x="38631" y="144183"/>
                </a:lnTo>
                <a:lnTo>
                  <a:pt x="23514" y="98146"/>
                </a:lnTo>
                <a:lnTo>
                  <a:pt x="11757" y="457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1270" name="Picture 6" descr="Figure 4.10. Advertisement for the ‘Vi-tan’ mercury vapour lamp.">
            <a:extLst>
              <a:ext uri="{FF2B5EF4-FFF2-40B4-BE49-F238E27FC236}">
                <a16:creationId xmlns:a16="http://schemas.microsoft.com/office/drawing/2014/main" id="{07E179D5-F370-018B-1B0B-62D692D22E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4931" y="56559"/>
            <a:ext cx="4791612" cy="5977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97E8558-130D-7584-89B2-6E1F3ACF042A}"/>
              </a:ext>
            </a:extLst>
          </p:cNvPr>
          <p:cNvSpPr txBox="1"/>
          <p:nvPr/>
        </p:nvSpPr>
        <p:spPr>
          <a:xfrm>
            <a:off x="7154931" y="6143444"/>
            <a:ext cx="5149751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100" b="1" dirty="0">
                <a:solidFill>
                  <a:srgbClr val="724128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Advertisement for the ‘Vi-tan’ mercury vapour lamp</a:t>
            </a:r>
            <a:r>
              <a:rPr lang="en-GB" sz="11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</a:t>
            </a:r>
            <a:r>
              <a:rPr lang="en-GB" sz="1100" b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 </a:t>
            </a:r>
            <a:r>
              <a:rPr lang="en-GB" sz="1100" b="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Sun Bathing Review</a:t>
            </a:r>
            <a:r>
              <a:rPr lang="en-GB" sz="1100" b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4:17 (1937), 180. Hawk Editorial, publisher of </a:t>
            </a:r>
            <a:r>
              <a:rPr lang="en-GB" sz="1100" b="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H&amp;E Naturist</a:t>
            </a:r>
            <a:r>
              <a:rPr lang="en-GB" sz="1100" b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magazine, </a:t>
            </a:r>
            <a:r>
              <a:rPr lang="en-GB" sz="1100" b="0" dirty="0">
                <a:solidFill>
                  <a:srgbClr val="2F4A8B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www.henaturist.net</a:t>
            </a:r>
            <a:r>
              <a:rPr lang="en-GB" sz="1100" b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pPr algn="ctr"/>
            <a:r>
              <a:rPr lang="en-GB" sz="11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From: </a:t>
            </a:r>
            <a:r>
              <a:rPr lang="en-GB" sz="1100" b="0" i="0" dirty="0">
                <a:solidFill>
                  <a:srgbClr val="2F4A8B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Chapter 4, Vanguard rays</a:t>
            </a:r>
            <a:r>
              <a:rPr lang="en-GB" sz="11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100" b="0" i="0" dirty="0">
                <a:solidFill>
                  <a:srgbClr val="2F4A8B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  <a:hlinkClick r:id="rId6"/>
              </a:rPr>
              <a:t>Copyright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© Tania Anne Woloshyn 2017</a:t>
            </a:r>
          </a:p>
        </p:txBody>
      </p:sp>
    </p:spTree>
    <p:extLst>
      <p:ext uri="{BB962C8B-B14F-4D97-AF65-F5344CB8AC3E}">
        <p14:creationId xmlns:p14="http://schemas.microsoft.com/office/powerpoint/2010/main" val="39267150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Freeform 10">
            <a:extLst>
              <a:ext uri="{FF2B5EF4-FFF2-40B4-BE49-F238E27FC236}">
                <a16:creationId xmlns:a16="http://schemas.microsoft.com/office/drawing/2014/main" id="{B2993EF1-19E1-473A-8A3F-1D7B249519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7569200" cy="6858000"/>
          </a:xfrm>
          <a:custGeom>
            <a:avLst/>
            <a:gdLst>
              <a:gd name="connsiteX0" fmla="*/ 0 w 7569200"/>
              <a:gd name="connsiteY0" fmla="*/ 0 h 6858000"/>
              <a:gd name="connsiteX1" fmla="*/ 7389812 w 7569200"/>
              <a:gd name="connsiteY1" fmla="*/ 0 h 6858000"/>
              <a:gd name="connsiteX2" fmla="*/ 7394575 w 7569200"/>
              <a:gd name="connsiteY2" fmla="*/ 66675 h 6858000"/>
              <a:gd name="connsiteX3" fmla="*/ 7402512 w 7569200"/>
              <a:gd name="connsiteY3" fmla="*/ 122237 h 6858000"/>
              <a:gd name="connsiteX4" fmla="*/ 7412037 w 7569200"/>
              <a:gd name="connsiteY4" fmla="*/ 174625 h 6858000"/>
              <a:gd name="connsiteX5" fmla="*/ 7427912 w 7569200"/>
              <a:gd name="connsiteY5" fmla="*/ 217487 h 6858000"/>
              <a:gd name="connsiteX6" fmla="*/ 7443787 w 7569200"/>
              <a:gd name="connsiteY6" fmla="*/ 260350 h 6858000"/>
              <a:gd name="connsiteX7" fmla="*/ 7462837 w 7569200"/>
              <a:gd name="connsiteY7" fmla="*/ 296862 h 6858000"/>
              <a:gd name="connsiteX8" fmla="*/ 7481887 w 7569200"/>
              <a:gd name="connsiteY8" fmla="*/ 334962 h 6858000"/>
              <a:gd name="connsiteX9" fmla="*/ 7499350 w 7569200"/>
              <a:gd name="connsiteY9" fmla="*/ 369887 h 6858000"/>
              <a:gd name="connsiteX10" fmla="*/ 7516812 w 7569200"/>
              <a:gd name="connsiteY10" fmla="*/ 409575 h 6858000"/>
              <a:gd name="connsiteX11" fmla="*/ 7532687 w 7569200"/>
              <a:gd name="connsiteY11" fmla="*/ 450850 h 6858000"/>
              <a:gd name="connsiteX12" fmla="*/ 7546975 w 7569200"/>
              <a:gd name="connsiteY12" fmla="*/ 496887 h 6858000"/>
              <a:gd name="connsiteX13" fmla="*/ 7558087 w 7569200"/>
              <a:gd name="connsiteY13" fmla="*/ 546100 h 6858000"/>
              <a:gd name="connsiteX14" fmla="*/ 7566025 w 7569200"/>
              <a:gd name="connsiteY14" fmla="*/ 606425 h 6858000"/>
              <a:gd name="connsiteX15" fmla="*/ 7569200 w 7569200"/>
              <a:gd name="connsiteY15" fmla="*/ 673100 h 6858000"/>
              <a:gd name="connsiteX16" fmla="*/ 7566025 w 7569200"/>
              <a:gd name="connsiteY16" fmla="*/ 744537 h 6858000"/>
              <a:gd name="connsiteX17" fmla="*/ 7558087 w 7569200"/>
              <a:gd name="connsiteY17" fmla="*/ 801687 h 6858000"/>
              <a:gd name="connsiteX18" fmla="*/ 7546975 w 7569200"/>
              <a:gd name="connsiteY18" fmla="*/ 854075 h 6858000"/>
              <a:gd name="connsiteX19" fmla="*/ 7532687 w 7569200"/>
              <a:gd name="connsiteY19" fmla="*/ 901700 h 6858000"/>
              <a:gd name="connsiteX20" fmla="*/ 7516812 w 7569200"/>
              <a:gd name="connsiteY20" fmla="*/ 942975 h 6858000"/>
              <a:gd name="connsiteX21" fmla="*/ 7497762 w 7569200"/>
              <a:gd name="connsiteY21" fmla="*/ 981075 h 6858000"/>
              <a:gd name="connsiteX22" fmla="*/ 7478712 w 7569200"/>
              <a:gd name="connsiteY22" fmla="*/ 1017587 h 6858000"/>
              <a:gd name="connsiteX23" fmla="*/ 7459662 w 7569200"/>
              <a:gd name="connsiteY23" fmla="*/ 1055687 h 6858000"/>
              <a:gd name="connsiteX24" fmla="*/ 7442200 w 7569200"/>
              <a:gd name="connsiteY24" fmla="*/ 1095375 h 6858000"/>
              <a:gd name="connsiteX25" fmla="*/ 7424737 w 7569200"/>
              <a:gd name="connsiteY25" fmla="*/ 1136650 h 6858000"/>
              <a:gd name="connsiteX26" fmla="*/ 7410450 w 7569200"/>
              <a:gd name="connsiteY26" fmla="*/ 1182687 h 6858000"/>
              <a:gd name="connsiteX27" fmla="*/ 7400925 w 7569200"/>
              <a:gd name="connsiteY27" fmla="*/ 1235075 h 6858000"/>
              <a:gd name="connsiteX28" fmla="*/ 7391400 w 7569200"/>
              <a:gd name="connsiteY28" fmla="*/ 1295400 h 6858000"/>
              <a:gd name="connsiteX29" fmla="*/ 7389812 w 7569200"/>
              <a:gd name="connsiteY29" fmla="*/ 1363662 h 6858000"/>
              <a:gd name="connsiteX30" fmla="*/ 7391400 w 7569200"/>
              <a:gd name="connsiteY30" fmla="*/ 1431925 h 6858000"/>
              <a:gd name="connsiteX31" fmla="*/ 7400925 w 7569200"/>
              <a:gd name="connsiteY31" fmla="*/ 1492250 h 6858000"/>
              <a:gd name="connsiteX32" fmla="*/ 7410450 w 7569200"/>
              <a:gd name="connsiteY32" fmla="*/ 1544637 h 6858000"/>
              <a:gd name="connsiteX33" fmla="*/ 7424737 w 7569200"/>
              <a:gd name="connsiteY33" fmla="*/ 1589087 h 6858000"/>
              <a:gd name="connsiteX34" fmla="*/ 7442200 w 7569200"/>
              <a:gd name="connsiteY34" fmla="*/ 1631950 h 6858000"/>
              <a:gd name="connsiteX35" fmla="*/ 7459662 w 7569200"/>
              <a:gd name="connsiteY35" fmla="*/ 1671637 h 6858000"/>
              <a:gd name="connsiteX36" fmla="*/ 7478712 w 7569200"/>
              <a:gd name="connsiteY36" fmla="*/ 1708150 h 6858000"/>
              <a:gd name="connsiteX37" fmla="*/ 7497762 w 7569200"/>
              <a:gd name="connsiteY37" fmla="*/ 1743075 h 6858000"/>
              <a:gd name="connsiteX38" fmla="*/ 7516812 w 7569200"/>
              <a:gd name="connsiteY38" fmla="*/ 1782762 h 6858000"/>
              <a:gd name="connsiteX39" fmla="*/ 7532687 w 7569200"/>
              <a:gd name="connsiteY39" fmla="*/ 1824037 h 6858000"/>
              <a:gd name="connsiteX40" fmla="*/ 7546975 w 7569200"/>
              <a:gd name="connsiteY40" fmla="*/ 1870075 h 6858000"/>
              <a:gd name="connsiteX41" fmla="*/ 7558087 w 7569200"/>
              <a:gd name="connsiteY41" fmla="*/ 1922462 h 6858000"/>
              <a:gd name="connsiteX42" fmla="*/ 7566025 w 7569200"/>
              <a:gd name="connsiteY42" fmla="*/ 1982787 h 6858000"/>
              <a:gd name="connsiteX43" fmla="*/ 7569200 w 7569200"/>
              <a:gd name="connsiteY43" fmla="*/ 2051050 h 6858000"/>
              <a:gd name="connsiteX44" fmla="*/ 7566025 w 7569200"/>
              <a:gd name="connsiteY44" fmla="*/ 2119312 h 6858000"/>
              <a:gd name="connsiteX45" fmla="*/ 7558087 w 7569200"/>
              <a:gd name="connsiteY45" fmla="*/ 2179637 h 6858000"/>
              <a:gd name="connsiteX46" fmla="*/ 7546975 w 7569200"/>
              <a:gd name="connsiteY46" fmla="*/ 2232025 h 6858000"/>
              <a:gd name="connsiteX47" fmla="*/ 7532687 w 7569200"/>
              <a:gd name="connsiteY47" fmla="*/ 2278062 h 6858000"/>
              <a:gd name="connsiteX48" fmla="*/ 7516812 w 7569200"/>
              <a:gd name="connsiteY48" fmla="*/ 2319337 h 6858000"/>
              <a:gd name="connsiteX49" fmla="*/ 7497762 w 7569200"/>
              <a:gd name="connsiteY49" fmla="*/ 2359025 h 6858000"/>
              <a:gd name="connsiteX50" fmla="*/ 7478712 w 7569200"/>
              <a:gd name="connsiteY50" fmla="*/ 2395537 h 6858000"/>
              <a:gd name="connsiteX51" fmla="*/ 7459662 w 7569200"/>
              <a:gd name="connsiteY51" fmla="*/ 2433637 h 6858000"/>
              <a:gd name="connsiteX52" fmla="*/ 7442200 w 7569200"/>
              <a:gd name="connsiteY52" fmla="*/ 2471737 h 6858000"/>
              <a:gd name="connsiteX53" fmla="*/ 7424737 w 7569200"/>
              <a:gd name="connsiteY53" fmla="*/ 2513012 h 6858000"/>
              <a:gd name="connsiteX54" fmla="*/ 7410450 w 7569200"/>
              <a:gd name="connsiteY54" fmla="*/ 2560637 h 6858000"/>
              <a:gd name="connsiteX55" fmla="*/ 7400925 w 7569200"/>
              <a:gd name="connsiteY55" fmla="*/ 2613025 h 6858000"/>
              <a:gd name="connsiteX56" fmla="*/ 7391400 w 7569200"/>
              <a:gd name="connsiteY56" fmla="*/ 2671762 h 6858000"/>
              <a:gd name="connsiteX57" fmla="*/ 7389812 w 7569200"/>
              <a:gd name="connsiteY57" fmla="*/ 2741612 h 6858000"/>
              <a:gd name="connsiteX58" fmla="*/ 7391400 w 7569200"/>
              <a:gd name="connsiteY58" fmla="*/ 2809875 h 6858000"/>
              <a:gd name="connsiteX59" fmla="*/ 7400925 w 7569200"/>
              <a:gd name="connsiteY59" fmla="*/ 2868612 h 6858000"/>
              <a:gd name="connsiteX60" fmla="*/ 7410450 w 7569200"/>
              <a:gd name="connsiteY60" fmla="*/ 2922587 h 6858000"/>
              <a:gd name="connsiteX61" fmla="*/ 7424737 w 7569200"/>
              <a:gd name="connsiteY61" fmla="*/ 2967037 h 6858000"/>
              <a:gd name="connsiteX62" fmla="*/ 7442200 w 7569200"/>
              <a:gd name="connsiteY62" fmla="*/ 3009900 h 6858000"/>
              <a:gd name="connsiteX63" fmla="*/ 7459662 w 7569200"/>
              <a:gd name="connsiteY63" fmla="*/ 3046412 h 6858000"/>
              <a:gd name="connsiteX64" fmla="*/ 7478712 w 7569200"/>
              <a:gd name="connsiteY64" fmla="*/ 3084512 h 6858000"/>
              <a:gd name="connsiteX65" fmla="*/ 7497762 w 7569200"/>
              <a:gd name="connsiteY65" fmla="*/ 3121025 h 6858000"/>
              <a:gd name="connsiteX66" fmla="*/ 7516812 w 7569200"/>
              <a:gd name="connsiteY66" fmla="*/ 3160712 h 6858000"/>
              <a:gd name="connsiteX67" fmla="*/ 7532687 w 7569200"/>
              <a:gd name="connsiteY67" fmla="*/ 3201987 h 6858000"/>
              <a:gd name="connsiteX68" fmla="*/ 7546975 w 7569200"/>
              <a:gd name="connsiteY68" fmla="*/ 3248025 h 6858000"/>
              <a:gd name="connsiteX69" fmla="*/ 7558087 w 7569200"/>
              <a:gd name="connsiteY69" fmla="*/ 3300412 h 6858000"/>
              <a:gd name="connsiteX70" fmla="*/ 7566025 w 7569200"/>
              <a:gd name="connsiteY70" fmla="*/ 3360737 h 6858000"/>
              <a:gd name="connsiteX71" fmla="*/ 7569200 w 7569200"/>
              <a:gd name="connsiteY71" fmla="*/ 3427412 h 6858000"/>
              <a:gd name="connsiteX72" fmla="*/ 7566025 w 7569200"/>
              <a:gd name="connsiteY72" fmla="*/ 3497262 h 6858000"/>
              <a:gd name="connsiteX73" fmla="*/ 7558087 w 7569200"/>
              <a:gd name="connsiteY73" fmla="*/ 3557587 h 6858000"/>
              <a:gd name="connsiteX74" fmla="*/ 7546975 w 7569200"/>
              <a:gd name="connsiteY74" fmla="*/ 3609975 h 6858000"/>
              <a:gd name="connsiteX75" fmla="*/ 7532687 w 7569200"/>
              <a:gd name="connsiteY75" fmla="*/ 3656012 h 6858000"/>
              <a:gd name="connsiteX76" fmla="*/ 7516812 w 7569200"/>
              <a:gd name="connsiteY76" fmla="*/ 3697287 h 6858000"/>
              <a:gd name="connsiteX77" fmla="*/ 7497762 w 7569200"/>
              <a:gd name="connsiteY77" fmla="*/ 3736975 h 6858000"/>
              <a:gd name="connsiteX78" fmla="*/ 7459662 w 7569200"/>
              <a:gd name="connsiteY78" fmla="*/ 3811587 h 6858000"/>
              <a:gd name="connsiteX79" fmla="*/ 7442200 w 7569200"/>
              <a:gd name="connsiteY79" fmla="*/ 3848100 h 6858000"/>
              <a:gd name="connsiteX80" fmla="*/ 7424737 w 7569200"/>
              <a:gd name="connsiteY80" fmla="*/ 3890962 h 6858000"/>
              <a:gd name="connsiteX81" fmla="*/ 7410450 w 7569200"/>
              <a:gd name="connsiteY81" fmla="*/ 3935412 h 6858000"/>
              <a:gd name="connsiteX82" fmla="*/ 7400925 w 7569200"/>
              <a:gd name="connsiteY82" fmla="*/ 3987800 h 6858000"/>
              <a:gd name="connsiteX83" fmla="*/ 7391400 w 7569200"/>
              <a:gd name="connsiteY83" fmla="*/ 4048125 h 6858000"/>
              <a:gd name="connsiteX84" fmla="*/ 7389812 w 7569200"/>
              <a:gd name="connsiteY84" fmla="*/ 4116387 h 6858000"/>
              <a:gd name="connsiteX85" fmla="*/ 7391400 w 7569200"/>
              <a:gd name="connsiteY85" fmla="*/ 4186237 h 6858000"/>
              <a:gd name="connsiteX86" fmla="*/ 7400925 w 7569200"/>
              <a:gd name="connsiteY86" fmla="*/ 4244975 h 6858000"/>
              <a:gd name="connsiteX87" fmla="*/ 7410450 w 7569200"/>
              <a:gd name="connsiteY87" fmla="*/ 4297362 h 6858000"/>
              <a:gd name="connsiteX88" fmla="*/ 7424737 w 7569200"/>
              <a:gd name="connsiteY88" fmla="*/ 4343400 h 6858000"/>
              <a:gd name="connsiteX89" fmla="*/ 7442200 w 7569200"/>
              <a:gd name="connsiteY89" fmla="*/ 4386262 h 6858000"/>
              <a:gd name="connsiteX90" fmla="*/ 7459662 w 7569200"/>
              <a:gd name="connsiteY90" fmla="*/ 4424362 h 6858000"/>
              <a:gd name="connsiteX91" fmla="*/ 7497762 w 7569200"/>
              <a:gd name="connsiteY91" fmla="*/ 4498975 h 6858000"/>
              <a:gd name="connsiteX92" fmla="*/ 7516812 w 7569200"/>
              <a:gd name="connsiteY92" fmla="*/ 4537075 h 6858000"/>
              <a:gd name="connsiteX93" fmla="*/ 7532687 w 7569200"/>
              <a:gd name="connsiteY93" fmla="*/ 4579937 h 6858000"/>
              <a:gd name="connsiteX94" fmla="*/ 7546975 w 7569200"/>
              <a:gd name="connsiteY94" fmla="*/ 4625975 h 6858000"/>
              <a:gd name="connsiteX95" fmla="*/ 7558087 w 7569200"/>
              <a:gd name="connsiteY95" fmla="*/ 4678362 h 6858000"/>
              <a:gd name="connsiteX96" fmla="*/ 7566025 w 7569200"/>
              <a:gd name="connsiteY96" fmla="*/ 4738687 h 6858000"/>
              <a:gd name="connsiteX97" fmla="*/ 7569200 w 7569200"/>
              <a:gd name="connsiteY97" fmla="*/ 4806950 h 6858000"/>
              <a:gd name="connsiteX98" fmla="*/ 7566025 w 7569200"/>
              <a:gd name="connsiteY98" fmla="*/ 4875212 h 6858000"/>
              <a:gd name="connsiteX99" fmla="*/ 7558087 w 7569200"/>
              <a:gd name="connsiteY99" fmla="*/ 4935537 h 6858000"/>
              <a:gd name="connsiteX100" fmla="*/ 7546975 w 7569200"/>
              <a:gd name="connsiteY100" fmla="*/ 4987925 h 6858000"/>
              <a:gd name="connsiteX101" fmla="*/ 7532687 w 7569200"/>
              <a:gd name="connsiteY101" fmla="*/ 5033962 h 6858000"/>
              <a:gd name="connsiteX102" fmla="*/ 7516812 w 7569200"/>
              <a:gd name="connsiteY102" fmla="*/ 5075237 h 6858000"/>
              <a:gd name="connsiteX103" fmla="*/ 7497762 w 7569200"/>
              <a:gd name="connsiteY103" fmla="*/ 5114925 h 6858000"/>
              <a:gd name="connsiteX104" fmla="*/ 7478712 w 7569200"/>
              <a:gd name="connsiteY104" fmla="*/ 5149850 h 6858000"/>
              <a:gd name="connsiteX105" fmla="*/ 7459662 w 7569200"/>
              <a:gd name="connsiteY105" fmla="*/ 5186362 h 6858000"/>
              <a:gd name="connsiteX106" fmla="*/ 7442200 w 7569200"/>
              <a:gd name="connsiteY106" fmla="*/ 5226050 h 6858000"/>
              <a:gd name="connsiteX107" fmla="*/ 7424737 w 7569200"/>
              <a:gd name="connsiteY107" fmla="*/ 5268912 h 6858000"/>
              <a:gd name="connsiteX108" fmla="*/ 7410450 w 7569200"/>
              <a:gd name="connsiteY108" fmla="*/ 5313362 h 6858000"/>
              <a:gd name="connsiteX109" fmla="*/ 7400925 w 7569200"/>
              <a:gd name="connsiteY109" fmla="*/ 5365750 h 6858000"/>
              <a:gd name="connsiteX110" fmla="*/ 7391400 w 7569200"/>
              <a:gd name="connsiteY110" fmla="*/ 5426075 h 6858000"/>
              <a:gd name="connsiteX111" fmla="*/ 7389812 w 7569200"/>
              <a:gd name="connsiteY111" fmla="*/ 5494337 h 6858000"/>
              <a:gd name="connsiteX112" fmla="*/ 7391400 w 7569200"/>
              <a:gd name="connsiteY112" fmla="*/ 5562600 h 6858000"/>
              <a:gd name="connsiteX113" fmla="*/ 7400925 w 7569200"/>
              <a:gd name="connsiteY113" fmla="*/ 5622925 h 6858000"/>
              <a:gd name="connsiteX114" fmla="*/ 7410450 w 7569200"/>
              <a:gd name="connsiteY114" fmla="*/ 5675312 h 6858000"/>
              <a:gd name="connsiteX115" fmla="*/ 7424737 w 7569200"/>
              <a:gd name="connsiteY115" fmla="*/ 5721350 h 6858000"/>
              <a:gd name="connsiteX116" fmla="*/ 7442200 w 7569200"/>
              <a:gd name="connsiteY116" fmla="*/ 5762625 h 6858000"/>
              <a:gd name="connsiteX117" fmla="*/ 7459662 w 7569200"/>
              <a:gd name="connsiteY117" fmla="*/ 5802312 h 6858000"/>
              <a:gd name="connsiteX118" fmla="*/ 7478712 w 7569200"/>
              <a:gd name="connsiteY118" fmla="*/ 5840412 h 6858000"/>
              <a:gd name="connsiteX119" fmla="*/ 7497762 w 7569200"/>
              <a:gd name="connsiteY119" fmla="*/ 5876925 h 6858000"/>
              <a:gd name="connsiteX120" fmla="*/ 7516812 w 7569200"/>
              <a:gd name="connsiteY120" fmla="*/ 5915025 h 6858000"/>
              <a:gd name="connsiteX121" fmla="*/ 7532687 w 7569200"/>
              <a:gd name="connsiteY121" fmla="*/ 5956300 h 6858000"/>
              <a:gd name="connsiteX122" fmla="*/ 7546975 w 7569200"/>
              <a:gd name="connsiteY122" fmla="*/ 6003925 h 6858000"/>
              <a:gd name="connsiteX123" fmla="*/ 7558087 w 7569200"/>
              <a:gd name="connsiteY123" fmla="*/ 6056312 h 6858000"/>
              <a:gd name="connsiteX124" fmla="*/ 7566025 w 7569200"/>
              <a:gd name="connsiteY124" fmla="*/ 6113462 h 6858000"/>
              <a:gd name="connsiteX125" fmla="*/ 7569200 w 7569200"/>
              <a:gd name="connsiteY125" fmla="*/ 6183312 h 6858000"/>
              <a:gd name="connsiteX126" fmla="*/ 7566025 w 7569200"/>
              <a:gd name="connsiteY126" fmla="*/ 6251575 h 6858000"/>
              <a:gd name="connsiteX127" fmla="*/ 7558087 w 7569200"/>
              <a:gd name="connsiteY127" fmla="*/ 6311900 h 6858000"/>
              <a:gd name="connsiteX128" fmla="*/ 7546975 w 7569200"/>
              <a:gd name="connsiteY128" fmla="*/ 6361112 h 6858000"/>
              <a:gd name="connsiteX129" fmla="*/ 7532687 w 7569200"/>
              <a:gd name="connsiteY129" fmla="*/ 6407150 h 6858000"/>
              <a:gd name="connsiteX130" fmla="*/ 7516812 w 7569200"/>
              <a:gd name="connsiteY130" fmla="*/ 6448425 h 6858000"/>
              <a:gd name="connsiteX131" fmla="*/ 7499350 w 7569200"/>
              <a:gd name="connsiteY131" fmla="*/ 6488112 h 6858000"/>
              <a:gd name="connsiteX132" fmla="*/ 7481887 w 7569200"/>
              <a:gd name="connsiteY132" fmla="*/ 6523037 h 6858000"/>
              <a:gd name="connsiteX133" fmla="*/ 7462837 w 7569200"/>
              <a:gd name="connsiteY133" fmla="*/ 6561137 h 6858000"/>
              <a:gd name="connsiteX134" fmla="*/ 7443787 w 7569200"/>
              <a:gd name="connsiteY134" fmla="*/ 6597650 h 6858000"/>
              <a:gd name="connsiteX135" fmla="*/ 7427912 w 7569200"/>
              <a:gd name="connsiteY135" fmla="*/ 6640512 h 6858000"/>
              <a:gd name="connsiteX136" fmla="*/ 7412037 w 7569200"/>
              <a:gd name="connsiteY136" fmla="*/ 6683375 h 6858000"/>
              <a:gd name="connsiteX137" fmla="*/ 7402512 w 7569200"/>
              <a:gd name="connsiteY137" fmla="*/ 6735762 h 6858000"/>
              <a:gd name="connsiteX138" fmla="*/ 7394575 w 7569200"/>
              <a:gd name="connsiteY138" fmla="*/ 6791325 h 6858000"/>
              <a:gd name="connsiteX139" fmla="*/ 7389812 w 7569200"/>
              <a:gd name="connsiteY139" fmla="*/ 6858000 h 6858000"/>
              <a:gd name="connsiteX140" fmla="*/ 0 w 7569200"/>
              <a:gd name="connsiteY140" fmla="*/ 6858000 h 6858000"/>
              <a:gd name="connsiteX141" fmla="*/ 0 w 7569200"/>
              <a:gd name="connsiteY141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</a:cxnLst>
            <a:rect l="l" t="t" r="r" b="b"/>
            <a:pathLst>
              <a:path w="7569200" h="6858000">
                <a:moveTo>
                  <a:pt x="0" y="0"/>
                </a:moveTo>
                <a:lnTo>
                  <a:pt x="7389812" y="0"/>
                </a:lnTo>
                <a:lnTo>
                  <a:pt x="7394575" y="66675"/>
                </a:lnTo>
                <a:lnTo>
                  <a:pt x="7402512" y="122237"/>
                </a:lnTo>
                <a:lnTo>
                  <a:pt x="7412037" y="174625"/>
                </a:lnTo>
                <a:lnTo>
                  <a:pt x="7427912" y="217487"/>
                </a:lnTo>
                <a:lnTo>
                  <a:pt x="7443787" y="260350"/>
                </a:lnTo>
                <a:lnTo>
                  <a:pt x="7462837" y="296862"/>
                </a:lnTo>
                <a:lnTo>
                  <a:pt x="7481887" y="334962"/>
                </a:lnTo>
                <a:lnTo>
                  <a:pt x="7499350" y="369887"/>
                </a:lnTo>
                <a:lnTo>
                  <a:pt x="7516812" y="409575"/>
                </a:lnTo>
                <a:lnTo>
                  <a:pt x="7532687" y="450850"/>
                </a:lnTo>
                <a:lnTo>
                  <a:pt x="7546975" y="496887"/>
                </a:lnTo>
                <a:lnTo>
                  <a:pt x="7558087" y="546100"/>
                </a:lnTo>
                <a:lnTo>
                  <a:pt x="7566025" y="606425"/>
                </a:lnTo>
                <a:lnTo>
                  <a:pt x="7569200" y="673100"/>
                </a:lnTo>
                <a:lnTo>
                  <a:pt x="7566025" y="744537"/>
                </a:lnTo>
                <a:lnTo>
                  <a:pt x="7558087" y="801687"/>
                </a:lnTo>
                <a:lnTo>
                  <a:pt x="7546975" y="854075"/>
                </a:lnTo>
                <a:lnTo>
                  <a:pt x="7532687" y="901700"/>
                </a:lnTo>
                <a:lnTo>
                  <a:pt x="7516812" y="942975"/>
                </a:lnTo>
                <a:lnTo>
                  <a:pt x="7497762" y="981075"/>
                </a:lnTo>
                <a:lnTo>
                  <a:pt x="7478712" y="1017587"/>
                </a:lnTo>
                <a:lnTo>
                  <a:pt x="7459662" y="1055687"/>
                </a:lnTo>
                <a:lnTo>
                  <a:pt x="7442200" y="1095375"/>
                </a:lnTo>
                <a:lnTo>
                  <a:pt x="7424737" y="1136650"/>
                </a:lnTo>
                <a:lnTo>
                  <a:pt x="7410450" y="1182687"/>
                </a:lnTo>
                <a:lnTo>
                  <a:pt x="7400925" y="1235075"/>
                </a:lnTo>
                <a:lnTo>
                  <a:pt x="7391400" y="1295400"/>
                </a:lnTo>
                <a:lnTo>
                  <a:pt x="7389812" y="1363662"/>
                </a:lnTo>
                <a:lnTo>
                  <a:pt x="7391400" y="1431925"/>
                </a:lnTo>
                <a:lnTo>
                  <a:pt x="7400925" y="1492250"/>
                </a:lnTo>
                <a:lnTo>
                  <a:pt x="7410450" y="1544637"/>
                </a:lnTo>
                <a:lnTo>
                  <a:pt x="7424737" y="1589087"/>
                </a:lnTo>
                <a:lnTo>
                  <a:pt x="7442200" y="1631950"/>
                </a:lnTo>
                <a:lnTo>
                  <a:pt x="7459662" y="1671637"/>
                </a:lnTo>
                <a:lnTo>
                  <a:pt x="7478712" y="1708150"/>
                </a:lnTo>
                <a:lnTo>
                  <a:pt x="7497762" y="1743075"/>
                </a:lnTo>
                <a:lnTo>
                  <a:pt x="7516812" y="1782762"/>
                </a:lnTo>
                <a:lnTo>
                  <a:pt x="7532687" y="1824037"/>
                </a:lnTo>
                <a:lnTo>
                  <a:pt x="7546975" y="1870075"/>
                </a:lnTo>
                <a:lnTo>
                  <a:pt x="7558087" y="1922462"/>
                </a:lnTo>
                <a:lnTo>
                  <a:pt x="7566025" y="1982787"/>
                </a:lnTo>
                <a:lnTo>
                  <a:pt x="7569200" y="2051050"/>
                </a:lnTo>
                <a:lnTo>
                  <a:pt x="7566025" y="2119312"/>
                </a:lnTo>
                <a:lnTo>
                  <a:pt x="7558087" y="2179637"/>
                </a:lnTo>
                <a:lnTo>
                  <a:pt x="7546975" y="2232025"/>
                </a:lnTo>
                <a:lnTo>
                  <a:pt x="7532687" y="2278062"/>
                </a:lnTo>
                <a:lnTo>
                  <a:pt x="7516812" y="2319337"/>
                </a:lnTo>
                <a:lnTo>
                  <a:pt x="7497762" y="2359025"/>
                </a:lnTo>
                <a:lnTo>
                  <a:pt x="7478712" y="2395537"/>
                </a:lnTo>
                <a:lnTo>
                  <a:pt x="7459662" y="2433637"/>
                </a:lnTo>
                <a:lnTo>
                  <a:pt x="7442200" y="2471737"/>
                </a:lnTo>
                <a:lnTo>
                  <a:pt x="7424737" y="2513012"/>
                </a:lnTo>
                <a:lnTo>
                  <a:pt x="7410450" y="2560637"/>
                </a:lnTo>
                <a:lnTo>
                  <a:pt x="7400925" y="2613025"/>
                </a:lnTo>
                <a:lnTo>
                  <a:pt x="7391400" y="2671762"/>
                </a:lnTo>
                <a:lnTo>
                  <a:pt x="7389812" y="2741612"/>
                </a:lnTo>
                <a:lnTo>
                  <a:pt x="7391400" y="2809875"/>
                </a:lnTo>
                <a:lnTo>
                  <a:pt x="7400925" y="2868612"/>
                </a:lnTo>
                <a:lnTo>
                  <a:pt x="7410450" y="2922587"/>
                </a:lnTo>
                <a:lnTo>
                  <a:pt x="7424737" y="2967037"/>
                </a:lnTo>
                <a:lnTo>
                  <a:pt x="7442200" y="3009900"/>
                </a:lnTo>
                <a:lnTo>
                  <a:pt x="7459662" y="3046412"/>
                </a:lnTo>
                <a:lnTo>
                  <a:pt x="7478712" y="3084512"/>
                </a:lnTo>
                <a:lnTo>
                  <a:pt x="7497762" y="3121025"/>
                </a:lnTo>
                <a:lnTo>
                  <a:pt x="7516812" y="3160712"/>
                </a:lnTo>
                <a:lnTo>
                  <a:pt x="7532687" y="3201987"/>
                </a:lnTo>
                <a:lnTo>
                  <a:pt x="7546975" y="3248025"/>
                </a:lnTo>
                <a:lnTo>
                  <a:pt x="7558087" y="3300412"/>
                </a:lnTo>
                <a:lnTo>
                  <a:pt x="7566025" y="3360737"/>
                </a:lnTo>
                <a:lnTo>
                  <a:pt x="7569200" y="3427412"/>
                </a:lnTo>
                <a:lnTo>
                  <a:pt x="7566025" y="3497262"/>
                </a:lnTo>
                <a:lnTo>
                  <a:pt x="7558087" y="3557587"/>
                </a:lnTo>
                <a:lnTo>
                  <a:pt x="7546975" y="3609975"/>
                </a:lnTo>
                <a:lnTo>
                  <a:pt x="7532687" y="3656012"/>
                </a:lnTo>
                <a:lnTo>
                  <a:pt x="7516812" y="3697287"/>
                </a:lnTo>
                <a:lnTo>
                  <a:pt x="7497762" y="3736975"/>
                </a:lnTo>
                <a:lnTo>
                  <a:pt x="7459662" y="3811587"/>
                </a:lnTo>
                <a:lnTo>
                  <a:pt x="7442200" y="3848100"/>
                </a:lnTo>
                <a:lnTo>
                  <a:pt x="7424737" y="3890962"/>
                </a:lnTo>
                <a:lnTo>
                  <a:pt x="7410450" y="3935412"/>
                </a:lnTo>
                <a:lnTo>
                  <a:pt x="7400925" y="3987800"/>
                </a:lnTo>
                <a:lnTo>
                  <a:pt x="7391400" y="4048125"/>
                </a:lnTo>
                <a:lnTo>
                  <a:pt x="7389812" y="4116387"/>
                </a:lnTo>
                <a:lnTo>
                  <a:pt x="7391400" y="4186237"/>
                </a:lnTo>
                <a:lnTo>
                  <a:pt x="7400925" y="4244975"/>
                </a:lnTo>
                <a:lnTo>
                  <a:pt x="7410450" y="4297362"/>
                </a:lnTo>
                <a:lnTo>
                  <a:pt x="7424737" y="4343400"/>
                </a:lnTo>
                <a:lnTo>
                  <a:pt x="7442200" y="4386262"/>
                </a:lnTo>
                <a:lnTo>
                  <a:pt x="7459662" y="4424362"/>
                </a:lnTo>
                <a:lnTo>
                  <a:pt x="7497762" y="4498975"/>
                </a:lnTo>
                <a:lnTo>
                  <a:pt x="7516812" y="4537075"/>
                </a:lnTo>
                <a:lnTo>
                  <a:pt x="7532687" y="4579937"/>
                </a:lnTo>
                <a:lnTo>
                  <a:pt x="7546975" y="4625975"/>
                </a:lnTo>
                <a:lnTo>
                  <a:pt x="7558087" y="4678362"/>
                </a:lnTo>
                <a:lnTo>
                  <a:pt x="7566025" y="4738687"/>
                </a:lnTo>
                <a:lnTo>
                  <a:pt x="7569200" y="4806950"/>
                </a:lnTo>
                <a:lnTo>
                  <a:pt x="7566025" y="4875212"/>
                </a:lnTo>
                <a:lnTo>
                  <a:pt x="7558087" y="4935537"/>
                </a:lnTo>
                <a:lnTo>
                  <a:pt x="7546975" y="4987925"/>
                </a:lnTo>
                <a:lnTo>
                  <a:pt x="7532687" y="5033962"/>
                </a:lnTo>
                <a:lnTo>
                  <a:pt x="7516812" y="5075237"/>
                </a:lnTo>
                <a:lnTo>
                  <a:pt x="7497762" y="5114925"/>
                </a:lnTo>
                <a:lnTo>
                  <a:pt x="7478712" y="5149850"/>
                </a:lnTo>
                <a:lnTo>
                  <a:pt x="7459662" y="5186362"/>
                </a:lnTo>
                <a:lnTo>
                  <a:pt x="7442200" y="5226050"/>
                </a:lnTo>
                <a:lnTo>
                  <a:pt x="7424737" y="5268912"/>
                </a:lnTo>
                <a:lnTo>
                  <a:pt x="7410450" y="5313362"/>
                </a:lnTo>
                <a:lnTo>
                  <a:pt x="7400925" y="5365750"/>
                </a:lnTo>
                <a:lnTo>
                  <a:pt x="7391400" y="5426075"/>
                </a:lnTo>
                <a:lnTo>
                  <a:pt x="7389812" y="5494337"/>
                </a:lnTo>
                <a:lnTo>
                  <a:pt x="7391400" y="5562600"/>
                </a:lnTo>
                <a:lnTo>
                  <a:pt x="7400925" y="5622925"/>
                </a:lnTo>
                <a:lnTo>
                  <a:pt x="7410450" y="5675312"/>
                </a:lnTo>
                <a:lnTo>
                  <a:pt x="7424737" y="5721350"/>
                </a:lnTo>
                <a:lnTo>
                  <a:pt x="7442200" y="5762625"/>
                </a:lnTo>
                <a:lnTo>
                  <a:pt x="7459662" y="5802312"/>
                </a:lnTo>
                <a:lnTo>
                  <a:pt x="7478712" y="5840412"/>
                </a:lnTo>
                <a:lnTo>
                  <a:pt x="7497762" y="5876925"/>
                </a:lnTo>
                <a:lnTo>
                  <a:pt x="7516812" y="5915025"/>
                </a:lnTo>
                <a:lnTo>
                  <a:pt x="7532687" y="5956300"/>
                </a:lnTo>
                <a:lnTo>
                  <a:pt x="7546975" y="6003925"/>
                </a:lnTo>
                <a:lnTo>
                  <a:pt x="7558087" y="6056312"/>
                </a:lnTo>
                <a:lnTo>
                  <a:pt x="7566025" y="6113462"/>
                </a:lnTo>
                <a:lnTo>
                  <a:pt x="7569200" y="6183312"/>
                </a:lnTo>
                <a:lnTo>
                  <a:pt x="7566025" y="6251575"/>
                </a:lnTo>
                <a:lnTo>
                  <a:pt x="7558087" y="6311900"/>
                </a:lnTo>
                <a:lnTo>
                  <a:pt x="7546975" y="6361112"/>
                </a:lnTo>
                <a:lnTo>
                  <a:pt x="7532687" y="6407150"/>
                </a:lnTo>
                <a:lnTo>
                  <a:pt x="7516812" y="6448425"/>
                </a:lnTo>
                <a:lnTo>
                  <a:pt x="7499350" y="6488112"/>
                </a:lnTo>
                <a:lnTo>
                  <a:pt x="7481887" y="6523037"/>
                </a:lnTo>
                <a:lnTo>
                  <a:pt x="7462837" y="6561137"/>
                </a:lnTo>
                <a:lnTo>
                  <a:pt x="7443787" y="6597650"/>
                </a:lnTo>
                <a:lnTo>
                  <a:pt x="7427912" y="6640512"/>
                </a:lnTo>
                <a:lnTo>
                  <a:pt x="7412037" y="6683375"/>
                </a:lnTo>
                <a:lnTo>
                  <a:pt x="7402512" y="6735762"/>
                </a:lnTo>
                <a:lnTo>
                  <a:pt x="7394575" y="6791325"/>
                </a:lnTo>
                <a:lnTo>
                  <a:pt x="7389812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628AF5D-E579-F8B0-7BAC-CE09A885AC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3464" y="398619"/>
            <a:ext cx="6534981" cy="1150832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2800" u="sng" cap="none" dirty="0">
                <a:latin typeface="Calibri" panose="020F0502020204030204" pitchFamily="34" charset="0"/>
                <a:cs typeface="Calibri" panose="020F0502020204030204" pitchFamily="34" charset="0"/>
              </a:rPr>
              <a:t>Tanning Culture, 1950s: </a:t>
            </a:r>
            <a:br>
              <a:rPr lang="en-US" sz="2800" u="sng" cap="none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800" u="sng" cap="none" dirty="0">
                <a:latin typeface="Calibri" panose="020F0502020204030204" pitchFamily="34" charset="0"/>
                <a:cs typeface="Calibri" panose="020F0502020204030204" pitchFamily="34" charset="0"/>
              </a:rPr>
              <a:t>Cosmetics and the Discovery of DHA.</a:t>
            </a:r>
            <a:endParaRPr lang="en-US" sz="2800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61" name="Rectangle 2060">
            <a:extLst>
              <a:ext uri="{FF2B5EF4-FFF2-40B4-BE49-F238E27FC236}">
                <a16:creationId xmlns:a16="http://schemas.microsoft.com/office/drawing/2014/main" id="{F50C5101-CD9E-4E96-A827-ACA768C311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BA6145-38D4-05FF-A08D-0CB417A79E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9419" y="2417649"/>
            <a:ext cx="5920651" cy="3466316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</a:pP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Changing fashions in cosmetics (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‘Riviera’ (1952), ‘Sun Glow’ (1952’ and ‘Tawny’ (1957) </a:t>
            </a: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darker face powders).</a:t>
            </a:r>
          </a:p>
          <a:p>
            <a:pPr>
              <a:lnSpc>
                <a:spcPct val="200000"/>
              </a:lnSpc>
            </a:pP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Tea bags and gravy browning…</a:t>
            </a:r>
          </a:p>
          <a:p>
            <a:pPr>
              <a:lnSpc>
                <a:spcPct val="200000"/>
              </a:lnSpc>
            </a:pP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Beta-carotene supplements, or large numbers of carrots? </a:t>
            </a:r>
          </a:p>
          <a:p>
            <a:pPr>
              <a:lnSpc>
                <a:spcPct val="200000"/>
              </a:lnSpc>
            </a:pP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accidental discovery of DHA fake tan … </a:t>
            </a:r>
          </a:p>
        </p:txBody>
      </p:sp>
      <p:sp>
        <p:nvSpPr>
          <p:cNvPr id="2063" name="Freeform 22">
            <a:extLst>
              <a:ext uri="{FF2B5EF4-FFF2-40B4-BE49-F238E27FC236}">
                <a16:creationId xmlns:a16="http://schemas.microsoft.com/office/drawing/2014/main" id="{588FC0EF-FB5A-4AF3-A7C1-57F4582BFB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 flipH="1">
            <a:off x="6909478" y="0"/>
            <a:ext cx="5282519" cy="6858000"/>
          </a:xfrm>
          <a:custGeom>
            <a:avLst/>
            <a:gdLst>
              <a:gd name="connsiteX0" fmla="*/ 0 w 4992864"/>
              <a:gd name="connsiteY0" fmla="*/ 0 h 6858000"/>
              <a:gd name="connsiteX1" fmla="*/ 4813476 w 4992864"/>
              <a:gd name="connsiteY1" fmla="*/ 0 h 6858000"/>
              <a:gd name="connsiteX2" fmla="*/ 4818239 w 4992864"/>
              <a:gd name="connsiteY2" fmla="*/ 66675 h 6858000"/>
              <a:gd name="connsiteX3" fmla="*/ 4826176 w 4992864"/>
              <a:gd name="connsiteY3" fmla="*/ 122237 h 6858000"/>
              <a:gd name="connsiteX4" fmla="*/ 4835701 w 4992864"/>
              <a:gd name="connsiteY4" fmla="*/ 174625 h 6858000"/>
              <a:gd name="connsiteX5" fmla="*/ 4851576 w 4992864"/>
              <a:gd name="connsiteY5" fmla="*/ 217487 h 6858000"/>
              <a:gd name="connsiteX6" fmla="*/ 4867451 w 4992864"/>
              <a:gd name="connsiteY6" fmla="*/ 260350 h 6858000"/>
              <a:gd name="connsiteX7" fmla="*/ 4886501 w 4992864"/>
              <a:gd name="connsiteY7" fmla="*/ 296862 h 6858000"/>
              <a:gd name="connsiteX8" fmla="*/ 4905551 w 4992864"/>
              <a:gd name="connsiteY8" fmla="*/ 334962 h 6858000"/>
              <a:gd name="connsiteX9" fmla="*/ 4923014 w 4992864"/>
              <a:gd name="connsiteY9" fmla="*/ 369887 h 6858000"/>
              <a:gd name="connsiteX10" fmla="*/ 4940476 w 4992864"/>
              <a:gd name="connsiteY10" fmla="*/ 409575 h 6858000"/>
              <a:gd name="connsiteX11" fmla="*/ 4956351 w 4992864"/>
              <a:gd name="connsiteY11" fmla="*/ 450850 h 6858000"/>
              <a:gd name="connsiteX12" fmla="*/ 4970639 w 4992864"/>
              <a:gd name="connsiteY12" fmla="*/ 496887 h 6858000"/>
              <a:gd name="connsiteX13" fmla="*/ 4981751 w 4992864"/>
              <a:gd name="connsiteY13" fmla="*/ 546100 h 6858000"/>
              <a:gd name="connsiteX14" fmla="*/ 4989689 w 4992864"/>
              <a:gd name="connsiteY14" fmla="*/ 606425 h 6858000"/>
              <a:gd name="connsiteX15" fmla="*/ 4992864 w 4992864"/>
              <a:gd name="connsiteY15" fmla="*/ 673100 h 6858000"/>
              <a:gd name="connsiteX16" fmla="*/ 4989689 w 4992864"/>
              <a:gd name="connsiteY16" fmla="*/ 744537 h 6858000"/>
              <a:gd name="connsiteX17" fmla="*/ 4981751 w 4992864"/>
              <a:gd name="connsiteY17" fmla="*/ 801687 h 6858000"/>
              <a:gd name="connsiteX18" fmla="*/ 4970639 w 4992864"/>
              <a:gd name="connsiteY18" fmla="*/ 854075 h 6858000"/>
              <a:gd name="connsiteX19" fmla="*/ 4956351 w 4992864"/>
              <a:gd name="connsiteY19" fmla="*/ 901700 h 6858000"/>
              <a:gd name="connsiteX20" fmla="*/ 4940476 w 4992864"/>
              <a:gd name="connsiteY20" fmla="*/ 942975 h 6858000"/>
              <a:gd name="connsiteX21" fmla="*/ 4921426 w 4992864"/>
              <a:gd name="connsiteY21" fmla="*/ 981075 h 6858000"/>
              <a:gd name="connsiteX22" fmla="*/ 4902376 w 4992864"/>
              <a:gd name="connsiteY22" fmla="*/ 1017587 h 6858000"/>
              <a:gd name="connsiteX23" fmla="*/ 4883326 w 4992864"/>
              <a:gd name="connsiteY23" fmla="*/ 1055687 h 6858000"/>
              <a:gd name="connsiteX24" fmla="*/ 4865864 w 4992864"/>
              <a:gd name="connsiteY24" fmla="*/ 1095375 h 6858000"/>
              <a:gd name="connsiteX25" fmla="*/ 4848401 w 4992864"/>
              <a:gd name="connsiteY25" fmla="*/ 1136650 h 6858000"/>
              <a:gd name="connsiteX26" fmla="*/ 4834114 w 4992864"/>
              <a:gd name="connsiteY26" fmla="*/ 1182687 h 6858000"/>
              <a:gd name="connsiteX27" fmla="*/ 4824589 w 4992864"/>
              <a:gd name="connsiteY27" fmla="*/ 1235075 h 6858000"/>
              <a:gd name="connsiteX28" fmla="*/ 4815064 w 4992864"/>
              <a:gd name="connsiteY28" fmla="*/ 1295400 h 6858000"/>
              <a:gd name="connsiteX29" fmla="*/ 4813476 w 4992864"/>
              <a:gd name="connsiteY29" fmla="*/ 1363662 h 6858000"/>
              <a:gd name="connsiteX30" fmla="*/ 4815064 w 4992864"/>
              <a:gd name="connsiteY30" fmla="*/ 1431925 h 6858000"/>
              <a:gd name="connsiteX31" fmla="*/ 4824589 w 4992864"/>
              <a:gd name="connsiteY31" fmla="*/ 1492250 h 6858000"/>
              <a:gd name="connsiteX32" fmla="*/ 4834114 w 4992864"/>
              <a:gd name="connsiteY32" fmla="*/ 1544637 h 6858000"/>
              <a:gd name="connsiteX33" fmla="*/ 4848401 w 4992864"/>
              <a:gd name="connsiteY33" fmla="*/ 1589087 h 6858000"/>
              <a:gd name="connsiteX34" fmla="*/ 4865864 w 4992864"/>
              <a:gd name="connsiteY34" fmla="*/ 1631950 h 6858000"/>
              <a:gd name="connsiteX35" fmla="*/ 4883326 w 4992864"/>
              <a:gd name="connsiteY35" fmla="*/ 1671637 h 6858000"/>
              <a:gd name="connsiteX36" fmla="*/ 4902376 w 4992864"/>
              <a:gd name="connsiteY36" fmla="*/ 1708150 h 6858000"/>
              <a:gd name="connsiteX37" fmla="*/ 4921426 w 4992864"/>
              <a:gd name="connsiteY37" fmla="*/ 1743075 h 6858000"/>
              <a:gd name="connsiteX38" fmla="*/ 4940476 w 4992864"/>
              <a:gd name="connsiteY38" fmla="*/ 1782762 h 6858000"/>
              <a:gd name="connsiteX39" fmla="*/ 4956351 w 4992864"/>
              <a:gd name="connsiteY39" fmla="*/ 1824037 h 6858000"/>
              <a:gd name="connsiteX40" fmla="*/ 4970639 w 4992864"/>
              <a:gd name="connsiteY40" fmla="*/ 1870075 h 6858000"/>
              <a:gd name="connsiteX41" fmla="*/ 4981751 w 4992864"/>
              <a:gd name="connsiteY41" fmla="*/ 1922462 h 6858000"/>
              <a:gd name="connsiteX42" fmla="*/ 4989689 w 4992864"/>
              <a:gd name="connsiteY42" fmla="*/ 1982787 h 6858000"/>
              <a:gd name="connsiteX43" fmla="*/ 4992864 w 4992864"/>
              <a:gd name="connsiteY43" fmla="*/ 2051050 h 6858000"/>
              <a:gd name="connsiteX44" fmla="*/ 4989689 w 4992864"/>
              <a:gd name="connsiteY44" fmla="*/ 2119312 h 6858000"/>
              <a:gd name="connsiteX45" fmla="*/ 4981751 w 4992864"/>
              <a:gd name="connsiteY45" fmla="*/ 2179637 h 6858000"/>
              <a:gd name="connsiteX46" fmla="*/ 4970639 w 4992864"/>
              <a:gd name="connsiteY46" fmla="*/ 2232025 h 6858000"/>
              <a:gd name="connsiteX47" fmla="*/ 4956351 w 4992864"/>
              <a:gd name="connsiteY47" fmla="*/ 2278062 h 6858000"/>
              <a:gd name="connsiteX48" fmla="*/ 4940476 w 4992864"/>
              <a:gd name="connsiteY48" fmla="*/ 2319337 h 6858000"/>
              <a:gd name="connsiteX49" fmla="*/ 4921426 w 4992864"/>
              <a:gd name="connsiteY49" fmla="*/ 2359025 h 6858000"/>
              <a:gd name="connsiteX50" fmla="*/ 4902376 w 4992864"/>
              <a:gd name="connsiteY50" fmla="*/ 2395537 h 6858000"/>
              <a:gd name="connsiteX51" fmla="*/ 4883326 w 4992864"/>
              <a:gd name="connsiteY51" fmla="*/ 2433637 h 6858000"/>
              <a:gd name="connsiteX52" fmla="*/ 4865864 w 4992864"/>
              <a:gd name="connsiteY52" fmla="*/ 2471737 h 6858000"/>
              <a:gd name="connsiteX53" fmla="*/ 4848401 w 4992864"/>
              <a:gd name="connsiteY53" fmla="*/ 2513012 h 6858000"/>
              <a:gd name="connsiteX54" fmla="*/ 4834114 w 4992864"/>
              <a:gd name="connsiteY54" fmla="*/ 2560637 h 6858000"/>
              <a:gd name="connsiteX55" fmla="*/ 4824589 w 4992864"/>
              <a:gd name="connsiteY55" fmla="*/ 2613025 h 6858000"/>
              <a:gd name="connsiteX56" fmla="*/ 4815064 w 4992864"/>
              <a:gd name="connsiteY56" fmla="*/ 2671762 h 6858000"/>
              <a:gd name="connsiteX57" fmla="*/ 4813476 w 4992864"/>
              <a:gd name="connsiteY57" fmla="*/ 2741612 h 6858000"/>
              <a:gd name="connsiteX58" fmla="*/ 4815064 w 4992864"/>
              <a:gd name="connsiteY58" fmla="*/ 2809875 h 6858000"/>
              <a:gd name="connsiteX59" fmla="*/ 4824589 w 4992864"/>
              <a:gd name="connsiteY59" fmla="*/ 2868612 h 6858000"/>
              <a:gd name="connsiteX60" fmla="*/ 4834114 w 4992864"/>
              <a:gd name="connsiteY60" fmla="*/ 2922587 h 6858000"/>
              <a:gd name="connsiteX61" fmla="*/ 4848401 w 4992864"/>
              <a:gd name="connsiteY61" fmla="*/ 2967037 h 6858000"/>
              <a:gd name="connsiteX62" fmla="*/ 4865864 w 4992864"/>
              <a:gd name="connsiteY62" fmla="*/ 3009900 h 6858000"/>
              <a:gd name="connsiteX63" fmla="*/ 4883326 w 4992864"/>
              <a:gd name="connsiteY63" fmla="*/ 3046412 h 6858000"/>
              <a:gd name="connsiteX64" fmla="*/ 4902376 w 4992864"/>
              <a:gd name="connsiteY64" fmla="*/ 3084512 h 6858000"/>
              <a:gd name="connsiteX65" fmla="*/ 4921426 w 4992864"/>
              <a:gd name="connsiteY65" fmla="*/ 3121025 h 6858000"/>
              <a:gd name="connsiteX66" fmla="*/ 4940476 w 4992864"/>
              <a:gd name="connsiteY66" fmla="*/ 3160712 h 6858000"/>
              <a:gd name="connsiteX67" fmla="*/ 4956351 w 4992864"/>
              <a:gd name="connsiteY67" fmla="*/ 3201987 h 6858000"/>
              <a:gd name="connsiteX68" fmla="*/ 4970639 w 4992864"/>
              <a:gd name="connsiteY68" fmla="*/ 3248025 h 6858000"/>
              <a:gd name="connsiteX69" fmla="*/ 4981751 w 4992864"/>
              <a:gd name="connsiteY69" fmla="*/ 3300412 h 6858000"/>
              <a:gd name="connsiteX70" fmla="*/ 4989689 w 4992864"/>
              <a:gd name="connsiteY70" fmla="*/ 3360737 h 6858000"/>
              <a:gd name="connsiteX71" fmla="*/ 4992864 w 4992864"/>
              <a:gd name="connsiteY71" fmla="*/ 3427412 h 6858000"/>
              <a:gd name="connsiteX72" fmla="*/ 4989689 w 4992864"/>
              <a:gd name="connsiteY72" fmla="*/ 3497262 h 6858000"/>
              <a:gd name="connsiteX73" fmla="*/ 4981751 w 4992864"/>
              <a:gd name="connsiteY73" fmla="*/ 3557587 h 6858000"/>
              <a:gd name="connsiteX74" fmla="*/ 4970639 w 4992864"/>
              <a:gd name="connsiteY74" fmla="*/ 3609975 h 6858000"/>
              <a:gd name="connsiteX75" fmla="*/ 4956351 w 4992864"/>
              <a:gd name="connsiteY75" fmla="*/ 3656012 h 6858000"/>
              <a:gd name="connsiteX76" fmla="*/ 4940476 w 4992864"/>
              <a:gd name="connsiteY76" fmla="*/ 3697287 h 6858000"/>
              <a:gd name="connsiteX77" fmla="*/ 4921426 w 4992864"/>
              <a:gd name="connsiteY77" fmla="*/ 3736975 h 6858000"/>
              <a:gd name="connsiteX78" fmla="*/ 4883326 w 4992864"/>
              <a:gd name="connsiteY78" fmla="*/ 3811587 h 6858000"/>
              <a:gd name="connsiteX79" fmla="*/ 4865864 w 4992864"/>
              <a:gd name="connsiteY79" fmla="*/ 3848100 h 6858000"/>
              <a:gd name="connsiteX80" fmla="*/ 4848401 w 4992864"/>
              <a:gd name="connsiteY80" fmla="*/ 3890962 h 6858000"/>
              <a:gd name="connsiteX81" fmla="*/ 4834114 w 4992864"/>
              <a:gd name="connsiteY81" fmla="*/ 3935412 h 6858000"/>
              <a:gd name="connsiteX82" fmla="*/ 4824589 w 4992864"/>
              <a:gd name="connsiteY82" fmla="*/ 3987800 h 6858000"/>
              <a:gd name="connsiteX83" fmla="*/ 4815064 w 4992864"/>
              <a:gd name="connsiteY83" fmla="*/ 4048125 h 6858000"/>
              <a:gd name="connsiteX84" fmla="*/ 4813476 w 4992864"/>
              <a:gd name="connsiteY84" fmla="*/ 4116387 h 6858000"/>
              <a:gd name="connsiteX85" fmla="*/ 4815064 w 4992864"/>
              <a:gd name="connsiteY85" fmla="*/ 4186237 h 6858000"/>
              <a:gd name="connsiteX86" fmla="*/ 4824589 w 4992864"/>
              <a:gd name="connsiteY86" fmla="*/ 4244975 h 6858000"/>
              <a:gd name="connsiteX87" fmla="*/ 4834114 w 4992864"/>
              <a:gd name="connsiteY87" fmla="*/ 4297362 h 6858000"/>
              <a:gd name="connsiteX88" fmla="*/ 4848401 w 4992864"/>
              <a:gd name="connsiteY88" fmla="*/ 4343400 h 6858000"/>
              <a:gd name="connsiteX89" fmla="*/ 4865864 w 4992864"/>
              <a:gd name="connsiteY89" fmla="*/ 4386262 h 6858000"/>
              <a:gd name="connsiteX90" fmla="*/ 4883326 w 4992864"/>
              <a:gd name="connsiteY90" fmla="*/ 4424362 h 6858000"/>
              <a:gd name="connsiteX91" fmla="*/ 4921426 w 4992864"/>
              <a:gd name="connsiteY91" fmla="*/ 4498975 h 6858000"/>
              <a:gd name="connsiteX92" fmla="*/ 4940476 w 4992864"/>
              <a:gd name="connsiteY92" fmla="*/ 4537075 h 6858000"/>
              <a:gd name="connsiteX93" fmla="*/ 4956351 w 4992864"/>
              <a:gd name="connsiteY93" fmla="*/ 4579937 h 6858000"/>
              <a:gd name="connsiteX94" fmla="*/ 4970639 w 4992864"/>
              <a:gd name="connsiteY94" fmla="*/ 4625975 h 6858000"/>
              <a:gd name="connsiteX95" fmla="*/ 4981751 w 4992864"/>
              <a:gd name="connsiteY95" fmla="*/ 4678362 h 6858000"/>
              <a:gd name="connsiteX96" fmla="*/ 4989689 w 4992864"/>
              <a:gd name="connsiteY96" fmla="*/ 4738687 h 6858000"/>
              <a:gd name="connsiteX97" fmla="*/ 4992864 w 4992864"/>
              <a:gd name="connsiteY97" fmla="*/ 4806950 h 6858000"/>
              <a:gd name="connsiteX98" fmla="*/ 4989689 w 4992864"/>
              <a:gd name="connsiteY98" fmla="*/ 4875212 h 6858000"/>
              <a:gd name="connsiteX99" fmla="*/ 4981751 w 4992864"/>
              <a:gd name="connsiteY99" fmla="*/ 4935537 h 6858000"/>
              <a:gd name="connsiteX100" fmla="*/ 4970639 w 4992864"/>
              <a:gd name="connsiteY100" fmla="*/ 4987925 h 6858000"/>
              <a:gd name="connsiteX101" fmla="*/ 4956351 w 4992864"/>
              <a:gd name="connsiteY101" fmla="*/ 5033962 h 6858000"/>
              <a:gd name="connsiteX102" fmla="*/ 4940476 w 4992864"/>
              <a:gd name="connsiteY102" fmla="*/ 5075237 h 6858000"/>
              <a:gd name="connsiteX103" fmla="*/ 4921426 w 4992864"/>
              <a:gd name="connsiteY103" fmla="*/ 5114925 h 6858000"/>
              <a:gd name="connsiteX104" fmla="*/ 4902376 w 4992864"/>
              <a:gd name="connsiteY104" fmla="*/ 5149850 h 6858000"/>
              <a:gd name="connsiteX105" fmla="*/ 4883326 w 4992864"/>
              <a:gd name="connsiteY105" fmla="*/ 5186362 h 6858000"/>
              <a:gd name="connsiteX106" fmla="*/ 4865864 w 4992864"/>
              <a:gd name="connsiteY106" fmla="*/ 5226050 h 6858000"/>
              <a:gd name="connsiteX107" fmla="*/ 4848401 w 4992864"/>
              <a:gd name="connsiteY107" fmla="*/ 5268912 h 6858000"/>
              <a:gd name="connsiteX108" fmla="*/ 4834114 w 4992864"/>
              <a:gd name="connsiteY108" fmla="*/ 5313362 h 6858000"/>
              <a:gd name="connsiteX109" fmla="*/ 4824589 w 4992864"/>
              <a:gd name="connsiteY109" fmla="*/ 5365750 h 6858000"/>
              <a:gd name="connsiteX110" fmla="*/ 4815064 w 4992864"/>
              <a:gd name="connsiteY110" fmla="*/ 5426075 h 6858000"/>
              <a:gd name="connsiteX111" fmla="*/ 4813476 w 4992864"/>
              <a:gd name="connsiteY111" fmla="*/ 5494337 h 6858000"/>
              <a:gd name="connsiteX112" fmla="*/ 4815064 w 4992864"/>
              <a:gd name="connsiteY112" fmla="*/ 5562600 h 6858000"/>
              <a:gd name="connsiteX113" fmla="*/ 4824589 w 4992864"/>
              <a:gd name="connsiteY113" fmla="*/ 5622925 h 6858000"/>
              <a:gd name="connsiteX114" fmla="*/ 4834114 w 4992864"/>
              <a:gd name="connsiteY114" fmla="*/ 5675312 h 6858000"/>
              <a:gd name="connsiteX115" fmla="*/ 4848401 w 4992864"/>
              <a:gd name="connsiteY115" fmla="*/ 5721350 h 6858000"/>
              <a:gd name="connsiteX116" fmla="*/ 4865864 w 4992864"/>
              <a:gd name="connsiteY116" fmla="*/ 5762625 h 6858000"/>
              <a:gd name="connsiteX117" fmla="*/ 4883326 w 4992864"/>
              <a:gd name="connsiteY117" fmla="*/ 5802312 h 6858000"/>
              <a:gd name="connsiteX118" fmla="*/ 4902376 w 4992864"/>
              <a:gd name="connsiteY118" fmla="*/ 5840412 h 6858000"/>
              <a:gd name="connsiteX119" fmla="*/ 4921426 w 4992864"/>
              <a:gd name="connsiteY119" fmla="*/ 5876925 h 6858000"/>
              <a:gd name="connsiteX120" fmla="*/ 4940476 w 4992864"/>
              <a:gd name="connsiteY120" fmla="*/ 5915025 h 6858000"/>
              <a:gd name="connsiteX121" fmla="*/ 4956351 w 4992864"/>
              <a:gd name="connsiteY121" fmla="*/ 5956300 h 6858000"/>
              <a:gd name="connsiteX122" fmla="*/ 4970639 w 4992864"/>
              <a:gd name="connsiteY122" fmla="*/ 6003925 h 6858000"/>
              <a:gd name="connsiteX123" fmla="*/ 4981751 w 4992864"/>
              <a:gd name="connsiteY123" fmla="*/ 6056312 h 6858000"/>
              <a:gd name="connsiteX124" fmla="*/ 4989689 w 4992864"/>
              <a:gd name="connsiteY124" fmla="*/ 6113462 h 6858000"/>
              <a:gd name="connsiteX125" fmla="*/ 4992864 w 4992864"/>
              <a:gd name="connsiteY125" fmla="*/ 6183312 h 6858000"/>
              <a:gd name="connsiteX126" fmla="*/ 4989689 w 4992864"/>
              <a:gd name="connsiteY126" fmla="*/ 6251575 h 6858000"/>
              <a:gd name="connsiteX127" fmla="*/ 4981751 w 4992864"/>
              <a:gd name="connsiteY127" fmla="*/ 6311900 h 6858000"/>
              <a:gd name="connsiteX128" fmla="*/ 4970639 w 4992864"/>
              <a:gd name="connsiteY128" fmla="*/ 6361112 h 6858000"/>
              <a:gd name="connsiteX129" fmla="*/ 4956351 w 4992864"/>
              <a:gd name="connsiteY129" fmla="*/ 6407150 h 6858000"/>
              <a:gd name="connsiteX130" fmla="*/ 4940476 w 4992864"/>
              <a:gd name="connsiteY130" fmla="*/ 6448425 h 6858000"/>
              <a:gd name="connsiteX131" fmla="*/ 4923014 w 4992864"/>
              <a:gd name="connsiteY131" fmla="*/ 6488112 h 6858000"/>
              <a:gd name="connsiteX132" fmla="*/ 4905551 w 4992864"/>
              <a:gd name="connsiteY132" fmla="*/ 6523037 h 6858000"/>
              <a:gd name="connsiteX133" fmla="*/ 4886501 w 4992864"/>
              <a:gd name="connsiteY133" fmla="*/ 6561137 h 6858000"/>
              <a:gd name="connsiteX134" fmla="*/ 4867451 w 4992864"/>
              <a:gd name="connsiteY134" fmla="*/ 6597650 h 6858000"/>
              <a:gd name="connsiteX135" fmla="*/ 4851576 w 4992864"/>
              <a:gd name="connsiteY135" fmla="*/ 6640512 h 6858000"/>
              <a:gd name="connsiteX136" fmla="*/ 4835701 w 4992864"/>
              <a:gd name="connsiteY136" fmla="*/ 6683375 h 6858000"/>
              <a:gd name="connsiteX137" fmla="*/ 4826176 w 4992864"/>
              <a:gd name="connsiteY137" fmla="*/ 6735762 h 6858000"/>
              <a:gd name="connsiteX138" fmla="*/ 4818239 w 4992864"/>
              <a:gd name="connsiteY138" fmla="*/ 6791325 h 6858000"/>
              <a:gd name="connsiteX139" fmla="*/ 4813476 w 4992864"/>
              <a:gd name="connsiteY139" fmla="*/ 6858000 h 6858000"/>
              <a:gd name="connsiteX140" fmla="*/ 0 w 4992864"/>
              <a:gd name="connsiteY14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</a:cxnLst>
            <a:rect l="l" t="t" r="r" b="b"/>
            <a:pathLst>
              <a:path w="4992864" h="6858000">
                <a:moveTo>
                  <a:pt x="0" y="0"/>
                </a:moveTo>
                <a:lnTo>
                  <a:pt x="4813476" y="0"/>
                </a:lnTo>
                <a:lnTo>
                  <a:pt x="4818239" y="66675"/>
                </a:lnTo>
                <a:lnTo>
                  <a:pt x="4826176" y="122237"/>
                </a:lnTo>
                <a:lnTo>
                  <a:pt x="4835701" y="174625"/>
                </a:lnTo>
                <a:lnTo>
                  <a:pt x="4851576" y="217487"/>
                </a:lnTo>
                <a:lnTo>
                  <a:pt x="4867451" y="260350"/>
                </a:lnTo>
                <a:lnTo>
                  <a:pt x="4886501" y="296862"/>
                </a:lnTo>
                <a:lnTo>
                  <a:pt x="4905551" y="334962"/>
                </a:lnTo>
                <a:lnTo>
                  <a:pt x="4923014" y="369887"/>
                </a:lnTo>
                <a:lnTo>
                  <a:pt x="4940476" y="409575"/>
                </a:lnTo>
                <a:lnTo>
                  <a:pt x="4956351" y="450850"/>
                </a:lnTo>
                <a:lnTo>
                  <a:pt x="4970639" y="496887"/>
                </a:lnTo>
                <a:lnTo>
                  <a:pt x="4981751" y="546100"/>
                </a:lnTo>
                <a:lnTo>
                  <a:pt x="4989689" y="606425"/>
                </a:lnTo>
                <a:lnTo>
                  <a:pt x="4992864" y="673100"/>
                </a:lnTo>
                <a:lnTo>
                  <a:pt x="4989689" y="744537"/>
                </a:lnTo>
                <a:lnTo>
                  <a:pt x="4981751" y="801687"/>
                </a:lnTo>
                <a:lnTo>
                  <a:pt x="4970639" y="854075"/>
                </a:lnTo>
                <a:lnTo>
                  <a:pt x="4956351" y="901700"/>
                </a:lnTo>
                <a:lnTo>
                  <a:pt x="4940476" y="942975"/>
                </a:lnTo>
                <a:lnTo>
                  <a:pt x="4921426" y="981075"/>
                </a:lnTo>
                <a:lnTo>
                  <a:pt x="4902376" y="1017587"/>
                </a:lnTo>
                <a:lnTo>
                  <a:pt x="4883326" y="1055687"/>
                </a:lnTo>
                <a:lnTo>
                  <a:pt x="4865864" y="1095375"/>
                </a:lnTo>
                <a:lnTo>
                  <a:pt x="4848401" y="1136650"/>
                </a:lnTo>
                <a:lnTo>
                  <a:pt x="4834114" y="1182687"/>
                </a:lnTo>
                <a:lnTo>
                  <a:pt x="4824589" y="1235075"/>
                </a:lnTo>
                <a:lnTo>
                  <a:pt x="4815064" y="1295400"/>
                </a:lnTo>
                <a:lnTo>
                  <a:pt x="4813476" y="1363662"/>
                </a:lnTo>
                <a:lnTo>
                  <a:pt x="4815064" y="1431925"/>
                </a:lnTo>
                <a:lnTo>
                  <a:pt x="4824589" y="1492250"/>
                </a:lnTo>
                <a:lnTo>
                  <a:pt x="4834114" y="1544637"/>
                </a:lnTo>
                <a:lnTo>
                  <a:pt x="4848401" y="1589087"/>
                </a:lnTo>
                <a:lnTo>
                  <a:pt x="4865864" y="1631950"/>
                </a:lnTo>
                <a:lnTo>
                  <a:pt x="4883326" y="1671637"/>
                </a:lnTo>
                <a:lnTo>
                  <a:pt x="4902376" y="1708150"/>
                </a:lnTo>
                <a:lnTo>
                  <a:pt x="4921426" y="1743075"/>
                </a:lnTo>
                <a:lnTo>
                  <a:pt x="4940476" y="1782762"/>
                </a:lnTo>
                <a:lnTo>
                  <a:pt x="4956351" y="1824037"/>
                </a:lnTo>
                <a:lnTo>
                  <a:pt x="4970639" y="1870075"/>
                </a:lnTo>
                <a:lnTo>
                  <a:pt x="4981751" y="1922462"/>
                </a:lnTo>
                <a:lnTo>
                  <a:pt x="4989689" y="1982787"/>
                </a:lnTo>
                <a:lnTo>
                  <a:pt x="4992864" y="2051050"/>
                </a:lnTo>
                <a:lnTo>
                  <a:pt x="4989689" y="2119312"/>
                </a:lnTo>
                <a:lnTo>
                  <a:pt x="4981751" y="2179637"/>
                </a:lnTo>
                <a:lnTo>
                  <a:pt x="4970639" y="2232025"/>
                </a:lnTo>
                <a:lnTo>
                  <a:pt x="4956351" y="2278062"/>
                </a:lnTo>
                <a:lnTo>
                  <a:pt x="4940476" y="2319337"/>
                </a:lnTo>
                <a:lnTo>
                  <a:pt x="4921426" y="2359025"/>
                </a:lnTo>
                <a:lnTo>
                  <a:pt x="4902376" y="2395537"/>
                </a:lnTo>
                <a:lnTo>
                  <a:pt x="4883326" y="2433637"/>
                </a:lnTo>
                <a:lnTo>
                  <a:pt x="4865864" y="2471737"/>
                </a:lnTo>
                <a:lnTo>
                  <a:pt x="4848401" y="2513012"/>
                </a:lnTo>
                <a:lnTo>
                  <a:pt x="4834114" y="2560637"/>
                </a:lnTo>
                <a:lnTo>
                  <a:pt x="4824589" y="2613025"/>
                </a:lnTo>
                <a:lnTo>
                  <a:pt x="4815064" y="2671762"/>
                </a:lnTo>
                <a:lnTo>
                  <a:pt x="4813476" y="2741612"/>
                </a:lnTo>
                <a:lnTo>
                  <a:pt x="4815064" y="2809875"/>
                </a:lnTo>
                <a:lnTo>
                  <a:pt x="4824589" y="2868612"/>
                </a:lnTo>
                <a:lnTo>
                  <a:pt x="4834114" y="2922587"/>
                </a:lnTo>
                <a:lnTo>
                  <a:pt x="4848401" y="2967037"/>
                </a:lnTo>
                <a:lnTo>
                  <a:pt x="4865864" y="3009900"/>
                </a:lnTo>
                <a:lnTo>
                  <a:pt x="4883326" y="3046412"/>
                </a:lnTo>
                <a:lnTo>
                  <a:pt x="4902376" y="3084512"/>
                </a:lnTo>
                <a:lnTo>
                  <a:pt x="4921426" y="3121025"/>
                </a:lnTo>
                <a:lnTo>
                  <a:pt x="4940476" y="3160712"/>
                </a:lnTo>
                <a:lnTo>
                  <a:pt x="4956351" y="3201987"/>
                </a:lnTo>
                <a:lnTo>
                  <a:pt x="4970639" y="3248025"/>
                </a:lnTo>
                <a:lnTo>
                  <a:pt x="4981751" y="3300412"/>
                </a:lnTo>
                <a:lnTo>
                  <a:pt x="4989689" y="3360737"/>
                </a:lnTo>
                <a:lnTo>
                  <a:pt x="4992864" y="3427412"/>
                </a:lnTo>
                <a:lnTo>
                  <a:pt x="4989689" y="3497262"/>
                </a:lnTo>
                <a:lnTo>
                  <a:pt x="4981751" y="3557587"/>
                </a:lnTo>
                <a:lnTo>
                  <a:pt x="4970639" y="3609975"/>
                </a:lnTo>
                <a:lnTo>
                  <a:pt x="4956351" y="3656012"/>
                </a:lnTo>
                <a:lnTo>
                  <a:pt x="4940476" y="3697287"/>
                </a:lnTo>
                <a:lnTo>
                  <a:pt x="4921426" y="3736975"/>
                </a:lnTo>
                <a:lnTo>
                  <a:pt x="4883326" y="3811587"/>
                </a:lnTo>
                <a:lnTo>
                  <a:pt x="4865864" y="3848100"/>
                </a:lnTo>
                <a:lnTo>
                  <a:pt x="4848401" y="3890962"/>
                </a:lnTo>
                <a:lnTo>
                  <a:pt x="4834114" y="3935412"/>
                </a:lnTo>
                <a:lnTo>
                  <a:pt x="4824589" y="3987800"/>
                </a:lnTo>
                <a:lnTo>
                  <a:pt x="4815064" y="4048125"/>
                </a:lnTo>
                <a:lnTo>
                  <a:pt x="4813476" y="4116387"/>
                </a:lnTo>
                <a:lnTo>
                  <a:pt x="4815064" y="4186237"/>
                </a:lnTo>
                <a:lnTo>
                  <a:pt x="4824589" y="4244975"/>
                </a:lnTo>
                <a:lnTo>
                  <a:pt x="4834114" y="4297362"/>
                </a:lnTo>
                <a:lnTo>
                  <a:pt x="4848401" y="4343400"/>
                </a:lnTo>
                <a:lnTo>
                  <a:pt x="4865864" y="4386262"/>
                </a:lnTo>
                <a:lnTo>
                  <a:pt x="4883326" y="4424362"/>
                </a:lnTo>
                <a:lnTo>
                  <a:pt x="4921426" y="4498975"/>
                </a:lnTo>
                <a:lnTo>
                  <a:pt x="4940476" y="4537075"/>
                </a:lnTo>
                <a:lnTo>
                  <a:pt x="4956351" y="4579937"/>
                </a:lnTo>
                <a:lnTo>
                  <a:pt x="4970639" y="4625975"/>
                </a:lnTo>
                <a:lnTo>
                  <a:pt x="4981751" y="4678362"/>
                </a:lnTo>
                <a:lnTo>
                  <a:pt x="4989689" y="4738687"/>
                </a:lnTo>
                <a:lnTo>
                  <a:pt x="4992864" y="4806950"/>
                </a:lnTo>
                <a:lnTo>
                  <a:pt x="4989689" y="4875212"/>
                </a:lnTo>
                <a:lnTo>
                  <a:pt x="4981751" y="4935537"/>
                </a:lnTo>
                <a:lnTo>
                  <a:pt x="4970639" y="4987925"/>
                </a:lnTo>
                <a:lnTo>
                  <a:pt x="4956351" y="5033962"/>
                </a:lnTo>
                <a:lnTo>
                  <a:pt x="4940476" y="5075237"/>
                </a:lnTo>
                <a:lnTo>
                  <a:pt x="4921426" y="5114925"/>
                </a:lnTo>
                <a:lnTo>
                  <a:pt x="4902376" y="5149850"/>
                </a:lnTo>
                <a:lnTo>
                  <a:pt x="4883326" y="5186362"/>
                </a:lnTo>
                <a:lnTo>
                  <a:pt x="4865864" y="5226050"/>
                </a:lnTo>
                <a:lnTo>
                  <a:pt x="4848401" y="5268912"/>
                </a:lnTo>
                <a:lnTo>
                  <a:pt x="4834114" y="5313362"/>
                </a:lnTo>
                <a:lnTo>
                  <a:pt x="4824589" y="5365750"/>
                </a:lnTo>
                <a:lnTo>
                  <a:pt x="4815064" y="5426075"/>
                </a:lnTo>
                <a:lnTo>
                  <a:pt x="4813476" y="5494337"/>
                </a:lnTo>
                <a:lnTo>
                  <a:pt x="4815064" y="5562600"/>
                </a:lnTo>
                <a:lnTo>
                  <a:pt x="4824589" y="5622925"/>
                </a:lnTo>
                <a:lnTo>
                  <a:pt x="4834114" y="5675312"/>
                </a:lnTo>
                <a:lnTo>
                  <a:pt x="4848401" y="5721350"/>
                </a:lnTo>
                <a:lnTo>
                  <a:pt x="4865864" y="5762625"/>
                </a:lnTo>
                <a:lnTo>
                  <a:pt x="4883326" y="5802312"/>
                </a:lnTo>
                <a:lnTo>
                  <a:pt x="4902376" y="5840412"/>
                </a:lnTo>
                <a:lnTo>
                  <a:pt x="4921426" y="5876925"/>
                </a:lnTo>
                <a:lnTo>
                  <a:pt x="4940476" y="5915025"/>
                </a:lnTo>
                <a:lnTo>
                  <a:pt x="4956351" y="5956300"/>
                </a:lnTo>
                <a:lnTo>
                  <a:pt x="4970639" y="6003925"/>
                </a:lnTo>
                <a:lnTo>
                  <a:pt x="4981751" y="6056312"/>
                </a:lnTo>
                <a:lnTo>
                  <a:pt x="4989689" y="6113462"/>
                </a:lnTo>
                <a:lnTo>
                  <a:pt x="4992864" y="6183312"/>
                </a:lnTo>
                <a:lnTo>
                  <a:pt x="4989689" y="6251575"/>
                </a:lnTo>
                <a:lnTo>
                  <a:pt x="4981751" y="6311900"/>
                </a:lnTo>
                <a:lnTo>
                  <a:pt x="4970639" y="6361112"/>
                </a:lnTo>
                <a:lnTo>
                  <a:pt x="4956351" y="6407150"/>
                </a:lnTo>
                <a:lnTo>
                  <a:pt x="4940476" y="6448425"/>
                </a:lnTo>
                <a:lnTo>
                  <a:pt x="4923014" y="6488112"/>
                </a:lnTo>
                <a:lnTo>
                  <a:pt x="4905551" y="6523037"/>
                </a:lnTo>
                <a:lnTo>
                  <a:pt x="4886501" y="6561137"/>
                </a:lnTo>
                <a:lnTo>
                  <a:pt x="4867451" y="6597650"/>
                </a:lnTo>
                <a:lnTo>
                  <a:pt x="4851576" y="6640512"/>
                </a:lnTo>
                <a:lnTo>
                  <a:pt x="4835701" y="6683375"/>
                </a:lnTo>
                <a:lnTo>
                  <a:pt x="4826176" y="6735762"/>
                </a:lnTo>
                <a:lnTo>
                  <a:pt x="4818239" y="6791325"/>
                </a:lnTo>
                <a:lnTo>
                  <a:pt x="481347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65" name="Freeform: Shape 2064">
            <a:extLst>
              <a:ext uri="{FF2B5EF4-FFF2-40B4-BE49-F238E27FC236}">
                <a16:creationId xmlns:a16="http://schemas.microsoft.com/office/drawing/2014/main" id="{FDB19D2F-9F08-47D1-A104-0BE7E30113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046365" y="2"/>
            <a:ext cx="5149751" cy="3402351"/>
          </a:xfrm>
          <a:custGeom>
            <a:avLst/>
            <a:gdLst>
              <a:gd name="connsiteX0" fmla="*/ 189795 w 5149751"/>
              <a:gd name="connsiteY0" fmla="*/ 0 h 3402351"/>
              <a:gd name="connsiteX1" fmla="*/ 5149751 w 5149751"/>
              <a:gd name="connsiteY1" fmla="*/ 0 h 3402351"/>
              <a:gd name="connsiteX2" fmla="*/ 5149751 w 5149751"/>
              <a:gd name="connsiteY2" fmla="*/ 3402351 h 3402351"/>
              <a:gd name="connsiteX3" fmla="*/ 1262 w 5149751"/>
              <a:gd name="connsiteY3" fmla="*/ 3402351 h 3402351"/>
              <a:gd name="connsiteX4" fmla="*/ 3359 w 5149751"/>
              <a:gd name="connsiteY4" fmla="*/ 3360737 h 3402351"/>
              <a:gd name="connsiteX5" fmla="*/ 11757 w 5149751"/>
              <a:gd name="connsiteY5" fmla="*/ 3300412 h 3402351"/>
              <a:gd name="connsiteX6" fmla="*/ 23514 w 5149751"/>
              <a:gd name="connsiteY6" fmla="*/ 3248025 h 3402351"/>
              <a:gd name="connsiteX7" fmla="*/ 38631 w 5149751"/>
              <a:gd name="connsiteY7" fmla="*/ 3201987 h 3402351"/>
              <a:gd name="connsiteX8" fmla="*/ 55427 w 5149751"/>
              <a:gd name="connsiteY8" fmla="*/ 3160712 h 3402351"/>
              <a:gd name="connsiteX9" fmla="*/ 75582 w 5149751"/>
              <a:gd name="connsiteY9" fmla="*/ 3121025 h 3402351"/>
              <a:gd name="connsiteX10" fmla="*/ 95737 w 5149751"/>
              <a:gd name="connsiteY10" fmla="*/ 3084512 h 3402351"/>
              <a:gd name="connsiteX11" fmla="*/ 115892 w 5149751"/>
              <a:gd name="connsiteY11" fmla="*/ 3046412 h 3402351"/>
              <a:gd name="connsiteX12" fmla="*/ 134368 w 5149751"/>
              <a:gd name="connsiteY12" fmla="*/ 3009900 h 3402351"/>
              <a:gd name="connsiteX13" fmla="*/ 152844 w 5149751"/>
              <a:gd name="connsiteY13" fmla="*/ 2967037 h 3402351"/>
              <a:gd name="connsiteX14" fmla="*/ 167959 w 5149751"/>
              <a:gd name="connsiteY14" fmla="*/ 2922587 h 3402351"/>
              <a:gd name="connsiteX15" fmla="*/ 178037 w 5149751"/>
              <a:gd name="connsiteY15" fmla="*/ 2868612 h 3402351"/>
              <a:gd name="connsiteX16" fmla="*/ 188115 w 5149751"/>
              <a:gd name="connsiteY16" fmla="*/ 2809875 h 3402351"/>
              <a:gd name="connsiteX17" fmla="*/ 189795 w 5149751"/>
              <a:gd name="connsiteY17" fmla="*/ 2741612 h 3402351"/>
              <a:gd name="connsiteX18" fmla="*/ 188115 w 5149751"/>
              <a:gd name="connsiteY18" fmla="*/ 2671762 h 3402351"/>
              <a:gd name="connsiteX19" fmla="*/ 178037 w 5149751"/>
              <a:gd name="connsiteY19" fmla="*/ 2613025 h 3402351"/>
              <a:gd name="connsiteX20" fmla="*/ 167959 w 5149751"/>
              <a:gd name="connsiteY20" fmla="*/ 2560637 h 3402351"/>
              <a:gd name="connsiteX21" fmla="*/ 152844 w 5149751"/>
              <a:gd name="connsiteY21" fmla="*/ 2513012 h 3402351"/>
              <a:gd name="connsiteX22" fmla="*/ 134368 w 5149751"/>
              <a:gd name="connsiteY22" fmla="*/ 2471737 h 3402351"/>
              <a:gd name="connsiteX23" fmla="*/ 115892 w 5149751"/>
              <a:gd name="connsiteY23" fmla="*/ 2433637 h 3402351"/>
              <a:gd name="connsiteX24" fmla="*/ 95737 w 5149751"/>
              <a:gd name="connsiteY24" fmla="*/ 2395537 h 3402351"/>
              <a:gd name="connsiteX25" fmla="*/ 75582 w 5149751"/>
              <a:gd name="connsiteY25" fmla="*/ 2359025 h 3402351"/>
              <a:gd name="connsiteX26" fmla="*/ 55427 w 5149751"/>
              <a:gd name="connsiteY26" fmla="*/ 2319337 h 3402351"/>
              <a:gd name="connsiteX27" fmla="*/ 38631 w 5149751"/>
              <a:gd name="connsiteY27" fmla="*/ 2278062 h 3402351"/>
              <a:gd name="connsiteX28" fmla="*/ 23514 w 5149751"/>
              <a:gd name="connsiteY28" fmla="*/ 2232025 h 3402351"/>
              <a:gd name="connsiteX29" fmla="*/ 11757 w 5149751"/>
              <a:gd name="connsiteY29" fmla="*/ 2179637 h 3402351"/>
              <a:gd name="connsiteX30" fmla="*/ 3359 w 5149751"/>
              <a:gd name="connsiteY30" fmla="*/ 2119312 h 3402351"/>
              <a:gd name="connsiteX31" fmla="*/ 0 w 5149751"/>
              <a:gd name="connsiteY31" fmla="*/ 2051050 h 3402351"/>
              <a:gd name="connsiteX32" fmla="*/ 3359 w 5149751"/>
              <a:gd name="connsiteY32" fmla="*/ 1982787 h 3402351"/>
              <a:gd name="connsiteX33" fmla="*/ 11757 w 5149751"/>
              <a:gd name="connsiteY33" fmla="*/ 1922462 h 3402351"/>
              <a:gd name="connsiteX34" fmla="*/ 23514 w 5149751"/>
              <a:gd name="connsiteY34" fmla="*/ 1870075 h 3402351"/>
              <a:gd name="connsiteX35" fmla="*/ 38631 w 5149751"/>
              <a:gd name="connsiteY35" fmla="*/ 1824037 h 3402351"/>
              <a:gd name="connsiteX36" fmla="*/ 55427 w 5149751"/>
              <a:gd name="connsiteY36" fmla="*/ 1782762 h 3402351"/>
              <a:gd name="connsiteX37" fmla="*/ 75582 w 5149751"/>
              <a:gd name="connsiteY37" fmla="*/ 1743075 h 3402351"/>
              <a:gd name="connsiteX38" fmla="*/ 95737 w 5149751"/>
              <a:gd name="connsiteY38" fmla="*/ 1708150 h 3402351"/>
              <a:gd name="connsiteX39" fmla="*/ 115892 w 5149751"/>
              <a:gd name="connsiteY39" fmla="*/ 1671637 h 3402351"/>
              <a:gd name="connsiteX40" fmla="*/ 134368 w 5149751"/>
              <a:gd name="connsiteY40" fmla="*/ 1631950 h 3402351"/>
              <a:gd name="connsiteX41" fmla="*/ 152844 w 5149751"/>
              <a:gd name="connsiteY41" fmla="*/ 1589087 h 3402351"/>
              <a:gd name="connsiteX42" fmla="*/ 167959 w 5149751"/>
              <a:gd name="connsiteY42" fmla="*/ 1544637 h 3402351"/>
              <a:gd name="connsiteX43" fmla="*/ 178037 w 5149751"/>
              <a:gd name="connsiteY43" fmla="*/ 1492250 h 3402351"/>
              <a:gd name="connsiteX44" fmla="*/ 188115 w 5149751"/>
              <a:gd name="connsiteY44" fmla="*/ 1431925 h 3402351"/>
              <a:gd name="connsiteX45" fmla="*/ 189795 w 5149751"/>
              <a:gd name="connsiteY45" fmla="*/ 1363662 h 3402351"/>
              <a:gd name="connsiteX46" fmla="*/ 188115 w 5149751"/>
              <a:gd name="connsiteY46" fmla="*/ 1295400 h 3402351"/>
              <a:gd name="connsiteX47" fmla="*/ 178037 w 5149751"/>
              <a:gd name="connsiteY47" fmla="*/ 1235075 h 3402351"/>
              <a:gd name="connsiteX48" fmla="*/ 167959 w 5149751"/>
              <a:gd name="connsiteY48" fmla="*/ 1182687 h 3402351"/>
              <a:gd name="connsiteX49" fmla="*/ 152844 w 5149751"/>
              <a:gd name="connsiteY49" fmla="*/ 1136650 h 3402351"/>
              <a:gd name="connsiteX50" fmla="*/ 134368 w 5149751"/>
              <a:gd name="connsiteY50" fmla="*/ 1095375 h 3402351"/>
              <a:gd name="connsiteX51" fmla="*/ 115892 w 5149751"/>
              <a:gd name="connsiteY51" fmla="*/ 1055687 h 3402351"/>
              <a:gd name="connsiteX52" fmla="*/ 95737 w 5149751"/>
              <a:gd name="connsiteY52" fmla="*/ 1017587 h 3402351"/>
              <a:gd name="connsiteX53" fmla="*/ 75582 w 5149751"/>
              <a:gd name="connsiteY53" fmla="*/ 981075 h 3402351"/>
              <a:gd name="connsiteX54" fmla="*/ 55427 w 5149751"/>
              <a:gd name="connsiteY54" fmla="*/ 942975 h 3402351"/>
              <a:gd name="connsiteX55" fmla="*/ 38631 w 5149751"/>
              <a:gd name="connsiteY55" fmla="*/ 901700 h 3402351"/>
              <a:gd name="connsiteX56" fmla="*/ 23514 w 5149751"/>
              <a:gd name="connsiteY56" fmla="*/ 854075 h 3402351"/>
              <a:gd name="connsiteX57" fmla="*/ 11757 w 5149751"/>
              <a:gd name="connsiteY57" fmla="*/ 801687 h 3402351"/>
              <a:gd name="connsiteX58" fmla="*/ 3359 w 5149751"/>
              <a:gd name="connsiteY58" fmla="*/ 744537 h 3402351"/>
              <a:gd name="connsiteX59" fmla="*/ 0 w 5149751"/>
              <a:gd name="connsiteY59" fmla="*/ 673100 h 3402351"/>
              <a:gd name="connsiteX60" fmla="*/ 3359 w 5149751"/>
              <a:gd name="connsiteY60" fmla="*/ 606425 h 3402351"/>
              <a:gd name="connsiteX61" fmla="*/ 11757 w 5149751"/>
              <a:gd name="connsiteY61" fmla="*/ 546100 h 3402351"/>
              <a:gd name="connsiteX62" fmla="*/ 23514 w 5149751"/>
              <a:gd name="connsiteY62" fmla="*/ 496887 h 3402351"/>
              <a:gd name="connsiteX63" fmla="*/ 38631 w 5149751"/>
              <a:gd name="connsiteY63" fmla="*/ 450850 h 3402351"/>
              <a:gd name="connsiteX64" fmla="*/ 55427 w 5149751"/>
              <a:gd name="connsiteY64" fmla="*/ 409575 h 3402351"/>
              <a:gd name="connsiteX65" fmla="*/ 73902 w 5149751"/>
              <a:gd name="connsiteY65" fmla="*/ 369887 h 3402351"/>
              <a:gd name="connsiteX66" fmla="*/ 92378 w 5149751"/>
              <a:gd name="connsiteY66" fmla="*/ 334962 h 3402351"/>
              <a:gd name="connsiteX67" fmla="*/ 112533 w 5149751"/>
              <a:gd name="connsiteY67" fmla="*/ 296862 h 3402351"/>
              <a:gd name="connsiteX68" fmla="*/ 132688 w 5149751"/>
              <a:gd name="connsiteY68" fmla="*/ 260350 h 3402351"/>
              <a:gd name="connsiteX69" fmla="*/ 149484 w 5149751"/>
              <a:gd name="connsiteY69" fmla="*/ 217487 h 3402351"/>
              <a:gd name="connsiteX70" fmla="*/ 166280 w 5149751"/>
              <a:gd name="connsiteY70" fmla="*/ 174625 h 3402351"/>
              <a:gd name="connsiteX71" fmla="*/ 176358 w 5149751"/>
              <a:gd name="connsiteY71" fmla="*/ 122237 h 3402351"/>
              <a:gd name="connsiteX72" fmla="*/ 184755 w 5149751"/>
              <a:gd name="connsiteY72" fmla="*/ 66675 h 3402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5149751" h="3402351">
                <a:moveTo>
                  <a:pt x="189795" y="0"/>
                </a:moveTo>
                <a:lnTo>
                  <a:pt x="5149751" y="0"/>
                </a:lnTo>
                <a:lnTo>
                  <a:pt x="5149751" y="3402351"/>
                </a:lnTo>
                <a:lnTo>
                  <a:pt x="1262" y="3402351"/>
                </a:lnTo>
                <a:lnTo>
                  <a:pt x="3359" y="3360737"/>
                </a:lnTo>
                <a:lnTo>
                  <a:pt x="11757" y="3300412"/>
                </a:lnTo>
                <a:lnTo>
                  <a:pt x="23514" y="3248025"/>
                </a:lnTo>
                <a:lnTo>
                  <a:pt x="38631" y="3201987"/>
                </a:lnTo>
                <a:lnTo>
                  <a:pt x="55427" y="3160712"/>
                </a:lnTo>
                <a:lnTo>
                  <a:pt x="75582" y="3121025"/>
                </a:lnTo>
                <a:lnTo>
                  <a:pt x="95737" y="3084512"/>
                </a:lnTo>
                <a:lnTo>
                  <a:pt x="115892" y="3046412"/>
                </a:lnTo>
                <a:lnTo>
                  <a:pt x="134368" y="3009900"/>
                </a:lnTo>
                <a:lnTo>
                  <a:pt x="152844" y="2967037"/>
                </a:lnTo>
                <a:lnTo>
                  <a:pt x="167959" y="2922587"/>
                </a:lnTo>
                <a:lnTo>
                  <a:pt x="178037" y="2868612"/>
                </a:lnTo>
                <a:lnTo>
                  <a:pt x="188115" y="2809875"/>
                </a:lnTo>
                <a:lnTo>
                  <a:pt x="189795" y="2741612"/>
                </a:lnTo>
                <a:lnTo>
                  <a:pt x="188115" y="2671762"/>
                </a:lnTo>
                <a:lnTo>
                  <a:pt x="178037" y="2613025"/>
                </a:lnTo>
                <a:lnTo>
                  <a:pt x="167959" y="2560637"/>
                </a:lnTo>
                <a:lnTo>
                  <a:pt x="152844" y="2513012"/>
                </a:lnTo>
                <a:lnTo>
                  <a:pt x="134368" y="2471737"/>
                </a:lnTo>
                <a:lnTo>
                  <a:pt x="115892" y="2433637"/>
                </a:lnTo>
                <a:lnTo>
                  <a:pt x="95737" y="2395537"/>
                </a:lnTo>
                <a:lnTo>
                  <a:pt x="75582" y="2359025"/>
                </a:lnTo>
                <a:lnTo>
                  <a:pt x="55427" y="2319337"/>
                </a:lnTo>
                <a:lnTo>
                  <a:pt x="38631" y="2278062"/>
                </a:lnTo>
                <a:lnTo>
                  <a:pt x="23514" y="2232025"/>
                </a:lnTo>
                <a:lnTo>
                  <a:pt x="11757" y="2179637"/>
                </a:lnTo>
                <a:lnTo>
                  <a:pt x="3359" y="2119312"/>
                </a:lnTo>
                <a:lnTo>
                  <a:pt x="0" y="2051050"/>
                </a:lnTo>
                <a:lnTo>
                  <a:pt x="3359" y="1982787"/>
                </a:lnTo>
                <a:lnTo>
                  <a:pt x="11757" y="1922462"/>
                </a:lnTo>
                <a:lnTo>
                  <a:pt x="23514" y="1870075"/>
                </a:lnTo>
                <a:lnTo>
                  <a:pt x="38631" y="1824037"/>
                </a:lnTo>
                <a:lnTo>
                  <a:pt x="55427" y="1782762"/>
                </a:lnTo>
                <a:lnTo>
                  <a:pt x="75582" y="1743075"/>
                </a:lnTo>
                <a:lnTo>
                  <a:pt x="95737" y="1708150"/>
                </a:lnTo>
                <a:lnTo>
                  <a:pt x="115892" y="1671637"/>
                </a:lnTo>
                <a:lnTo>
                  <a:pt x="134368" y="1631950"/>
                </a:lnTo>
                <a:lnTo>
                  <a:pt x="152844" y="1589087"/>
                </a:lnTo>
                <a:lnTo>
                  <a:pt x="167959" y="1544637"/>
                </a:lnTo>
                <a:lnTo>
                  <a:pt x="178037" y="1492250"/>
                </a:lnTo>
                <a:lnTo>
                  <a:pt x="188115" y="1431925"/>
                </a:lnTo>
                <a:lnTo>
                  <a:pt x="189795" y="1363662"/>
                </a:lnTo>
                <a:lnTo>
                  <a:pt x="188115" y="1295400"/>
                </a:lnTo>
                <a:lnTo>
                  <a:pt x="178037" y="1235075"/>
                </a:lnTo>
                <a:lnTo>
                  <a:pt x="167959" y="1182687"/>
                </a:lnTo>
                <a:lnTo>
                  <a:pt x="152844" y="1136650"/>
                </a:lnTo>
                <a:lnTo>
                  <a:pt x="134368" y="1095375"/>
                </a:lnTo>
                <a:lnTo>
                  <a:pt x="115892" y="1055687"/>
                </a:lnTo>
                <a:lnTo>
                  <a:pt x="95737" y="1017587"/>
                </a:lnTo>
                <a:lnTo>
                  <a:pt x="75582" y="981075"/>
                </a:lnTo>
                <a:lnTo>
                  <a:pt x="55427" y="942975"/>
                </a:lnTo>
                <a:lnTo>
                  <a:pt x="38631" y="901700"/>
                </a:lnTo>
                <a:lnTo>
                  <a:pt x="23514" y="854075"/>
                </a:lnTo>
                <a:lnTo>
                  <a:pt x="11757" y="801687"/>
                </a:lnTo>
                <a:lnTo>
                  <a:pt x="3359" y="744537"/>
                </a:lnTo>
                <a:lnTo>
                  <a:pt x="0" y="673100"/>
                </a:lnTo>
                <a:lnTo>
                  <a:pt x="3359" y="606425"/>
                </a:lnTo>
                <a:lnTo>
                  <a:pt x="11757" y="546100"/>
                </a:lnTo>
                <a:lnTo>
                  <a:pt x="23514" y="496887"/>
                </a:lnTo>
                <a:lnTo>
                  <a:pt x="38631" y="450850"/>
                </a:lnTo>
                <a:lnTo>
                  <a:pt x="55427" y="409575"/>
                </a:lnTo>
                <a:lnTo>
                  <a:pt x="73902" y="369887"/>
                </a:lnTo>
                <a:lnTo>
                  <a:pt x="92378" y="334962"/>
                </a:lnTo>
                <a:lnTo>
                  <a:pt x="112533" y="296862"/>
                </a:lnTo>
                <a:lnTo>
                  <a:pt x="132688" y="260350"/>
                </a:lnTo>
                <a:lnTo>
                  <a:pt x="149484" y="217487"/>
                </a:lnTo>
                <a:lnTo>
                  <a:pt x="166280" y="174625"/>
                </a:lnTo>
                <a:lnTo>
                  <a:pt x="176358" y="122237"/>
                </a:lnTo>
                <a:lnTo>
                  <a:pt x="184755" y="666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67" name="Freeform: Shape 2066">
            <a:extLst>
              <a:ext uri="{FF2B5EF4-FFF2-40B4-BE49-F238E27FC236}">
                <a16:creationId xmlns:a16="http://schemas.microsoft.com/office/drawing/2014/main" id="{EDDC619B-7F37-4A93-ADCA-7EAE09EE98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046364" y="3511830"/>
            <a:ext cx="5149751" cy="3346171"/>
          </a:xfrm>
          <a:custGeom>
            <a:avLst/>
            <a:gdLst>
              <a:gd name="connsiteX0" fmla="*/ 5387 w 5149751"/>
              <a:gd name="connsiteY0" fmla="*/ 0 h 3346171"/>
              <a:gd name="connsiteX1" fmla="*/ 5149751 w 5149751"/>
              <a:gd name="connsiteY1" fmla="*/ 0 h 3346171"/>
              <a:gd name="connsiteX2" fmla="*/ 5149751 w 5149751"/>
              <a:gd name="connsiteY2" fmla="*/ 3346171 h 3346171"/>
              <a:gd name="connsiteX3" fmla="*/ 189795 w 5149751"/>
              <a:gd name="connsiteY3" fmla="*/ 3346171 h 3346171"/>
              <a:gd name="connsiteX4" fmla="*/ 184755 w 5149751"/>
              <a:gd name="connsiteY4" fmla="*/ 3279496 h 3346171"/>
              <a:gd name="connsiteX5" fmla="*/ 176358 w 5149751"/>
              <a:gd name="connsiteY5" fmla="*/ 3223933 h 3346171"/>
              <a:gd name="connsiteX6" fmla="*/ 166280 w 5149751"/>
              <a:gd name="connsiteY6" fmla="*/ 3171546 h 3346171"/>
              <a:gd name="connsiteX7" fmla="*/ 149484 w 5149751"/>
              <a:gd name="connsiteY7" fmla="*/ 3128683 h 3346171"/>
              <a:gd name="connsiteX8" fmla="*/ 132688 w 5149751"/>
              <a:gd name="connsiteY8" fmla="*/ 3085821 h 3346171"/>
              <a:gd name="connsiteX9" fmla="*/ 112533 w 5149751"/>
              <a:gd name="connsiteY9" fmla="*/ 3049308 h 3346171"/>
              <a:gd name="connsiteX10" fmla="*/ 92378 w 5149751"/>
              <a:gd name="connsiteY10" fmla="*/ 3011208 h 3346171"/>
              <a:gd name="connsiteX11" fmla="*/ 73902 w 5149751"/>
              <a:gd name="connsiteY11" fmla="*/ 2976283 h 3346171"/>
              <a:gd name="connsiteX12" fmla="*/ 55427 w 5149751"/>
              <a:gd name="connsiteY12" fmla="*/ 2936596 h 3346171"/>
              <a:gd name="connsiteX13" fmla="*/ 38631 w 5149751"/>
              <a:gd name="connsiteY13" fmla="*/ 2895321 h 3346171"/>
              <a:gd name="connsiteX14" fmla="*/ 23514 w 5149751"/>
              <a:gd name="connsiteY14" fmla="*/ 2849283 h 3346171"/>
              <a:gd name="connsiteX15" fmla="*/ 11757 w 5149751"/>
              <a:gd name="connsiteY15" fmla="*/ 2800071 h 3346171"/>
              <a:gd name="connsiteX16" fmla="*/ 3359 w 5149751"/>
              <a:gd name="connsiteY16" fmla="*/ 2739746 h 3346171"/>
              <a:gd name="connsiteX17" fmla="*/ 0 w 5149751"/>
              <a:gd name="connsiteY17" fmla="*/ 2671483 h 3346171"/>
              <a:gd name="connsiteX18" fmla="*/ 3359 w 5149751"/>
              <a:gd name="connsiteY18" fmla="*/ 2601633 h 3346171"/>
              <a:gd name="connsiteX19" fmla="*/ 11757 w 5149751"/>
              <a:gd name="connsiteY19" fmla="*/ 2544483 h 3346171"/>
              <a:gd name="connsiteX20" fmla="*/ 23514 w 5149751"/>
              <a:gd name="connsiteY20" fmla="*/ 2492096 h 3346171"/>
              <a:gd name="connsiteX21" fmla="*/ 38631 w 5149751"/>
              <a:gd name="connsiteY21" fmla="*/ 2444471 h 3346171"/>
              <a:gd name="connsiteX22" fmla="*/ 55427 w 5149751"/>
              <a:gd name="connsiteY22" fmla="*/ 2403196 h 3346171"/>
              <a:gd name="connsiteX23" fmla="*/ 75582 w 5149751"/>
              <a:gd name="connsiteY23" fmla="*/ 2365096 h 3346171"/>
              <a:gd name="connsiteX24" fmla="*/ 95737 w 5149751"/>
              <a:gd name="connsiteY24" fmla="*/ 2328583 h 3346171"/>
              <a:gd name="connsiteX25" fmla="*/ 115892 w 5149751"/>
              <a:gd name="connsiteY25" fmla="*/ 2290483 h 3346171"/>
              <a:gd name="connsiteX26" fmla="*/ 134368 w 5149751"/>
              <a:gd name="connsiteY26" fmla="*/ 2250796 h 3346171"/>
              <a:gd name="connsiteX27" fmla="*/ 152844 w 5149751"/>
              <a:gd name="connsiteY27" fmla="*/ 2209521 h 3346171"/>
              <a:gd name="connsiteX28" fmla="*/ 167959 w 5149751"/>
              <a:gd name="connsiteY28" fmla="*/ 2163483 h 3346171"/>
              <a:gd name="connsiteX29" fmla="*/ 178037 w 5149751"/>
              <a:gd name="connsiteY29" fmla="*/ 2111096 h 3346171"/>
              <a:gd name="connsiteX30" fmla="*/ 188115 w 5149751"/>
              <a:gd name="connsiteY30" fmla="*/ 2050771 h 3346171"/>
              <a:gd name="connsiteX31" fmla="*/ 189795 w 5149751"/>
              <a:gd name="connsiteY31" fmla="*/ 1982508 h 3346171"/>
              <a:gd name="connsiteX32" fmla="*/ 188115 w 5149751"/>
              <a:gd name="connsiteY32" fmla="*/ 1914246 h 3346171"/>
              <a:gd name="connsiteX33" fmla="*/ 178037 w 5149751"/>
              <a:gd name="connsiteY33" fmla="*/ 1853921 h 3346171"/>
              <a:gd name="connsiteX34" fmla="*/ 167959 w 5149751"/>
              <a:gd name="connsiteY34" fmla="*/ 1801533 h 3346171"/>
              <a:gd name="connsiteX35" fmla="*/ 152844 w 5149751"/>
              <a:gd name="connsiteY35" fmla="*/ 1757083 h 3346171"/>
              <a:gd name="connsiteX36" fmla="*/ 134368 w 5149751"/>
              <a:gd name="connsiteY36" fmla="*/ 1714221 h 3346171"/>
              <a:gd name="connsiteX37" fmla="*/ 115892 w 5149751"/>
              <a:gd name="connsiteY37" fmla="*/ 1674533 h 3346171"/>
              <a:gd name="connsiteX38" fmla="*/ 95737 w 5149751"/>
              <a:gd name="connsiteY38" fmla="*/ 1638021 h 3346171"/>
              <a:gd name="connsiteX39" fmla="*/ 75582 w 5149751"/>
              <a:gd name="connsiteY39" fmla="*/ 1603096 h 3346171"/>
              <a:gd name="connsiteX40" fmla="*/ 55427 w 5149751"/>
              <a:gd name="connsiteY40" fmla="*/ 1563408 h 3346171"/>
              <a:gd name="connsiteX41" fmla="*/ 38631 w 5149751"/>
              <a:gd name="connsiteY41" fmla="*/ 1522133 h 3346171"/>
              <a:gd name="connsiteX42" fmla="*/ 23514 w 5149751"/>
              <a:gd name="connsiteY42" fmla="*/ 1476096 h 3346171"/>
              <a:gd name="connsiteX43" fmla="*/ 11757 w 5149751"/>
              <a:gd name="connsiteY43" fmla="*/ 1423708 h 3346171"/>
              <a:gd name="connsiteX44" fmla="*/ 3359 w 5149751"/>
              <a:gd name="connsiteY44" fmla="*/ 1363383 h 3346171"/>
              <a:gd name="connsiteX45" fmla="*/ 0 w 5149751"/>
              <a:gd name="connsiteY45" fmla="*/ 1295121 h 3346171"/>
              <a:gd name="connsiteX46" fmla="*/ 3359 w 5149751"/>
              <a:gd name="connsiteY46" fmla="*/ 1226858 h 3346171"/>
              <a:gd name="connsiteX47" fmla="*/ 11757 w 5149751"/>
              <a:gd name="connsiteY47" fmla="*/ 1166533 h 3346171"/>
              <a:gd name="connsiteX48" fmla="*/ 23514 w 5149751"/>
              <a:gd name="connsiteY48" fmla="*/ 1114146 h 3346171"/>
              <a:gd name="connsiteX49" fmla="*/ 38631 w 5149751"/>
              <a:gd name="connsiteY49" fmla="*/ 1068108 h 3346171"/>
              <a:gd name="connsiteX50" fmla="*/ 55427 w 5149751"/>
              <a:gd name="connsiteY50" fmla="*/ 1025246 h 3346171"/>
              <a:gd name="connsiteX51" fmla="*/ 75582 w 5149751"/>
              <a:gd name="connsiteY51" fmla="*/ 987146 h 3346171"/>
              <a:gd name="connsiteX52" fmla="*/ 115892 w 5149751"/>
              <a:gd name="connsiteY52" fmla="*/ 912533 h 3346171"/>
              <a:gd name="connsiteX53" fmla="*/ 134368 w 5149751"/>
              <a:gd name="connsiteY53" fmla="*/ 874433 h 3346171"/>
              <a:gd name="connsiteX54" fmla="*/ 152844 w 5149751"/>
              <a:gd name="connsiteY54" fmla="*/ 831571 h 3346171"/>
              <a:gd name="connsiteX55" fmla="*/ 167959 w 5149751"/>
              <a:gd name="connsiteY55" fmla="*/ 785533 h 3346171"/>
              <a:gd name="connsiteX56" fmla="*/ 178037 w 5149751"/>
              <a:gd name="connsiteY56" fmla="*/ 733146 h 3346171"/>
              <a:gd name="connsiteX57" fmla="*/ 188115 w 5149751"/>
              <a:gd name="connsiteY57" fmla="*/ 674408 h 3346171"/>
              <a:gd name="connsiteX58" fmla="*/ 189795 w 5149751"/>
              <a:gd name="connsiteY58" fmla="*/ 604558 h 3346171"/>
              <a:gd name="connsiteX59" fmla="*/ 188115 w 5149751"/>
              <a:gd name="connsiteY59" fmla="*/ 536296 h 3346171"/>
              <a:gd name="connsiteX60" fmla="*/ 178037 w 5149751"/>
              <a:gd name="connsiteY60" fmla="*/ 475971 h 3346171"/>
              <a:gd name="connsiteX61" fmla="*/ 167959 w 5149751"/>
              <a:gd name="connsiteY61" fmla="*/ 423583 h 3346171"/>
              <a:gd name="connsiteX62" fmla="*/ 152844 w 5149751"/>
              <a:gd name="connsiteY62" fmla="*/ 379133 h 3346171"/>
              <a:gd name="connsiteX63" fmla="*/ 134368 w 5149751"/>
              <a:gd name="connsiteY63" fmla="*/ 336271 h 3346171"/>
              <a:gd name="connsiteX64" fmla="*/ 115892 w 5149751"/>
              <a:gd name="connsiteY64" fmla="*/ 299758 h 3346171"/>
              <a:gd name="connsiteX65" fmla="*/ 75582 w 5149751"/>
              <a:gd name="connsiteY65" fmla="*/ 225146 h 3346171"/>
              <a:gd name="connsiteX66" fmla="*/ 55427 w 5149751"/>
              <a:gd name="connsiteY66" fmla="*/ 185458 h 3346171"/>
              <a:gd name="connsiteX67" fmla="*/ 38631 w 5149751"/>
              <a:gd name="connsiteY67" fmla="*/ 144183 h 3346171"/>
              <a:gd name="connsiteX68" fmla="*/ 23514 w 5149751"/>
              <a:gd name="connsiteY68" fmla="*/ 98146 h 3346171"/>
              <a:gd name="connsiteX69" fmla="*/ 11757 w 5149751"/>
              <a:gd name="connsiteY69" fmla="*/ 45758 h 3346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</a:cxnLst>
            <a:rect l="l" t="t" r="r" b="b"/>
            <a:pathLst>
              <a:path w="5149751" h="3346171">
                <a:moveTo>
                  <a:pt x="5387" y="0"/>
                </a:moveTo>
                <a:lnTo>
                  <a:pt x="5149751" y="0"/>
                </a:lnTo>
                <a:lnTo>
                  <a:pt x="5149751" y="3346171"/>
                </a:lnTo>
                <a:lnTo>
                  <a:pt x="189795" y="3346171"/>
                </a:lnTo>
                <a:lnTo>
                  <a:pt x="184755" y="3279496"/>
                </a:lnTo>
                <a:lnTo>
                  <a:pt x="176358" y="3223933"/>
                </a:lnTo>
                <a:lnTo>
                  <a:pt x="166280" y="3171546"/>
                </a:lnTo>
                <a:lnTo>
                  <a:pt x="149484" y="3128683"/>
                </a:lnTo>
                <a:lnTo>
                  <a:pt x="132688" y="3085821"/>
                </a:lnTo>
                <a:lnTo>
                  <a:pt x="112533" y="3049308"/>
                </a:lnTo>
                <a:lnTo>
                  <a:pt x="92378" y="3011208"/>
                </a:lnTo>
                <a:lnTo>
                  <a:pt x="73902" y="2976283"/>
                </a:lnTo>
                <a:lnTo>
                  <a:pt x="55427" y="2936596"/>
                </a:lnTo>
                <a:lnTo>
                  <a:pt x="38631" y="2895321"/>
                </a:lnTo>
                <a:lnTo>
                  <a:pt x="23514" y="2849283"/>
                </a:lnTo>
                <a:lnTo>
                  <a:pt x="11757" y="2800071"/>
                </a:lnTo>
                <a:lnTo>
                  <a:pt x="3359" y="2739746"/>
                </a:lnTo>
                <a:lnTo>
                  <a:pt x="0" y="2671483"/>
                </a:lnTo>
                <a:lnTo>
                  <a:pt x="3359" y="2601633"/>
                </a:lnTo>
                <a:lnTo>
                  <a:pt x="11757" y="2544483"/>
                </a:lnTo>
                <a:lnTo>
                  <a:pt x="23514" y="2492096"/>
                </a:lnTo>
                <a:lnTo>
                  <a:pt x="38631" y="2444471"/>
                </a:lnTo>
                <a:lnTo>
                  <a:pt x="55427" y="2403196"/>
                </a:lnTo>
                <a:lnTo>
                  <a:pt x="75582" y="2365096"/>
                </a:lnTo>
                <a:lnTo>
                  <a:pt x="95737" y="2328583"/>
                </a:lnTo>
                <a:lnTo>
                  <a:pt x="115892" y="2290483"/>
                </a:lnTo>
                <a:lnTo>
                  <a:pt x="134368" y="2250796"/>
                </a:lnTo>
                <a:lnTo>
                  <a:pt x="152844" y="2209521"/>
                </a:lnTo>
                <a:lnTo>
                  <a:pt x="167959" y="2163483"/>
                </a:lnTo>
                <a:lnTo>
                  <a:pt x="178037" y="2111096"/>
                </a:lnTo>
                <a:lnTo>
                  <a:pt x="188115" y="2050771"/>
                </a:lnTo>
                <a:lnTo>
                  <a:pt x="189795" y="1982508"/>
                </a:lnTo>
                <a:lnTo>
                  <a:pt x="188115" y="1914246"/>
                </a:lnTo>
                <a:lnTo>
                  <a:pt x="178037" y="1853921"/>
                </a:lnTo>
                <a:lnTo>
                  <a:pt x="167959" y="1801533"/>
                </a:lnTo>
                <a:lnTo>
                  <a:pt x="152844" y="1757083"/>
                </a:lnTo>
                <a:lnTo>
                  <a:pt x="134368" y="1714221"/>
                </a:lnTo>
                <a:lnTo>
                  <a:pt x="115892" y="1674533"/>
                </a:lnTo>
                <a:lnTo>
                  <a:pt x="95737" y="1638021"/>
                </a:lnTo>
                <a:lnTo>
                  <a:pt x="75582" y="1603096"/>
                </a:lnTo>
                <a:lnTo>
                  <a:pt x="55427" y="1563408"/>
                </a:lnTo>
                <a:lnTo>
                  <a:pt x="38631" y="1522133"/>
                </a:lnTo>
                <a:lnTo>
                  <a:pt x="23514" y="1476096"/>
                </a:lnTo>
                <a:lnTo>
                  <a:pt x="11757" y="1423708"/>
                </a:lnTo>
                <a:lnTo>
                  <a:pt x="3359" y="1363383"/>
                </a:lnTo>
                <a:lnTo>
                  <a:pt x="0" y="1295121"/>
                </a:lnTo>
                <a:lnTo>
                  <a:pt x="3359" y="1226858"/>
                </a:lnTo>
                <a:lnTo>
                  <a:pt x="11757" y="1166533"/>
                </a:lnTo>
                <a:lnTo>
                  <a:pt x="23514" y="1114146"/>
                </a:lnTo>
                <a:lnTo>
                  <a:pt x="38631" y="1068108"/>
                </a:lnTo>
                <a:lnTo>
                  <a:pt x="55427" y="1025246"/>
                </a:lnTo>
                <a:lnTo>
                  <a:pt x="75582" y="987146"/>
                </a:lnTo>
                <a:lnTo>
                  <a:pt x="115892" y="912533"/>
                </a:lnTo>
                <a:lnTo>
                  <a:pt x="134368" y="874433"/>
                </a:lnTo>
                <a:lnTo>
                  <a:pt x="152844" y="831571"/>
                </a:lnTo>
                <a:lnTo>
                  <a:pt x="167959" y="785533"/>
                </a:lnTo>
                <a:lnTo>
                  <a:pt x="178037" y="733146"/>
                </a:lnTo>
                <a:lnTo>
                  <a:pt x="188115" y="674408"/>
                </a:lnTo>
                <a:lnTo>
                  <a:pt x="189795" y="604558"/>
                </a:lnTo>
                <a:lnTo>
                  <a:pt x="188115" y="536296"/>
                </a:lnTo>
                <a:lnTo>
                  <a:pt x="178037" y="475971"/>
                </a:lnTo>
                <a:lnTo>
                  <a:pt x="167959" y="423583"/>
                </a:lnTo>
                <a:lnTo>
                  <a:pt x="152844" y="379133"/>
                </a:lnTo>
                <a:lnTo>
                  <a:pt x="134368" y="336271"/>
                </a:lnTo>
                <a:lnTo>
                  <a:pt x="115892" y="299758"/>
                </a:lnTo>
                <a:lnTo>
                  <a:pt x="75582" y="225146"/>
                </a:lnTo>
                <a:lnTo>
                  <a:pt x="55427" y="185458"/>
                </a:lnTo>
                <a:lnTo>
                  <a:pt x="38631" y="144183"/>
                </a:lnTo>
                <a:lnTo>
                  <a:pt x="23514" y="98146"/>
                </a:lnTo>
                <a:lnTo>
                  <a:pt x="11757" y="457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3314" name="Picture 2" descr="Ad for Woodbury Tropic Tan, 1949">
            <a:extLst>
              <a:ext uri="{FF2B5EF4-FFF2-40B4-BE49-F238E27FC236}">
                <a16:creationId xmlns:a16="http://schemas.microsoft.com/office/drawing/2014/main" id="{97FA209A-BAD0-61FE-B46E-2865A5F3F1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4636" y="126863"/>
            <a:ext cx="4953205" cy="6604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1871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Freeform 10">
            <a:extLst>
              <a:ext uri="{FF2B5EF4-FFF2-40B4-BE49-F238E27FC236}">
                <a16:creationId xmlns:a16="http://schemas.microsoft.com/office/drawing/2014/main" id="{B2993EF1-19E1-473A-8A3F-1D7B249519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7569200" cy="6858000"/>
          </a:xfrm>
          <a:custGeom>
            <a:avLst/>
            <a:gdLst>
              <a:gd name="connsiteX0" fmla="*/ 0 w 7569200"/>
              <a:gd name="connsiteY0" fmla="*/ 0 h 6858000"/>
              <a:gd name="connsiteX1" fmla="*/ 7389812 w 7569200"/>
              <a:gd name="connsiteY1" fmla="*/ 0 h 6858000"/>
              <a:gd name="connsiteX2" fmla="*/ 7394575 w 7569200"/>
              <a:gd name="connsiteY2" fmla="*/ 66675 h 6858000"/>
              <a:gd name="connsiteX3" fmla="*/ 7402512 w 7569200"/>
              <a:gd name="connsiteY3" fmla="*/ 122237 h 6858000"/>
              <a:gd name="connsiteX4" fmla="*/ 7412037 w 7569200"/>
              <a:gd name="connsiteY4" fmla="*/ 174625 h 6858000"/>
              <a:gd name="connsiteX5" fmla="*/ 7427912 w 7569200"/>
              <a:gd name="connsiteY5" fmla="*/ 217487 h 6858000"/>
              <a:gd name="connsiteX6" fmla="*/ 7443787 w 7569200"/>
              <a:gd name="connsiteY6" fmla="*/ 260350 h 6858000"/>
              <a:gd name="connsiteX7" fmla="*/ 7462837 w 7569200"/>
              <a:gd name="connsiteY7" fmla="*/ 296862 h 6858000"/>
              <a:gd name="connsiteX8" fmla="*/ 7481887 w 7569200"/>
              <a:gd name="connsiteY8" fmla="*/ 334962 h 6858000"/>
              <a:gd name="connsiteX9" fmla="*/ 7499350 w 7569200"/>
              <a:gd name="connsiteY9" fmla="*/ 369887 h 6858000"/>
              <a:gd name="connsiteX10" fmla="*/ 7516812 w 7569200"/>
              <a:gd name="connsiteY10" fmla="*/ 409575 h 6858000"/>
              <a:gd name="connsiteX11" fmla="*/ 7532687 w 7569200"/>
              <a:gd name="connsiteY11" fmla="*/ 450850 h 6858000"/>
              <a:gd name="connsiteX12" fmla="*/ 7546975 w 7569200"/>
              <a:gd name="connsiteY12" fmla="*/ 496887 h 6858000"/>
              <a:gd name="connsiteX13" fmla="*/ 7558087 w 7569200"/>
              <a:gd name="connsiteY13" fmla="*/ 546100 h 6858000"/>
              <a:gd name="connsiteX14" fmla="*/ 7566025 w 7569200"/>
              <a:gd name="connsiteY14" fmla="*/ 606425 h 6858000"/>
              <a:gd name="connsiteX15" fmla="*/ 7569200 w 7569200"/>
              <a:gd name="connsiteY15" fmla="*/ 673100 h 6858000"/>
              <a:gd name="connsiteX16" fmla="*/ 7566025 w 7569200"/>
              <a:gd name="connsiteY16" fmla="*/ 744537 h 6858000"/>
              <a:gd name="connsiteX17" fmla="*/ 7558087 w 7569200"/>
              <a:gd name="connsiteY17" fmla="*/ 801687 h 6858000"/>
              <a:gd name="connsiteX18" fmla="*/ 7546975 w 7569200"/>
              <a:gd name="connsiteY18" fmla="*/ 854075 h 6858000"/>
              <a:gd name="connsiteX19" fmla="*/ 7532687 w 7569200"/>
              <a:gd name="connsiteY19" fmla="*/ 901700 h 6858000"/>
              <a:gd name="connsiteX20" fmla="*/ 7516812 w 7569200"/>
              <a:gd name="connsiteY20" fmla="*/ 942975 h 6858000"/>
              <a:gd name="connsiteX21" fmla="*/ 7497762 w 7569200"/>
              <a:gd name="connsiteY21" fmla="*/ 981075 h 6858000"/>
              <a:gd name="connsiteX22" fmla="*/ 7478712 w 7569200"/>
              <a:gd name="connsiteY22" fmla="*/ 1017587 h 6858000"/>
              <a:gd name="connsiteX23" fmla="*/ 7459662 w 7569200"/>
              <a:gd name="connsiteY23" fmla="*/ 1055687 h 6858000"/>
              <a:gd name="connsiteX24" fmla="*/ 7442200 w 7569200"/>
              <a:gd name="connsiteY24" fmla="*/ 1095375 h 6858000"/>
              <a:gd name="connsiteX25" fmla="*/ 7424737 w 7569200"/>
              <a:gd name="connsiteY25" fmla="*/ 1136650 h 6858000"/>
              <a:gd name="connsiteX26" fmla="*/ 7410450 w 7569200"/>
              <a:gd name="connsiteY26" fmla="*/ 1182687 h 6858000"/>
              <a:gd name="connsiteX27" fmla="*/ 7400925 w 7569200"/>
              <a:gd name="connsiteY27" fmla="*/ 1235075 h 6858000"/>
              <a:gd name="connsiteX28" fmla="*/ 7391400 w 7569200"/>
              <a:gd name="connsiteY28" fmla="*/ 1295400 h 6858000"/>
              <a:gd name="connsiteX29" fmla="*/ 7389812 w 7569200"/>
              <a:gd name="connsiteY29" fmla="*/ 1363662 h 6858000"/>
              <a:gd name="connsiteX30" fmla="*/ 7391400 w 7569200"/>
              <a:gd name="connsiteY30" fmla="*/ 1431925 h 6858000"/>
              <a:gd name="connsiteX31" fmla="*/ 7400925 w 7569200"/>
              <a:gd name="connsiteY31" fmla="*/ 1492250 h 6858000"/>
              <a:gd name="connsiteX32" fmla="*/ 7410450 w 7569200"/>
              <a:gd name="connsiteY32" fmla="*/ 1544637 h 6858000"/>
              <a:gd name="connsiteX33" fmla="*/ 7424737 w 7569200"/>
              <a:gd name="connsiteY33" fmla="*/ 1589087 h 6858000"/>
              <a:gd name="connsiteX34" fmla="*/ 7442200 w 7569200"/>
              <a:gd name="connsiteY34" fmla="*/ 1631950 h 6858000"/>
              <a:gd name="connsiteX35" fmla="*/ 7459662 w 7569200"/>
              <a:gd name="connsiteY35" fmla="*/ 1671637 h 6858000"/>
              <a:gd name="connsiteX36" fmla="*/ 7478712 w 7569200"/>
              <a:gd name="connsiteY36" fmla="*/ 1708150 h 6858000"/>
              <a:gd name="connsiteX37" fmla="*/ 7497762 w 7569200"/>
              <a:gd name="connsiteY37" fmla="*/ 1743075 h 6858000"/>
              <a:gd name="connsiteX38" fmla="*/ 7516812 w 7569200"/>
              <a:gd name="connsiteY38" fmla="*/ 1782762 h 6858000"/>
              <a:gd name="connsiteX39" fmla="*/ 7532687 w 7569200"/>
              <a:gd name="connsiteY39" fmla="*/ 1824037 h 6858000"/>
              <a:gd name="connsiteX40" fmla="*/ 7546975 w 7569200"/>
              <a:gd name="connsiteY40" fmla="*/ 1870075 h 6858000"/>
              <a:gd name="connsiteX41" fmla="*/ 7558087 w 7569200"/>
              <a:gd name="connsiteY41" fmla="*/ 1922462 h 6858000"/>
              <a:gd name="connsiteX42" fmla="*/ 7566025 w 7569200"/>
              <a:gd name="connsiteY42" fmla="*/ 1982787 h 6858000"/>
              <a:gd name="connsiteX43" fmla="*/ 7569200 w 7569200"/>
              <a:gd name="connsiteY43" fmla="*/ 2051050 h 6858000"/>
              <a:gd name="connsiteX44" fmla="*/ 7566025 w 7569200"/>
              <a:gd name="connsiteY44" fmla="*/ 2119312 h 6858000"/>
              <a:gd name="connsiteX45" fmla="*/ 7558087 w 7569200"/>
              <a:gd name="connsiteY45" fmla="*/ 2179637 h 6858000"/>
              <a:gd name="connsiteX46" fmla="*/ 7546975 w 7569200"/>
              <a:gd name="connsiteY46" fmla="*/ 2232025 h 6858000"/>
              <a:gd name="connsiteX47" fmla="*/ 7532687 w 7569200"/>
              <a:gd name="connsiteY47" fmla="*/ 2278062 h 6858000"/>
              <a:gd name="connsiteX48" fmla="*/ 7516812 w 7569200"/>
              <a:gd name="connsiteY48" fmla="*/ 2319337 h 6858000"/>
              <a:gd name="connsiteX49" fmla="*/ 7497762 w 7569200"/>
              <a:gd name="connsiteY49" fmla="*/ 2359025 h 6858000"/>
              <a:gd name="connsiteX50" fmla="*/ 7478712 w 7569200"/>
              <a:gd name="connsiteY50" fmla="*/ 2395537 h 6858000"/>
              <a:gd name="connsiteX51" fmla="*/ 7459662 w 7569200"/>
              <a:gd name="connsiteY51" fmla="*/ 2433637 h 6858000"/>
              <a:gd name="connsiteX52" fmla="*/ 7442200 w 7569200"/>
              <a:gd name="connsiteY52" fmla="*/ 2471737 h 6858000"/>
              <a:gd name="connsiteX53" fmla="*/ 7424737 w 7569200"/>
              <a:gd name="connsiteY53" fmla="*/ 2513012 h 6858000"/>
              <a:gd name="connsiteX54" fmla="*/ 7410450 w 7569200"/>
              <a:gd name="connsiteY54" fmla="*/ 2560637 h 6858000"/>
              <a:gd name="connsiteX55" fmla="*/ 7400925 w 7569200"/>
              <a:gd name="connsiteY55" fmla="*/ 2613025 h 6858000"/>
              <a:gd name="connsiteX56" fmla="*/ 7391400 w 7569200"/>
              <a:gd name="connsiteY56" fmla="*/ 2671762 h 6858000"/>
              <a:gd name="connsiteX57" fmla="*/ 7389812 w 7569200"/>
              <a:gd name="connsiteY57" fmla="*/ 2741612 h 6858000"/>
              <a:gd name="connsiteX58" fmla="*/ 7391400 w 7569200"/>
              <a:gd name="connsiteY58" fmla="*/ 2809875 h 6858000"/>
              <a:gd name="connsiteX59" fmla="*/ 7400925 w 7569200"/>
              <a:gd name="connsiteY59" fmla="*/ 2868612 h 6858000"/>
              <a:gd name="connsiteX60" fmla="*/ 7410450 w 7569200"/>
              <a:gd name="connsiteY60" fmla="*/ 2922587 h 6858000"/>
              <a:gd name="connsiteX61" fmla="*/ 7424737 w 7569200"/>
              <a:gd name="connsiteY61" fmla="*/ 2967037 h 6858000"/>
              <a:gd name="connsiteX62" fmla="*/ 7442200 w 7569200"/>
              <a:gd name="connsiteY62" fmla="*/ 3009900 h 6858000"/>
              <a:gd name="connsiteX63" fmla="*/ 7459662 w 7569200"/>
              <a:gd name="connsiteY63" fmla="*/ 3046412 h 6858000"/>
              <a:gd name="connsiteX64" fmla="*/ 7478712 w 7569200"/>
              <a:gd name="connsiteY64" fmla="*/ 3084512 h 6858000"/>
              <a:gd name="connsiteX65" fmla="*/ 7497762 w 7569200"/>
              <a:gd name="connsiteY65" fmla="*/ 3121025 h 6858000"/>
              <a:gd name="connsiteX66" fmla="*/ 7516812 w 7569200"/>
              <a:gd name="connsiteY66" fmla="*/ 3160712 h 6858000"/>
              <a:gd name="connsiteX67" fmla="*/ 7532687 w 7569200"/>
              <a:gd name="connsiteY67" fmla="*/ 3201987 h 6858000"/>
              <a:gd name="connsiteX68" fmla="*/ 7546975 w 7569200"/>
              <a:gd name="connsiteY68" fmla="*/ 3248025 h 6858000"/>
              <a:gd name="connsiteX69" fmla="*/ 7558087 w 7569200"/>
              <a:gd name="connsiteY69" fmla="*/ 3300412 h 6858000"/>
              <a:gd name="connsiteX70" fmla="*/ 7566025 w 7569200"/>
              <a:gd name="connsiteY70" fmla="*/ 3360737 h 6858000"/>
              <a:gd name="connsiteX71" fmla="*/ 7569200 w 7569200"/>
              <a:gd name="connsiteY71" fmla="*/ 3427412 h 6858000"/>
              <a:gd name="connsiteX72" fmla="*/ 7566025 w 7569200"/>
              <a:gd name="connsiteY72" fmla="*/ 3497262 h 6858000"/>
              <a:gd name="connsiteX73" fmla="*/ 7558087 w 7569200"/>
              <a:gd name="connsiteY73" fmla="*/ 3557587 h 6858000"/>
              <a:gd name="connsiteX74" fmla="*/ 7546975 w 7569200"/>
              <a:gd name="connsiteY74" fmla="*/ 3609975 h 6858000"/>
              <a:gd name="connsiteX75" fmla="*/ 7532687 w 7569200"/>
              <a:gd name="connsiteY75" fmla="*/ 3656012 h 6858000"/>
              <a:gd name="connsiteX76" fmla="*/ 7516812 w 7569200"/>
              <a:gd name="connsiteY76" fmla="*/ 3697287 h 6858000"/>
              <a:gd name="connsiteX77" fmla="*/ 7497762 w 7569200"/>
              <a:gd name="connsiteY77" fmla="*/ 3736975 h 6858000"/>
              <a:gd name="connsiteX78" fmla="*/ 7459662 w 7569200"/>
              <a:gd name="connsiteY78" fmla="*/ 3811587 h 6858000"/>
              <a:gd name="connsiteX79" fmla="*/ 7442200 w 7569200"/>
              <a:gd name="connsiteY79" fmla="*/ 3848100 h 6858000"/>
              <a:gd name="connsiteX80" fmla="*/ 7424737 w 7569200"/>
              <a:gd name="connsiteY80" fmla="*/ 3890962 h 6858000"/>
              <a:gd name="connsiteX81" fmla="*/ 7410450 w 7569200"/>
              <a:gd name="connsiteY81" fmla="*/ 3935412 h 6858000"/>
              <a:gd name="connsiteX82" fmla="*/ 7400925 w 7569200"/>
              <a:gd name="connsiteY82" fmla="*/ 3987800 h 6858000"/>
              <a:gd name="connsiteX83" fmla="*/ 7391400 w 7569200"/>
              <a:gd name="connsiteY83" fmla="*/ 4048125 h 6858000"/>
              <a:gd name="connsiteX84" fmla="*/ 7389812 w 7569200"/>
              <a:gd name="connsiteY84" fmla="*/ 4116387 h 6858000"/>
              <a:gd name="connsiteX85" fmla="*/ 7391400 w 7569200"/>
              <a:gd name="connsiteY85" fmla="*/ 4186237 h 6858000"/>
              <a:gd name="connsiteX86" fmla="*/ 7400925 w 7569200"/>
              <a:gd name="connsiteY86" fmla="*/ 4244975 h 6858000"/>
              <a:gd name="connsiteX87" fmla="*/ 7410450 w 7569200"/>
              <a:gd name="connsiteY87" fmla="*/ 4297362 h 6858000"/>
              <a:gd name="connsiteX88" fmla="*/ 7424737 w 7569200"/>
              <a:gd name="connsiteY88" fmla="*/ 4343400 h 6858000"/>
              <a:gd name="connsiteX89" fmla="*/ 7442200 w 7569200"/>
              <a:gd name="connsiteY89" fmla="*/ 4386262 h 6858000"/>
              <a:gd name="connsiteX90" fmla="*/ 7459662 w 7569200"/>
              <a:gd name="connsiteY90" fmla="*/ 4424362 h 6858000"/>
              <a:gd name="connsiteX91" fmla="*/ 7497762 w 7569200"/>
              <a:gd name="connsiteY91" fmla="*/ 4498975 h 6858000"/>
              <a:gd name="connsiteX92" fmla="*/ 7516812 w 7569200"/>
              <a:gd name="connsiteY92" fmla="*/ 4537075 h 6858000"/>
              <a:gd name="connsiteX93" fmla="*/ 7532687 w 7569200"/>
              <a:gd name="connsiteY93" fmla="*/ 4579937 h 6858000"/>
              <a:gd name="connsiteX94" fmla="*/ 7546975 w 7569200"/>
              <a:gd name="connsiteY94" fmla="*/ 4625975 h 6858000"/>
              <a:gd name="connsiteX95" fmla="*/ 7558087 w 7569200"/>
              <a:gd name="connsiteY95" fmla="*/ 4678362 h 6858000"/>
              <a:gd name="connsiteX96" fmla="*/ 7566025 w 7569200"/>
              <a:gd name="connsiteY96" fmla="*/ 4738687 h 6858000"/>
              <a:gd name="connsiteX97" fmla="*/ 7569200 w 7569200"/>
              <a:gd name="connsiteY97" fmla="*/ 4806950 h 6858000"/>
              <a:gd name="connsiteX98" fmla="*/ 7566025 w 7569200"/>
              <a:gd name="connsiteY98" fmla="*/ 4875212 h 6858000"/>
              <a:gd name="connsiteX99" fmla="*/ 7558087 w 7569200"/>
              <a:gd name="connsiteY99" fmla="*/ 4935537 h 6858000"/>
              <a:gd name="connsiteX100" fmla="*/ 7546975 w 7569200"/>
              <a:gd name="connsiteY100" fmla="*/ 4987925 h 6858000"/>
              <a:gd name="connsiteX101" fmla="*/ 7532687 w 7569200"/>
              <a:gd name="connsiteY101" fmla="*/ 5033962 h 6858000"/>
              <a:gd name="connsiteX102" fmla="*/ 7516812 w 7569200"/>
              <a:gd name="connsiteY102" fmla="*/ 5075237 h 6858000"/>
              <a:gd name="connsiteX103" fmla="*/ 7497762 w 7569200"/>
              <a:gd name="connsiteY103" fmla="*/ 5114925 h 6858000"/>
              <a:gd name="connsiteX104" fmla="*/ 7478712 w 7569200"/>
              <a:gd name="connsiteY104" fmla="*/ 5149850 h 6858000"/>
              <a:gd name="connsiteX105" fmla="*/ 7459662 w 7569200"/>
              <a:gd name="connsiteY105" fmla="*/ 5186362 h 6858000"/>
              <a:gd name="connsiteX106" fmla="*/ 7442200 w 7569200"/>
              <a:gd name="connsiteY106" fmla="*/ 5226050 h 6858000"/>
              <a:gd name="connsiteX107" fmla="*/ 7424737 w 7569200"/>
              <a:gd name="connsiteY107" fmla="*/ 5268912 h 6858000"/>
              <a:gd name="connsiteX108" fmla="*/ 7410450 w 7569200"/>
              <a:gd name="connsiteY108" fmla="*/ 5313362 h 6858000"/>
              <a:gd name="connsiteX109" fmla="*/ 7400925 w 7569200"/>
              <a:gd name="connsiteY109" fmla="*/ 5365750 h 6858000"/>
              <a:gd name="connsiteX110" fmla="*/ 7391400 w 7569200"/>
              <a:gd name="connsiteY110" fmla="*/ 5426075 h 6858000"/>
              <a:gd name="connsiteX111" fmla="*/ 7389812 w 7569200"/>
              <a:gd name="connsiteY111" fmla="*/ 5494337 h 6858000"/>
              <a:gd name="connsiteX112" fmla="*/ 7391400 w 7569200"/>
              <a:gd name="connsiteY112" fmla="*/ 5562600 h 6858000"/>
              <a:gd name="connsiteX113" fmla="*/ 7400925 w 7569200"/>
              <a:gd name="connsiteY113" fmla="*/ 5622925 h 6858000"/>
              <a:gd name="connsiteX114" fmla="*/ 7410450 w 7569200"/>
              <a:gd name="connsiteY114" fmla="*/ 5675312 h 6858000"/>
              <a:gd name="connsiteX115" fmla="*/ 7424737 w 7569200"/>
              <a:gd name="connsiteY115" fmla="*/ 5721350 h 6858000"/>
              <a:gd name="connsiteX116" fmla="*/ 7442200 w 7569200"/>
              <a:gd name="connsiteY116" fmla="*/ 5762625 h 6858000"/>
              <a:gd name="connsiteX117" fmla="*/ 7459662 w 7569200"/>
              <a:gd name="connsiteY117" fmla="*/ 5802312 h 6858000"/>
              <a:gd name="connsiteX118" fmla="*/ 7478712 w 7569200"/>
              <a:gd name="connsiteY118" fmla="*/ 5840412 h 6858000"/>
              <a:gd name="connsiteX119" fmla="*/ 7497762 w 7569200"/>
              <a:gd name="connsiteY119" fmla="*/ 5876925 h 6858000"/>
              <a:gd name="connsiteX120" fmla="*/ 7516812 w 7569200"/>
              <a:gd name="connsiteY120" fmla="*/ 5915025 h 6858000"/>
              <a:gd name="connsiteX121" fmla="*/ 7532687 w 7569200"/>
              <a:gd name="connsiteY121" fmla="*/ 5956300 h 6858000"/>
              <a:gd name="connsiteX122" fmla="*/ 7546975 w 7569200"/>
              <a:gd name="connsiteY122" fmla="*/ 6003925 h 6858000"/>
              <a:gd name="connsiteX123" fmla="*/ 7558087 w 7569200"/>
              <a:gd name="connsiteY123" fmla="*/ 6056312 h 6858000"/>
              <a:gd name="connsiteX124" fmla="*/ 7566025 w 7569200"/>
              <a:gd name="connsiteY124" fmla="*/ 6113462 h 6858000"/>
              <a:gd name="connsiteX125" fmla="*/ 7569200 w 7569200"/>
              <a:gd name="connsiteY125" fmla="*/ 6183312 h 6858000"/>
              <a:gd name="connsiteX126" fmla="*/ 7566025 w 7569200"/>
              <a:gd name="connsiteY126" fmla="*/ 6251575 h 6858000"/>
              <a:gd name="connsiteX127" fmla="*/ 7558087 w 7569200"/>
              <a:gd name="connsiteY127" fmla="*/ 6311900 h 6858000"/>
              <a:gd name="connsiteX128" fmla="*/ 7546975 w 7569200"/>
              <a:gd name="connsiteY128" fmla="*/ 6361112 h 6858000"/>
              <a:gd name="connsiteX129" fmla="*/ 7532687 w 7569200"/>
              <a:gd name="connsiteY129" fmla="*/ 6407150 h 6858000"/>
              <a:gd name="connsiteX130" fmla="*/ 7516812 w 7569200"/>
              <a:gd name="connsiteY130" fmla="*/ 6448425 h 6858000"/>
              <a:gd name="connsiteX131" fmla="*/ 7499350 w 7569200"/>
              <a:gd name="connsiteY131" fmla="*/ 6488112 h 6858000"/>
              <a:gd name="connsiteX132" fmla="*/ 7481887 w 7569200"/>
              <a:gd name="connsiteY132" fmla="*/ 6523037 h 6858000"/>
              <a:gd name="connsiteX133" fmla="*/ 7462837 w 7569200"/>
              <a:gd name="connsiteY133" fmla="*/ 6561137 h 6858000"/>
              <a:gd name="connsiteX134" fmla="*/ 7443787 w 7569200"/>
              <a:gd name="connsiteY134" fmla="*/ 6597650 h 6858000"/>
              <a:gd name="connsiteX135" fmla="*/ 7427912 w 7569200"/>
              <a:gd name="connsiteY135" fmla="*/ 6640512 h 6858000"/>
              <a:gd name="connsiteX136" fmla="*/ 7412037 w 7569200"/>
              <a:gd name="connsiteY136" fmla="*/ 6683375 h 6858000"/>
              <a:gd name="connsiteX137" fmla="*/ 7402512 w 7569200"/>
              <a:gd name="connsiteY137" fmla="*/ 6735762 h 6858000"/>
              <a:gd name="connsiteX138" fmla="*/ 7394575 w 7569200"/>
              <a:gd name="connsiteY138" fmla="*/ 6791325 h 6858000"/>
              <a:gd name="connsiteX139" fmla="*/ 7389812 w 7569200"/>
              <a:gd name="connsiteY139" fmla="*/ 6858000 h 6858000"/>
              <a:gd name="connsiteX140" fmla="*/ 0 w 7569200"/>
              <a:gd name="connsiteY140" fmla="*/ 6858000 h 6858000"/>
              <a:gd name="connsiteX141" fmla="*/ 0 w 7569200"/>
              <a:gd name="connsiteY141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</a:cxnLst>
            <a:rect l="l" t="t" r="r" b="b"/>
            <a:pathLst>
              <a:path w="7569200" h="6858000">
                <a:moveTo>
                  <a:pt x="0" y="0"/>
                </a:moveTo>
                <a:lnTo>
                  <a:pt x="7389812" y="0"/>
                </a:lnTo>
                <a:lnTo>
                  <a:pt x="7394575" y="66675"/>
                </a:lnTo>
                <a:lnTo>
                  <a:pt x="7402512" y="122237"/>
                </a:lnTo>
                <a:lnTo>
                  <a:pt x="7412037" y="174625"/>
                </a:lnTo>
                <a:lnTo>
                  <a:pt x="7427912" y="217487"/>
                </a:lnTo>
                <a:lnTo>
                  <a:pt x="7443787" y="260350"/>
                </a:lnTo>
                <a:lnTo>
                  <a:pt x="7462837" y="296862"/>
                </a:lnTo>
                <a:lnTo>
                  <a:pt x="7481887" y="334962"/>
                </a:lnTo>
                <a:lnTo>
                  <a:pt x="7499350" y="369887"/>
                </a:lnTo>
                <a:lnTo>
                  <a:pt x="7516812" y="409575"/>
                </a:lnTo>
                <a:lnTo>
                  <a:pt x="7532687" y="450850"/>
                </a:lnTo>
                <a:lnTo>
                  <a:pt x="7546975" y="496887"/>
                </a:lnTo>
                <a:lnTo>
                  <a:pt x="7558087" y="546100"/>
                </a:lnTo>
                <a:lnTo>
                  <a:pt x="7566025" y="606425"/>
                </a:lnTo>
                <a:lnTo>
                  <a:pt x="7569200" y="673100"/>
                </a:lnTo>
                <a:lnTo>
                  <a:pt x="7566025" y="744537"/>
                </a:lnTo>
                <a:lnTo>
                  <a:pt x="7558087" y="801687"/>
                </a:lnTo>
                <a:lnTo>
                  <a:pt x="7546975" y="854075"/>
                </a:lnTo>
                <a:lnTo>
                  <a:pt x="7532687" y="901700"/>
                </a:lnTo>
                <a:lnTo>
                  <a:pt x="7516812" y="942975"/>
                </a:lnTo>
                <a:lnTo>
                  <a:pt x="7497762" y="981075"/>
                </a:lnTo>
                <a:lnTo>
                  <a:pt x="7478712" y="1017587"/>
                </a:lnTo>
                <a:lnTo>
                  <a:pt x="7459662" y="1055687"/>
                </a:lnTo>
                <a:lnTo>
                  <a:pt x="7442200" y="1095375"/>
                </a:lnTo>
                <a:lnTo>
                  <a:pt x="7424737" y="1136650"/>
                </a:lnTo>
                <a:lnTo>
                  <a:pt x="7410450" y="1182687"/>
                </a:lnTo>
                <a:lnTo>
                  <a:pt x="7400925" y="1235075"/>
                </a:lnTo>
                <a:lnTo>
                  <a:pt x="7391400" y="1295400"/>
                </a:lnTo>
                <a:lnTo>
                  <a:pt x="7389812" y="1363662"/>
                </a:lnTo>
                <a:lnTo>
                  <a:pt x="7391400" y="1431925"/>
                </a:lnTo>
                <a:lnTo>
                  <a:pt x="7400925" y="1492250"/>
                </a:lnTo>
                <a:lnTo>
                  <a:pt x="7410450" y="1544637"/>
                </a:lnTo>
                <a:lnTo>
                  <a:pt x="7424737" y="1589087"/>
                </a:lnTo>
                <a:lnTo>
                  <a:pt x="7442200" y="1631950"/>
                </a:lnTo>
                <a:lnTo>
                  <a:pt x="7459662" y="1671637"/>
                </a:lnTo>
                <a:lnTo>
                  <a:pt x="7478712" y="1708150"/>
                </a:lnTo>
                <a:lnTo>
                  <a:pt x="7497762" y="1743075"/>
                </a:lnTo>
                <a:lnTo>
                  <a:pt x="7516812" y="1782762"/>
                </a:lnTo>
                <a:lnTo>
                  <a:pt x="7532687" y="1824037"/>
                </a:lnTo>
                <a:lnTo>
                  <a:pt x="7546975" y="1870075"/>
                </a:lnTo>
                <a:lnTo>
                  <a:pt x="7558087" y="1922462"/>
                </a:lnTo>
                <a:lnTo>
                  <a:pt x="7566025" y="1982787"/>
                </a:lnTo>
                <a:lnTo>
                  <a:pt x="7569200" y="2051050"/>
                </a:lnTo>
                <a:lnTo>
                  <a:pt x="7566025" y="2119312"/>
                </a:lnTo>
                <a:lnTo>
                  <a:pt x="7558087" y="2179637"/>
                </a:lnTo>
                <a:lnTo>
                  <a:pt x="7546975" y="2232025"/>
                </a:lnTo>
                <a:lnTo>
                  <a:pt x="7532687" y="2278062"/>
                </a:lnTo>
                <a:lnTo>
                  <a:pt x="7516812" y="2319337"/>
                </a:lnTo>
                <a:lnTo>
                  <a:pt x="7497762" y="2359025"/>
                </a:lnTo>
                <a:lnTo>
                  <a:pt x="7478712" y="2395537"/>
                </a:lnTo>
                <a:lnTo>
                  <a:pt x="7459662" y="2433637"/>
                </a:lnTo>
                <a:lnTo>
                  <a:pt x="7442200" y="2471737"/>
                </a:lnTo>
                <a:lnTo>
                  <a:pt x="7424737" y="2513012"/>
                </a:lnTo>
                <a:lnTo>
                  <a:pt x="7410450" y="2560637"/>
                </a:lnTo>
                <a:lnTo>
                  <a:pt x="7400925" y="2613025"/>
                </a:lnTo>
                <a:lnTo>
                  <a:pt x="7391400" y="2671762"/>
                </a:lnTo>
                <a:lnTo>
                  <a:pt x="7389812" y="2741612"/>
                </a:lnTo>
                <a:lnTo>
                  <a:pt x="7391400" y="2809875"/>
                </a:lnTo>
                <a:lnTo>
                  <a:pt x="7400925" y="2868612"/>
                </a:lnTo>
                <a:lnTo>
                  <a:pt x="7410450" y="2922587"/>
                </a:lnTo>
                <a:lnTo>
                  <a:pt x="7424737" y="2967037"/>
                </a:lnTo>
                <a:lnTo>
                  <a:pt x="7442200" y="3009900"/>
                </a:lnTo>
                <a:lnTo>
                  <a:pt x="7459662" y="3046412"/>
                </a:lnTo>
                <a:lnTo>
                  <a:pt x="7478712" y="3084512"/>
                </a:lnTo>
                <a:lnTo>
                  <a:pt x="7497762" y="3121025"/>
                </a:lnTo>
                <a:lnTo>
                  <a:pt x="7516812" y="3160712"/>
                </a:lnTo>
                <a:lnTo>
                  <a:pt x="7532687" y="3201987"/>
                </a:lnTo>
                <a:lnTo>
                  <a:pt x="7546975" y="3248025"/>
                </a:lnTo>
                <a:lnTo>
                  <a:pt x="7558087" y="3300412"/>
                </a:lnTo>
                <a:lnTo>
                  <a:pt x="7566025" y="3360737"/>
                </a:lnTo>
                <a:lnTo>
                  <a:pt x="7569200" y="3427412"/>
                </a:lnTo>
                <a:lnTo>
                  <a:pt x="7566025" y="3497262"/>
                </a:lnTo>
                <a:lnTo>
                  <a:pt x="7558087" y="3557587"/>
                </a:lnTo>
                <a:lnTo>
                  <a:pt x="7546975" y="3609975"/>
                </a:lnTo>
                <a:lnTo>
                  <a:pt x="7532687" y="3656012"/>
                </a:lnTo>
                <a:lnTo>
                  <a:pt x="7516812" y="3697287"/>
                </a:lnTo>
                <a:lnTo>
                  <a:pt x="7497762" y="3736975"/>
                </a:lnTo>
                <a:lnTo>
                  <a:pt x="7459662" y="3811587"/>
                </a:lnTo>
                <a:lnTo>
                  <a:pt x="7442200" y="3848100"/>
                </a:lnTo>
                <a:lnTo>
                  <a:pt x="7424737" y="3890962"/>
                </a:lnTo>
                <a:lnTo>
                  <a:pt x="7410450" y="3935412"/>
                </a:lnTo>
                <a:lnTo>
                  <a:pt x="7400925" y="3987800"/>
                </a:lnTo>
                <a:lnTo>
                  <a:pt x="7391400" y="4048125"/>
                </a:lnTo>
                <a:lnTo>
                  <a:pt x="7389812" y="4116387"/>
                </a:lnTo>
                <a:lnTo>
                  <a:pt x="7391400" y="4186237"/>
                </a:lnTo>
                <a:lnTo>
                  <a:pt x="7400925" y="4244975"/>
                </a:lnTo>
                <a:lnTo>
                  <a:pt x="7410450" y="4297362"/>
                </a:lnTo>
                <a:lnTo>
                  <a:pt x="7424737" y="4343400"/>
                </a:lnTo>
                <a:lnTo>
                  <a:pt x="7442200" y="4386262"/>
                </a:lnTo>
                <a:lnTo>
                  <a:pt x="7459662" y="4424362"/>
                </a:lnTo>
                <a:lnTo>
                  <a:pt x="7497762" y="4498975"/>
                </a:lnTo>
                <a:lnTo>
                  <a:pt x="7516812" y="4537075"/>
                </a:lnTo>
                <a:lnTo>
                  <a:pt x="7532687" y="4579937"/>
                </a:lnTo>
                <a:lnTo>
                  <a:pt x="7546975" y="4625975"/>
                </a:lnTo>
                <a:lnTo>
                  <a:pt x="7558087" y="4678362"/>
                </a:lnTo>
                <a:lnTo>
                  <a:pt x="7566025" y="4738687"/>
                </a:lnTo>
                <a:lnTo>
                  <a:pt x="7569200" y="4806950"/>
                </a:lnTo>
                <a:lnTo>
                  <a:pt x="7566025" y="4875212"/>
                </a:lnTo>
                <a:lnTo>
                  <a:pt x="7558087" y="4935537"/>
                </a:lnTo>
                <a:lnTo>
                  <a:pt x="7546975" y="4987925"/>
                </a:lnTo>
                <a:lnTo>
                  <a:pt x="7532687" y="5033962"/>
                </a:lnTo>
                <a:lnTo>
                  <a:pt x="7516812" y="5075237"/>
                </a:lnTo>
                <a:lnTo>
                  <a:pt x="7497762" y="5114925"/>
                </a:lnTo>
                <a:lnTo>
                  <a:pt x="7478712" y="5149850"/>
                </a:lnTo>
                <a:lnTo>
                  <a:pt x="7459662" y="5186362"/>
                </a:lnTo>
                <a:lnTo>
                  <a:pt x="7442200" y="5226050"/>
                </a:lnTo>
                <a:lnTo>
                  <a:pt x="7424737" y="5268912"/>
                </a:lnTo>
                <a:lnTo>
                  <a:pt x="7410450" y="5313362"/>
                </a:lnTo>
                <a:lnTo>
                  <a:pt x="7400925" y="5365750"/>
                </a:lnTo>
                <a:lnTo>
                  <a:pt x="7391400" y="5426075"/>
                </a:lnTo>
                <a:lnTo>
                  <a:pt x="7389812" y="5494337"/>
                </a:lnTo>
                <a:lnTo>
                  <a:pt x="7391400" y="5562600"/>
                </a:lnTo>
                <a:lnTo>
                  <a:pt x="7400925" y="5622925"/>
                </a:lnTo>
                <a:lnTo>
                  <a:pt x="7410450" y="5675312"/>
                </a:lnTo>
                <a:lnTo>
                  <a:pt x="7424737" y="5721350"/>
                </a:lnTo>
                <a:lnTo>
                  <a:pt x="7442200" y="5762625"/>
                </a:lnTo>
                <a:lnTo>
                  <a:pt x="7459662" y="5802312"/>
                </a:lnTo>
                <a:lnTo>
                  <a:pt x="7478712" y="5840412"/>
                </a:lnTo>
                <a:lnTo>
                  <a:pt x="7497762" y="5876925"/>
                </a:lnTo>
                <a:lnTo>
                  <a:pt x="7516812" y="5915025"/>
                </a:lnTo>
                <a:lnTo>
                  <a:pt x="7532687" y="5956300"/>
                </a:lnTo>
                <a:lnTo>
                  <a:pt x="7546975" y="6003925"/>
                </a:lnTo>
                <a:lnTo>
                  <a:pt x="7558087" y="6056312"/>
                </a:lnTo>
                <a:lnTo>
                  <a:pt x="7566025" y="6113462"/>
                </a:lnTo>
                <a:lnTo>
                  <a:pt x="7569200" y="6183312"/>
                </a:lnTo>
                <a:lnTo>
                  <a:pt x="7566025" y="6251575"/>
                </a:lnTo>
                <a:lnTo>
                  <a:pt x="7558087" y="6311900"/>
                </a:lnTo>
                <a:lnTo>
                  <a:pt x="7546975" y="6361112"/>
                </a:lnTo>
                <a:lnTo>
                  <a:pt x="7532687" y="6407150"/>
                </a:lnTo>
                <a:lnTo>
                  <a:pt x="7516812" y="6448425"/>
                </a:lnTo>
                <a:lnTo>
                  <a:pt x="7499350" y="6488112"/>
                </a:lnTo>
                <a:lnTo>
                  <a:pt x="7481887" y="6523037"/>
                </a:lnTo>
                <a:lnTo>
                  <a:pt x="7462837" y="6561137"/>
                </a:lnTo>
                <a:lnTo>
                  <a:pt x="7443787" y="6597650"/>
                </a:lnTo>
                <a:lnTo>
                  <a:pt x="7427912" y="6640512"/>
                </a:lnTo>
                <a:lnTo>
                  <a:pt x="7412037" y="6683375"/>
                </a:lnTo>
                <a:lnTo>
                  <a:pt x="7402512" y="6735762"/>
                </a:lnTo>
                <a:lnTo>
                  <a:pt x="7394575" y="6791325"/>
                </a:lnTo>
                <a:lnTo>
                  <a:pt x="7389812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628AF5D-E579-F8B0-7BAC-CE09A885AC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3464" y="398619"/>
            <a:ext cx="6534981" cy="1150832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2800" u="sng" cap="none" dirty="0">
                <a:latin typeface="Calibri" panose="020F0502020204030204" pitchFamily="34" charset="0"/>
                <a:cs typeface="Calibri" panose="020F0502020204030204" pitchFamily="34" charset="0"/>
              </a:rPr>
              <a:t>Tanning Culture, 1960s: </a:t>
            </a:r>
            <a:br>
              <a:rPr lang="en-US" sz="2800" u="sng" cap="none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800" u="sng" cap="none" dirty="0">
                <a:latin typeface="Calibri" panose="020F0502020204030204" pitchFamily="34" charset="0"/>
                <a:cs typeface="Calibri" panose="020F0502020204030204" pitchFamily="34" charset="0"/>
              </a:rPr>
              <a:t>The New DHA fake Tan Industry.</a:t>
            </a:r>
            <a:endParaRPr lang="en-US" sz="2800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61" name="Rectangle 2060">
            <a:extLst>
              <a:ext uri="{FF2B5EF4-FFF2-40B4-BE49-F238E27FC236}">
                <a16:creationId xmlns:a16="http://schemas.microsoft.com/office/drawing/2014/main" id="{F50C5101-CD9E-4E96-A827-ACA768C311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BA6145-38D4-05FF-A08D-0CB417A79E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901" y="2067814"/>
            <a:ext cx="6707752" cy="3466316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</a:pPr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Ellanby Laboratories: ‘Night Tan’ for women (1960, London)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200000"/>
              </a:lnSpc>
            </a:pP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‘He-Tan’, and ‘Man Tan’ for men (1960, London).</a:t>
            </a:r>
          </a:p>
          <a:p>
            <a:pPr>
              <a:lnSpc>
                <a:spcPct val="200000"/>
              </a:lnSpc>
            </a:pP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‘Amber Solaire’s ‘Golden’ and ‘Tanfastic’ (1960, UK):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https://www.youtube.com/watch?v=0ZOdeeT8oCk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b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(Bobby Darin, American jazz, country and blues singer, 2 mins)</a:t>
            </a:r>
            <a:b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200000"/>
              </a:lnSpc>
              <a:buNone/>
            </a:pP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Was DHA a failed product of the 1960s ….  ? </a:t>
            </a:r>
          </a:p>
        </p:txBody>
      </p:sp>
      <p:sp>
        <p:nvSpPr>
          <p:cNvPr id="2063" name="Freeform 22">
            <a:extLst>
              <a:ext uri="{FF2B5EF4-FFF2-40B4-BE49-F238E27FC236}">
                <a16:creationId xmlns:a16="http://schemas.microsoft.com/office/drawing/2014/main" id="{588FC0EF-FB5A-4AF3-A7C1-57F4582BFB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 flipH="1">
            <a:off x="6909478" y="0"/>
            <a:ext cx="5282519" cy="6858000"/>
          </a:xfrm>
          <a:custGeom>
            <a:avLst/>
            <a:gdLst>
              <a:gd name="connsiteX0" fmla="*/ 0 w 4992864"/>
              <a:gd name="connsiteY0" fmla="*/ 0 h 6858000"/>
              <a:gd name="connsiteX1" fmla="*/ 4813476 w 4992864"/>
              <a:gd name="connsiteY1" fmla="*/ 0 h 6858000"/>
              <a:gd name="connsiteX2" fmla="*/ 4818239 w 4992864"/>
              <a:gd name="connsiteY2" fmla="*/ 66675 h 6858000"/>
              <a:gd name="connsiteX3" fmla="*/ 4826176 w 4992864"/>
              <a:gd name="connsiteY3" fmla="*/ 122237 h 6858000"/>
              <a:gd name="connsiteX4" fmla="*/ 4835701 w 4992864"/>
              <a:gd name="connsiteY4" fmla="*/ 174625 h 6858000"/>
              <a:gd name="connsiteX5" fmla="*/ 4851576 w 4992864"/>
              <a:gd name="connsiteY5" fmla="*/ 217487 h 6858000"/>
              <a:gd name="connsiteX6" fmla="*/ 4867451 w 4992864"/>
              <a:gd name="connsiteY6" fmla="*/ 260350 h 6858000"/>
              <a:gd name="connsiteX7" fmla="*/ 4886501 w 4992864"/>
              <a:gd name="connsiteY7" fmla="*/ 296862 h 6858000"/>
              <a:gd name="connsiteX8" fmla="*/ 4905551 w 4992864"/>
              <a:gd name="connsiteY8" fmla="*/ 334962 h 6858000"/>
              <a:gd name="connsiteX9" fmla="*/ 4923014 w 4992864"/>
              <a:gd name="connsiteY9" fmla="*/ 369887 h 6858000"/>
              <a:gd name="connsiteX10" fmla="*/ 4940476 w 4992864"/>
              <a:gd name="connsiteY10" fmla="*/ 409575 h 6858000"/>
              <a:gd name="connsiteX11" fmla="*/ 4956351 w 4992864"/>
              <a:gd name="connsiteY11" fmla="*/ 450850 h 6858000"/>
              <a:gd name="connsiteX12" fmla="*/ 4970639 w 4992864"/>
              <a:gd name="connsiteY12" fmla="*/ 496887 h 6858000"/>
              <a:gd name="connsiteX13" fmla="*/ 4981751 w 4992864"/>
              <a:gd name="connsiteY13" fmla="*/ 546100 h 6858000"/>
              <a:gd name="connsiteX14" fmla="*/ 4989689 w 4992864"/>
              <a:gd name="connsiteY14" fmla="*/ 606425 h 6858000"/>
              <a:gd name="connsiteX15" fmla="*/ 4992864 w 4992864"/>
              <a:gd name="connsiteY15" fmla="*/ 673100 h 6858000"/>
              <a:gd name="connsiteX16" fmla="*/ 4989689 w 4992864"/>
              <a:gd name="connsiteY16" fmla="*/ 744537 h 6858000"/>
              <a:gd name="connsiteX17" fmla="*/ 4981751 w 4992864"/>
              <a:gd name="connsiteY17" fmla="*/ 801687 h 6858000"/>
              <a:gd name="connsiteX18" fmla="*/ 4970639 w 4992864"/>
              <a:gd name="connsiteY18" fmla="*/ 854075 h 6858000"/>
              <a:gd name="connsiteX19" fmla="*/ 4956351 w 4992864"/>
              <a:gd name="connsiteY19" fmla="*/ 901700 h 6858000"/>
              <a:gd name="connsiteX20" fmla="*/ 4940476 w 4992864"/>
              <a:gd name="connsiteY20" fmla="*/ 942975 h 6858000"/>
              <a:gd name="connsiteX21" fmla="*/ 4921426 w 4992864"/>
              <a:gd name="connsiteY21" fmla="*/ 981075 h 6858000"/>
              <a:gd name="connsiteX22" fmla="*/ 4902376 w 4992864"/>
              <a:gd name="connsiteY22" fmla="*/ 1017587 h 6858000"/>
              <a:gd name="connsiteX23" fmla="*/ 4883326 w 4992864"/>
              <a:gd name="connsiteY23" fmla="*/ 1055687 h 6858000"/>
              <a:gd name="connsiteX24" fmla="*/ 4865864 w 4992864"/>
              <a:gd name="connsiteY24" fmla="*/ 1095375 h 6858000"/>
              <a:gd name="connsiteX25" fmla="*/ 4848401 w 4992864"/>
              <a:gd name="connsiteY25" fmla="*/ 1136650 h 6858000"/>
              <a:gd name="connsiteX26" fmla="*/ 4834114 w 4992864"/>
              <a:gd name="connsiteY26" fmla="*/ 1182687 h 6858000"/>
              <a:gd name="connsiteX27" fmla="*/ 4824589 w 4992864"/>
              <a:gd name="connsiteY27" fmla="*/ 1235075 h 6858000"/>
              <a:gd name="connsiteX28" fmla="*/ 4815064 w 4992864"/>
              <a:gd name="connsiteY28" fmla="*/ 1295400 h 6858000"/>
              <a:gd name="connsiteX29" fmla="*/ 4813476 w 4992864"/>
              <a:gd name="connsiteY29" fmla="*/ 1363662 h 6858000"/>
              <a:gd name="connsiteX30" fmla="*/ 4815064 w 4992864"/>
              <a:gd name="connsiteY30" fmla="*/ 1431925 h 6858000"/>
              <a:gd name="connsiteX31" fmla="*/ 4824589 w 4992864"/>
              <a:gd name="connsiteY31" fmla="*/ 1492250 h 6858000"/>
              <a:gd name="connsiteX32" fmla="*/ 4834114 w 4992864"/>
              <a:gd name="connsiteY32" fmla="*/ 1544637 h 6858000"/>
              <a:gd name="connsiteX33" fmla="*/ 4848401 w 4992864"/>
              <a:gd name="connsiteY33" fmla="*/ 1589087 h 6858000"/>
              <a:gd name="connsiteX34" fmla="*/ 4865864 w 4992864"/>
              <a:gd name="connsiteY34" fmla="*/ 1631950 h 6858000"/>
              <a:gd name="connsiteX35" fmla="*/ 4883326 w 4992864"/>
              <a:gd name="connsiteY35" fmla="*/ 1671637 h 6858000"/>
              <a:gd name="connsiteX36" fmla="*/ 4902376 w 4992864"/>
              <a:gd name="connsiteY36" fmla="*/ 1708150 h 6858000"/>
              <a:gd name="connsiteX37" fmla="*/ 4921426 w 4992864"/>
              <a:gd name="connsiteY37" fmla="*/ 1743075 h 6858000"/>
              <a:gd name="connsiteX38" fmla="*/ 4940476 w 4992864"/>
              <a:gd name="connsiteY38" fmla="*/ 1782762 h 6858000"/>
              <a:gd name="connsiteX39" fmla="*/ 4956351 w 4992864"/>
              <a:gd name="connsiteY39" fmla="*/ 1824037 h 6858000"/>
              <a:gd name="connsiteX40" fmla="*/ 4970639 w 4992864"/>
              <a:gd name="connsiteY40" fmla="*/ 1870075 h 6858000"/>
              <a:gd name="connsiteX41" fmla="*/ 4981751 w 4992864"/>
              <a:gd name="connsiteY41" fmla="*/ 1922462 h 6858000"/>
              <a:gd name="connsiteX42" fmla="*/ 4989689 w 4992864"/>
              <a:gd name="connsiteY42" fmla="*/ 1982787 h 6858000"/>
              <a:gd name="connsiteX43" fmla="*/ 4992864 w 4992864"/>
              <a:gd name="connsiteY43" fmla="*/ 2051050 h 6858000"/>
              <a:gd name="connsiteX44" fmla="*/ 4989689 w 4992864"/>
              <a:gd name="connsiteY44" fmla="*/ 2119312 h 6858000"/>
              <a:gd name="connsiteX45" fmla="*/ 4981751 w 4992864"/>
              <a:gd name="connsiteY45" fmla="*/ 2179637 h 6858000"/>
              <a:gd name="connsiteX46" fmla="*/ 4970639 w 4992864"/>
              <a:gd name="connsiteY46" fmla="*/ 2232025 h 6858000"/>
              <a:gd name="connsiteX47" fmla="*/ 4956351 w 4992864"/>
              <a:gd name="connsiteY47" fmla="*/ 2278062 h 6858000"/>
              <a:gd name="connsiteX48" fmla="*/ 4940476 w 4992864"/>
              <a:gd name="connsiteY48" fmla="*/ 2319337 h 6858000"/>
              <a:gd name="connsiteX49" fmla="*/ 4921426 w 4992864"/>
              <a:gd name="connsiteY49" fmla="*/ 2359025 h 6858000"/>
              <a:gd name="connsiteX50" fmla="*/ 4902376 w 4992864"/>
              <a:gd name="connsiteY50" fmla="*/ 2395537 h 6858000"/>
              <a:gd name="connsiteX51" fmla="*/ 4883326 w 4992864"/>
              <a:gd name="connsiteY51" fmla="*/ 2433637 h 6858000"/>
              <a:gd name="connsiteX52" fmla="*/ 4865864 w 4992864"/>
              <a:gd name="connsiteY52" fmla="*/ 2471737 h 6858000"/>
              <a:gd name="connsiteX53" fmla="*/ 4848401 w 4992864"/>
              <a:gd name="connsiteY53" fmla="*/ 2513012 h 6858000"/>
              <a:gd name="connsiteX54" fmla="*/ 4834114 w 4992864"/>
              <a:gd name="connsiteY54" fmla="*/ 2560637 h 6858000"/>
              <a:gd name="connsiteX55" fmla="*/ 4824589 w 4992864"/>
              <a:gd name="connsiteY55" fmla="*/ 2613025 h 6858000"/>
              <a:gd name="connsiteX56" fmla="*/ 4815064 w 4992864"/>
              <a:gd name="connsiteY56" fmla="*/ 2671762 h 6858000"/>
              <a:gd name="connsiteX57" fmla="*/ 4813476 w 4992864"/>
              <a:gd name="connsiteY57" fmla="*/ 2741612 h 6858000"/>
              <a:gd name="connsiteX58" fmla="*/ 4815064 w 4992864"/>
              <a:gd name="connsiteY58" fmla="*/ 2809875 h 6858000"/>
              <a:gd name="connsiteX59" fmla="*/ 4824589 w 4992864"/>
              <a:gd name="connsiteY59" fmla="*/ 2868612 h 6858000"/>
              <a:gd name="connsiteX60" fmla="*/ 4834114 w 4992864"/>
              <a:gd name="connsiteY60" fmla="*/ 2922587 h 6858000"/>
              <a:gd name="connsiteX61" fmla="*/ 4848401 w 4992864"/>
              <a:gd name="connsiteY61" fmla="*/ 2967037 h 6858000"/>
              <a:gd name="connsiteX62" fmla="*/ 4865864 w 4992864"/>
              <a:gd name="connsiteY62" fmla="*/ 3009900 h 6858000"/>
              <a:gd name="connsiteX63" fmla="*/ 4883326 w 4992864"/>
              <a:gd name="connsiteY63" fmla="*/ 3046412 h 6858000"/>
              <a:gd name="connsiteX64" fmla="*/ 4902376 w 4992864"/>
              <a:gd name="connsiteY64" fmla="*/ 3084512 h 6858000"/>
              <a:gd name="connsiteX65" fmla="*/ 4921426 w 4992864"/>
              <a:gd name="connsiteY65" fmla="*/ 3121025 h 6858000"/>
              <a:gd name="connsiteX66" fmla="*/ 4940476 w 4992864"/>
              <a:gd name="connsiteY66" fmla="*/ 3160712 h 6858000"/>
              <a:gd name="connsiteX67" fmla="*/ 4956351 w 4992864"/>
              <a:gd name="connsiteY67" fmla="*/ 3201987 h 6858000"/>
              <a:gd name="connsiteX68" fmla="*/ 4970639 w 4992864"/>
              <a:gd name="connsiteY68" fmla="*/ 3248025 h 6858000"/>
              <a:gd name="connsiteX69" fmla="*/ 4981751 w 4992864"/>
              <a:gd name="connsiteY69" fmla="*/ 3300412 h 6858000"/>
              <a:gd name="connsiteX70" fmla="*/ 4989689 w 4992864"/>
              <a:gd name="connsiteY70" fmla="*/ 3360737 h 6858000"/>
              <a:gd name="connsiteX71" fmla="*/ 4992864 w 4992864"/>
              <a:gd name="connsiteY71" fmla="*/ 3427412 h 6858000"/>
              <a:gd name="connsiteX72" fmla="*/ 4989689 w 4992864"/>
              <a:gd name="connsiteY72" fmla="*/ 3497262 h 6858000"/>
              <a:gd name="connsiteX73" fmla="*/ 4981751 w 4992864"/>
              <a:gd name="connsiteY73" fmla="*/ 3557587 h 6858000"/>
              <a:gd name="connsiteX74" fmla="*/ 4970639 w 4992864"/>
              <a:gd name="connsiteY74" fmla="*/ 3609975 h 6858000"/>
              <a:gd name="connsiteX75" fmla="*/ 4956351 w 4992864"/>
              <a:gd name="connsiteY75" fmla="*/ 3656012 h 6858000"/>
              <a:gd name="connsiteX76" fmla="*/ 4940476 w 4992864"/>
              <a:gd name="connsiteY76" fmla="*/ 3697287 h 6858000"/>
              <a:gd name="connsiteX77" fmla="*/ 4921426 w 4992864"/>
              <a:gd name="connsiteY77" fmla="*/ 3736975 h 6858000"/>
              <a:gd name="connsiteX78" fmla="*/ 4883326 w 4992864"/>
              <a:gd name="connsiteY78" fmla="*/ 3811587 h 6858000"/>
              <a:gd name="connsiteX79" fmla="*/ 4865864 w 4992864"/>
              <a:gd name="connsiteY79" fmla="*/ 3848100 h 6858000"/>
              <a:gd name="connsiteX80" fmla="*/ 4848401 w 4992864"/>
              <a:gd name="connsiteY80" fmla="*/ 3890962 h 6858000"/>
              <a:gd name="connsiteX81" fmla="*/ 4834114 w 4992864"/>
              <a:gd name="connsiteY81" fmla="*/ 3935412 h 6858000"/>
              <a:gd name="connsiteX82" fmla="*/ 4824589 w 4992864"/>
              <a:gd name="connsiteY82" fmla="*/ 3987800 h 6858000"/>
              <a:gd name="connsiteX83" fmla="*/ 4815064 w 4992864"/>
              <a:gd name="connsiteY83" fmla="*/ 4048125 h 6858000"/>
              <a:gd name="connsiteX84" fmla="*/ 4813476 w 4992864"/>
              <a:gd name="connsiteY84" fmla="*/ 4116387 h 6858000"/>
              <a:gd name="connsiteX85" fmla="*/ 4815064 w 4992864"/>
              <a:gd name="connsiteY85" fmla="*/ 4186237 h 6858000"/>
              <a:gd name="connsiteX86" fmla="*/ 4824589 w 4992864"/>
              <a:gd name="connsiteY86" fmla="*/ 4244975 h 6858000"/>
              <a:gd name="connsiteX87" fmla="*/ 4834114 w 4992864"/>
              <a:gd name="connsiteY87" fmla="*/ 4297362 h 6858000"/>
              <a:gd name="connsiteX88" fmla="*/ 4848401 w 4992864"/>
              <a:gd name="connsiteY88" fmla="*/ 4343400 h 6858000"/>
              <a:gd name="connsiteX89" fmla="*/ 4865864 w 4992864"/>
              <a:gd name="connsiteY89" fmla="*/ 4386262 h 6858000"/>
              <a:gd name="connsiteX90" fmla="*/ 4883326 w 4992864"/>
              <a:gd name="connsiteY90" fmla="*/ 4424362 h 6858000"/>
              <a:gd name="connsiteX91" fmla="*/ 4921426 w 4992864"/>
              <a:gd name="connsiteY91" fmla="*/ 4498975 h 6858000"/>
              <a:gd name="connsiteX92" fmla="*/ 4940476 w 4992864"/>
              <a:gd name="connsiteY92" fmla="*/ 4537075 h 6858000"/>
              <a:gd name="connsiteX93" fmla="*/ 4956351 w 4992864"/>
              <a:gd name="connsiteY93" fmla="*/ 4579937 h 6858000"/>
              <a:gd name="connsiteX94" fmla="*/ 4970639 w 4992864"/>
              <a:gd name="connsiteY94" fmla="*/ 4625975 h 6858000"/>
              <a:gd name="connsiteX95" fmla="*/ 4981751 w 4992864"/>
              <a:gd name="connsiteY95" fmla="*/ 4678362 h 6858000"/>
              <a:gd name="connsiteX96" fmla="*/ 4989689 w 4992864"/>
              <a:gd name="connsiteY96" fmla="*/ 4738687 h 6858000"/>
              <a:gd name="connsiteX97" fmla="*/ 4992864 w 4992864"/>
              <a:gd name="connsiteY97" fmla="*/ 4806950 h 6858000"/>
              <a:gd name="connsiteX98" fmla="*/ 4989689 w 4992864"/>
              <a:gd name="connsiteY98" fmla="*/ 4875212 h 6858000"/>
              <a:gd name="connsiteX99" fmla="*/ 4981751 w 4992864"/>
              <a:gd name="connsiteY99" fmla="*/ 4935537 h 6858000"/>
              <a:gd name="connsiteX100" fmla="*/ 4970639 w 4992864"/>
              <a:gd name="connsiteY100" fmla="*/ 4987925 h 6858000"/>
              <a:gd name="connsiteX101" fmla="*/ 4956351 w 4992864"/>
              <a:gd name="connsiteY101" fmla="*/ 5033962 h 6858000"/>
              <a:gd name="connsiteX102" fmla="*/ 4940476 w 4992864"/>
              <a:gd name="connsiteY102" fmla="*/ 5075237 h 6858000"/>
              <a:gd name="connsiteX103" fmla="*/ 4921426 w 4992864"/>
              <a:gd name="connsiteY103" fmla="*/ 5114925 h 6858000"/>
              <a:gd name="connsiteX104" fmla="*/ 4902376 w 4992864"/>
              <a:gd name="connsiteY104" fmla="*/ 5149850 h 6858000"/>
              <a:gd name="connsiteX105" fmla="*/ 4883326 w 4992864"/>
              <a:gd name="connsiteY105" fmla="*/ 5186362 h 6858000"/>
              <a:gd name="connsiteX106" fmla="*/ 4865864 w 4992864"/>
              <a:gd name="connsiteY106" fmla="*/ 5226050 h 6858000"/>
              <a:gd name="connsiteX107" fmla="*/ 4848401 w 4992864"/>
              <a:gd name="connsiteY107" fmla="*/ 5268912 h 6858000"/>
              <a:gd name="connsiteX108" fmla="*/ 4834114 w 4992864"/>
              <a:gd name="connsiteY108" fmla="*/ 5313362 h 6858000"/>
              <a:gd name="connsiteX109" fmla="*/ 4824589 w 4992864"/>
              <a:gd name="connsiteY109" fmla="*/ 5365750 h 6858000"/>
              <a:gd name="connsiteX110" fmla="*/ 4815064 w 4992864"/>
              <a:gd name="connsiteY110" fmla="*/ 5426075 h 6858000"/>
              <a:gd name="connsiteX111" fmla="*/ 4813476 w 4992864"/>
              <a:gd name="connsiteY111" fmla="*/ 5494337 h 6858000"/>
              <a:gd name="connsiteX112" fmla="*/ 4815064 w 4992864"/>
              <a:gd name="connsiteY112" fmla="*/ 5562600 h 6858000"/>
              <a:gd name="connsiteX113" fmla="*/ 4824589 w 4992864"/>
              <a:gd name="connsiteY113" fmla="*/ 5622925 h 6858000"/>
              <a:gd name="connsiteX114" fmla="*/ 4834114 w 4992864"/>
              <a:gd name="connsiteY114" fmla="*/ 5675312 h 6858000"/>
              <a:gd name="connsiteX115" fmla="*/ 4848401 w 4992864"/>
              <a:gd name="connsiteY115" fmla="*/ 5721350 h 6858000"/>
              <a:gd name="connsiteX116" fmla="*/ 4865864 w 4992864"/>
              <a:gd name="connsiteY116" fmla="*/ 5762625 h 6858000"/>
              <a:gd name="connsiteX117" fmla="*/ 4883326 w 4992864"/>
              <a:gd name="connsiteY117" fmla="*/ 5802312 h 6858000"/>
              <a:gd name="connsiteX118" fmla="*/ 4902376 w 4992864"/>
              <a:gd name="connsiteY118" fmla="*/ 5840412 h 6858000"/>
              <a:gd name="connsiteX119" fmla="*/ 4921426 w 4992864"/>
              <a:gd name="connsiteY119" fmla="*/ 5876925 h 6858000"/>
              <a:gd name="connsiteX120" fmla="*/ 4940476 w 4992864"/>
              <a:gd name="connsiteY120" fmla="*/ 5915025 h 6858000"/>
              <a:gd name="connsiteX121" fmla="*/ 4956351 w 4992864"/>
              <a:gd name="connsiteY121" fmla="*/ 5956300 h 6858000"/>
              <a:gd name="connsiteX122" fmla="*/ 4970639 w 4992864"/>
              <a:gd name="connsiteY122" fmla="*/ 6003925 h 6858000"/>
              <a:gd name="connsiteX123" fmla="*/ 4981751 w 4992864"/>
              <a:gd name="connsiteY123" fmla="*/ 6056312 h 6858000"/>
              <a:gd name="connsiteX124" fmla="*/ 4989689 w 4992864"/>
              <a:gd name="connsiteY124" fmla="*/ 6113462 h 6858000"/>
              <a:gd name="connsiteX125" fmla="*/ 4992864 w 4992864"/>
              <a:gd name="connsiteY125" fmla="*/ 6183312 h 6858000"/>
              <a:gd name="connsiteX126" fmla="*/ 4989689 w 4992864"/>
              <a:gd name="connsiteY126" fmla="*/ 6251575 h 6858000"/>
              <a:gd name="connsiteX127" fmla="*/ 4981751 w 4992864"/>
              <a:gd name="connsiteY127" fmla="*/ 6311900 h 6858000"/>
              <a:gd name="connsiteX128" fmla="*/ 4970639 w 4992864"/>
              <a:gd name="connsiteY128" fmla="*/ 6361112 h 6858000"/>
              <a:gd name="connsiteX129" fmla="*/ 4956351 w 4992864"/>
              <a:gd name="connsiteY129" fmla="*/ 6407150 h 6858000"/>
              <a:gd name="connsiteX130" fmla="*/ 4940476 w 4992864"/>
              <a:gd name="connsiteY130" fmla="*/ 6448425 h 6858000"/>
              <a:gd name="connsiteX131" fmla="*/ 4923014 w 4992864"/>
              <a:gd name="connsiteY131" fmla="*/ 6488112 h 6858000"/>
              <a:gd name="connsiteX132" fmla="*/ 4905551 w 4992864"/>
              <a:gd name="connsiteY132" fmla="*/ 6523037 h 6858000"/>
              <a:gd name="connsiteX133" fmla="*/ 4886501 w 4992864"/>
              <a:gd name="connsiteY133" fmla="*/ 6561137 h 6858000"/>
              <a:gd name="connsiteX134" fmla="*/ 4867451 w 4992864"/>
              <a:gd name="connsiteY134" fmla="*/ 6597650 h 6858000"/>
              <a:gd name="connsiteX135" fmla="*/ 4851576 w 4992864"/>
              <a:gd name="connsiteY135" fmla="*/ 6640512 h 6858000"/>
              <a:gd name="connsiteX136" fmla="*/ 4835701 w 4992864"/>
              <a:gd name="connsiteY136" fmla="*/ 6683375 h 6858000"/>
              <a:gd name="connsiteX137" fmla="*/ 4826176 w 4992864"/>
              <a:gd name="connsiteY137" fmla="*/ 6735762 h 6858000"/>
              <a:gd name="connsiteX138" fmla="*/ 4818239 w 4992864"/>
              <a:gd name="connsiteY138" fmla="*/ 6791325 h 6858000"/>
              <a:gd name="connsiteX139" fmla="*/ 4813476 w 4992864"/>
              <a:gd name="connsiteY139" fmla="*/ 6858000 h 6858000"/>
              <a:gd name="connsiteX140" fmla="*/ 0 w 4992864"/>
              <a:gd name="connsiteY14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</a:cxnLst>
            <a:rect l="l" t="t" r="r" b="b"/>
            <a:pathLst>
              <a:path w="4992864" h="6858000">
                <a:moveTo>
                  <a:pt x="0" y="0"/>
                </a:moveTo>
                <a:lnTo>
                  <a:pt x="4813476" y="0"/>
                </a:lnTo>
                <a:lnTo>
                  <a:pt x="4818239" y="66675"/>
                </a:lnTo>
                <a:lnTo>
                  <a:pt x="4826176" y="122237"/>
                </a:lnTo>
                <a:lnTo>
                  <a:pt x="4835701" y="174625"/>
                </a:lnTo>
                <a:lnTo>
                  <a:pt x="4851576" y="217487"/>
                </a:lnTo>
                <a:lnTo>
                  <a:pt x="4867451" y="260350"/>
                </a:lnTo>
                <a:lnTo>
                  <a:pt x="4886501" y="296862"/>
                </a:lnTo>
                <a:lnTo>
                  <a:pt x="4905551" y="334962"/>
                </a:lnTo>
                <a:lnTo>
                  <a:pt x="4923014" y="369887"/>
                </a:lnTo>
                <a:lnTo>
                  <a:pt x="4940476" y="409575"/>
                </a:lnTo>
                <a:lnTo>
                  <a:pt x="4956351" y="450850"/>
                </a:lnTo>
                <a:lnTo>
                  <a:pt x="4970639" y="496887"/>
                </a:lnTo>
                <a:lnTo>
                  <a:pt x="4981751" y="546100"/>
                </a:lnTo>
                <a:lnTo>
                  <a:pt x="4989689" y="606425"/>
                </a:lnTo>
                <a:lnTo>
                  <a:pt x="4992864" y="673100"/>
                </a:lnTo>
                <a:lnTo>
                  <a:pt x="4989689" y="744537"/>
                </a:lnTo>
                <a:lnTo>
                  <a:pt x="4981751" y="801687"/>
                </a:lnTo>
                <a:lnTo>
                  <a:pt x="4970639" y="854075"/>
                </a:lnTo>
                <a:lnTo>
                  <a:pt x="4956351" y="901700"/>
                </a:lnTo>
                <a:lnTo>
                  <a:pt x="4940476" y="942975"/>
                </a:lnTo>
                <a:lnTo>
                  <a:pt x="4921426" y="981075"/>
                </a:lnTo>
                <a:lnTo>
                  <a:pt x="4902376" y="1017587"/>
                </a:lnTo>
                <a:lnTo>
                  <a:pt x="4883326" y="1055687"/>
                </a:lnTo>
                <a:lnTo>
                  <a:pt x="4865864" y="1095375"/>
                </a:lnTo>
                <a:lnTo>
                  <a:pt x="4848401" y="1136650"/>
                </a:lnTo>
                <a:lnTo>
                  <a:pt x="4834114" y="1182687"/>
                </a:lnTo>
                <a:lnTo>
                  <a:pt x="4824589" y="1235075"/>
                </a:lnTo>
                <a:lnTo>
                  <a:pt x="4815064" y="1295400"/>
                </a:lnTo>
                <a:lnTo>
                  <a:pt x="4813476" y="1363662"/>
                </a:lnTo>
                <a:lnTo>
                  <a:pt x="4815064" y="1431925"/>
                </a:lnTo>
                <a:lnTo>
                  <a:pt x="4824589" y="1492250"/>
                </a:lnTo>
                <a:lnTo>
                  <a:pt x="4834114" y="1544637"/>
                </a:lnTo>
                <a:lnTo>
                  <a:pt x="4848401" y="1589087"/>
                </a:lnTo>
                <a:lnTo>
                  <a:pt x="4865864" y="1631950"/>
                </a:lnTo>
                <a:lnTo>
                  <a:pt x="4883326" y="1671637"/>
                </a:lnTo>
                <a:lnTo>
                  <a:pt x="4902376" y="1708150"/>
                </a:lnTo>
                <a:lnTo>
                  <a:pt x="4921426" y="1743075"/>
                </a:lnTo>
                <a:lnTo>
                  <a:pt x="4940476" y="1782762"/>
                </a:lnTo>
                <a:lnTo>
                  <a:pt x="4956351" y="1824037"/>
                </a:lnTo>
                <a:lnTo>
                  <a:pt x="4970639" y="1870075"/>
                </a:lnTo>
                <a:lnTo>
                  <a:pt x="4981751" y="1922462"/>
                </a:lnTo>
                <a:lnTo>
                  <a:pt x="4989689" y="1982787"/>
                </a:lnTo>
                <a:lnTo>
                  <a:pt x="4992864" y="2051050"/>
                </a:lnTo>
                <a:lnTo>
                  <a:pt x="4989689" y="2119312"/>
                </a:lnTo>
                <a:lnTo>
                  <a:pt x="4981751" y="2179637"/>
                </a:lnTo>
                <a:lnTo>
                  <a:pt x="4970639" y="2232025"/>
                </a:lnTo>
                <a:lnTo>
                  <a:pt x="4956351" y="2278062"/>
                </a:lnTo>
                <a:lnTo>
                  <a:pt x="4940476" y="2319337"/>
                </a:lnTo>
                <a:lnTo>
                  <a:pt x="4921426" y="2359025"/>
                </a:lnTo>
                <a:lnTo>
                  <a:pt x="4902376" y="2395537"/>
                </a:lnTo>
                <a:lnTo>
                  <a:pt x="4883326" y="2433637"/>
                </a:lnTo>
                <a:lnTo>
                  <a:pt x="4865864" y="2471737"/>
                </a:lnTo>
                <a:lnTo>
                  <a:pt x="4848401" y="2513012"/>
                </a:lnTo>
                <a:lnTo>
                  <a:pt x="4834114" y="2560637"/>
                </a:lnTo>
                <a:lnTo>
                  <a:pt x="4824589" y="2613025"/>
                </a:lnTo>
                <a:lnTo>
                  <a:pt x="4815064" y="2671762"/>
                </a:lnTo>
                <a:lnTo>
                  <a:pt x="4813476" y="2741612"/>
                </a:lnTo>
                <a:lnTo>
                  <a:pt x="4815064" y="2809875"/>
                </a:lnTo>
                <a:lnTo>
                  <a:pt x="4824589" y="2868612"/>
                </a:lnTo>
                <a:lnTo>
                  <a:pt x="4834114" y="2922587"/>
                </a:lnTo>
                <a:lnTo>
                  <a:pt x="4848401" y="2967037"/>
                </a:lnTo>
                <a:lnTo>
                  <a:pt x="4865864" y="3009900"/>
                </a:lnTo>
                <a:lnTo>
                  <a:pt x="4883326" y="3046412"/>
                </a:lnTo>
                <a:lnTo>
                  <a:pt x="4902376" y="3084512"/>
                </a:lnTo>
                <a:lnTo>
                  <a:pt x="4921426" y="3121025"/>
                </a:lnTo>
                <a:lnTo>
                  <a:pt x="4940476" y="3160712"/>
                </a:lnTo>
                <a:lnTo>
                  <a:pt x="4956351" y="3201987"/>
                </a:lnTo>
                <a:lnTo>
                  <a:pt x="4970639" y="3248025"/>
                </a:lnTo>
                <a:lnTo>
                  <a:pt x="4981751" y="3300412"/>
                </a:lnTo>
                <a:lnTo>
                  <a:pt x="4989689" y="3360737"/>
                </a:lnTo>
                <a:lnTo>
                  <a:pt x="4992864" y="3427412"/>
                </a:lnTo>
                <a:lnTo>
                  <a:pt x="4989689" y="3497262"/>
                </a:lnTo>
                <a:lnTo>
                  <a:pt x="4981751" y="3557587"/>
                </a:lnTo>
                <a:lnTo>
                  <a:pt x="4970639" y="3609975"/>
                </a:lnTo>
                <a:lnTo>
                  <a:pt x="4956351" y="3656012"/>
                </a:lnTo>
                <a:lnTo>
                  <a:pt x="4940476" y="3697287"/>
                </a:lnTo>
                <a:lnTo>
                  <a:pt x="4921426" y="3736975"/>
                </a:lnTo>
                <a:lnTo>
                  <a:pt x="4883326" y="3811587"/>
                </a:lnTo>
                <a:lnTo>
                  <a:pt x="4865864" y="3848100"/>
                </a:lnTo>
                <a:lnTo>
                  <a:pt x="4848401" y="3890962"/>
                </a:lnTo>
                <a:lnTo>
                  <a:pt x="4834114" y="3935412"/>
                </a:lnTo>
                <a:lnTo>
                  <a:pt x="4824589" y="3987800"/>
                </a:lnTo>
                <a:lnTo>
                  <a:pt x="4815064" y="4048125"/>
                </a:lnTo>
                <a:lnTo>
                  <a:pt x="4813476" y="4116387"/>
                </a:lnTo>
                <a:lnTo>
                  <a:pt x="4815064" y="4186237"/>
                </a:lnTo>
                <a:lnTo>
                  <a:pt x="4824589" y="4244975"/>
                </a:lnTo>
                <a:lnTo>
                  <a:pt x="4834114" y="4297362"/>
                </a:lnTo>
                <a:lnTo>
                  <a:pt x="4848401" y="4343400"/>
                </a:lnTo>
                <a:lnTo>
                  <a:pt x="4865864" y="4386262"/>
                </a:lnTo>
                <a:lnTo>
                  <a:pt x="4883326" y="4424362"/>
                </a:lnTo>
                <a:lnTo>
                  <a:pt x="4921426" y="4498975"/>
                </a:lnTo>
                <a:lnTo>
                  <a:pt x="4940476" y="4537075"/>
                </a:lnTo>
                <a:lnTo>
                  <a:pt x="4956351" y="4579937"/>
                </a:lnTo>
                <a:lnTo>
                  <a:pt x="4970639" y="4625975"/>
                </a:lnTo>
                <a:lnTo>
                  <a:pt x="4981751" y="4678362"/>
                </a:lnTo>
                <a:lnTo>
                  <a:pt x="4989689" y="4738687"/>
                </a:lnTo>
                <a:lnTo>
                  <a:pt x="4992864" y="4806950"/>
                </a:lnTo>
                <a:lnTo>
                  <a:pt x="4989689" y="4875212"/>
                </a:lnTo>
                <a:lnTo>
                  <a:pt x="4981751" y="4935537"/>
                </a:lnTo>
                <a:lnTo>
                  <a:pt x="4970639" y="4987925"/>
                </a:lnTo>
                <a:lnTo>
                  <a:pt x="4956351" y="5033962"/>
                </a:lnTo>
                <a:lnTo>
                  <a:pt x="4940476" y="5075237"/>
                </a:lnTo>
                <a:lnTo>
                  <a:pt x="4921426" y="5114925"/>
                </a:lnTo>
                <a:lnTo>
                  <a:pt x="4902376" y="5149850"/>
                </a:lnTo>
                <a:lnTo>
                  <a:pt x="4883326" y="5186362"/>
                </a:lnTo>
                <a:lnTo>
                  <a:pt x="4865864" y="5226050"/>
                </a:lnTo>
                <a:lnTo>
                  <a:pt x="4848401" y="5268912"/>
                </a:lnTo>
                <a:lnTo>
                  <a:pt x="4834114" y="5313362"/>
                </a:lnTo>
                <a:lnTo>
                  <a:pt x="4824589" y="5365750"/>
                </a:lnTo>
                <a:lnTo>
                  <a:pt x="4815064" y="5426075"/>
                </a:lnTo>
                <a:lnTo>
                  <a:pt x="4813476" y="5494337"/>
                </a:lnTo>
                <a:lnTo>
                  <a:pt x="4815064" y="5562600"/>
                </a:lnTo>
                <a:lnTo>
                  <a:pt x="4824589" y="5622925"/>
                </a:lnTo>
                <a:lnTo>
                  <a:pt x="4834114" y="5675312"/>
                </a:lnTo>
                <a:lnTo>
                  <a:pt x="4848401" y="5721350"/>
                </a:lnTo>
                <a:lnTo>
                  <a:pt x="4865864" y="5762625"/>
                </a:lnTo>
                <a:lnTo>
                  <a:pt x="4883326" y="5802312"/>
                </a:lnTo>
                <a:lnTo>
                  <a:pt x="4902376" y="5840412"/>
                </a:lnTo>
                <a:lnTo>
                  <a:pt x="4921426" y="5876925"/>
                </a:lnTo>
                <a:lnTo>
                  <a:pt x="4940476" y="5915025"/>
                </a:lnTo>
                <a:lnTo>
                  <a:pt x="4956351" y="5956300"/>
                </a:lnTo>
                <a:lnTo>
                  <a:pt x="4970639" y="6003925"/>
                </a:lnTo>
                <a:lnTo>
                  <a:pt x="4981751" y="6056312"/>
                </a:lnTo>
                <a:lnTo>
                  <a:pt x="4989689" y="6113462"/>
                </a:lnTo>
                <a:lnTo>
                  <a:pt x="4992864" y="6183312"/>
                </a:lnTo>
                <a:lnTo>
                  <a:pt x="4989689" y="6251575"/>
                </a:lnTo>
                <a:lnTo>
                  <a:pt x="4981751" y="6311900"/>
                </a:lnTo>
                <a:lnTo>
                  <a:pt x="4970639" y="6361112"/>
                </a:lnTo>
                <a:lnTo>
                  <a:pt x="4956351" y="6407150"/>
                </a:lnTo>
                <a:lnTo>
                  <a:pt x="4940476" y="6448425"/>
                </a:lnTo>
                <a:lnTo>
                  <a:pt x="4923014" y="6488112"/>
                </a:lnTo>
                <a:lnTo>
                  <a:pt x="4905551" y="6523037"/>
                </a:lnTo>
                <a:lnTo>
                  <a:pt x="4886501" y="6561137"/>
                </a:lnTo>
                <a:lnTo>
                  <a:pt x="4867451" y="6597650"/>
                </a:lnTo>
                <a:lnTo>
                  <a:pt x="4851576" y="6640512"/>
                </a:lnTo>
                <a:lnTo>
                  <a:pt x="4835701" y="6683375"/>
                </a:lnTo>
                <a:lnTo>
                  <a:pt x="4826176" y="6735762"/>
                </a:lnTo>
                <a:lnTo>
                  <a:pt x="4818239" y="6791325"/>
                </a:lnTo>
                <a:lnTo>
                  <a:pt x="481347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65" name="Freeform: Shape 2064">
            <a:extLst>
              <a:ext uri="{FF2B5EF4-FFF2-40B4-BE49-F238E27FC236}">
                <a16:creationId xmlns:a16="http://schemas.microsoft.com/office/drawing/2014/main" id="{FDB19D2F-9F08-47D1-A104-0BE7E30113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046365" y="2"/>
            <a:ext cx="5149751" cy="3402351"/>
          </a:xfrm>
          <a:custGeom>
            <a:avLst/>
            <a:gdLst>
              <a:gd name="connsiteX0" fmla="*/ 189795 w 5149751"/>
              <a:gd name="connsiteY0" fmla="*/ 0 h 3402351"/>
              <a:gd name="connsiteX1" fmla="*/ 5149751 w 5149751"/>
              <a:gd name="connsiteY1" fmla="*/ 0 h 3402351"/>
              <a:gd name="connsiteX2" fmla="*/ 5149751 w 5149751"/>
              <a:gd name="connsiteY2" fmla="*/ 3402351 h 3402351"/>
              <a:gd name="connsiteX3" fmla="*/ 1262 w 5149751"/>
              <a:gd name="connsiteY3" fmla="*/ 3402351 h 3402351"/>
              <a:gd name="connsiteX4" fmla="*/ 3359 w 5149751"/>
              <a:gd name="connsiteY4" fmla="*/ 3360737 h 3402351"/>
              <a:gd name="connsiteX5" fmla="*/ 11757 w 5149751"/>
              <a:gd name="connsiteY5" fmla="*/ 3300412 h 3402351"/>
              <a:gd name="connsiteX6" fmla="*/ 23514 w 5149751"/>
              <a:gd name="connsiteY6" fmla="*/ 3248025 h 3402351"/>
              <a:gd name="connsiteX7" fmla="*/ 38631 w 5149751"/>
              <a:gd name="connsiteY7" fmla="*/ 3201987 h 3402351"/>
              <a:gd name="connsiteX8" fmla="*/ 55427 w 5149751"/>
              <a:gd name="connsiteY8" fmla="*/ 3160712 h 3402351"/>
              <a:gd name="connsiteX9" fmla="*/ 75582 w 5149751"/>
              <a:gd name="connsiteY9" fmla="*/ 3121025 h 3402351"/>
              <a:gd name="connsiteX10" fmla="*/ 95737 w 5149751"/>
              <a:gd name="connsiteY10" fmla="*/ 3084512 h 3402351"/>
              <a:gd name="connsiteX11" fmla="*/ 115892 w 5149751"/>
              <a:gd name="connsiteY11" fmla="*/ 3046412 h 3402351"/>
              <a:gd name="connsiteX12" fmla="*/ 134368 w 5149751"/>
              <a:gd name="connsiteY12" fmla="*/ 3009900 h 3402351"/>
              <a:gd name="connsiteX13" fmla="*/ 152844 w 5149751"/>
              <a:gd name="connsiteY13" fmla="*/ 2967037 h 3402351"/>
              <a:gd name="connsiteX14" fmla="*/ 167959 w 5149751"/>
              <a:gd name="connsiteY14" fmla="*/ 2922587 h 3402351"/>
              <a:gd name="connsiteX15" fmla="*/ 178037 w 5149751"/>
              <a:gd name="connsiteY15" fmla="*/ 2868612 h 3402351"/>
              <a:gd name="connsiteX16" fmla="*/ 188115 w 5149751"/>
              <a:gd name="connsiteY16" fmla="*/ 2809875 h 3402351"/>
              <a:gd name="connsiteX17" fmla="*/ 189795 w 5149751"/>
              <a:gd name="connsiteY17" fmla="*/ 2741612 h 3402351"/>
              <a:gd name="connsiteX18" fmla="*/ 188115 w 5149751"/>
              <a:gd name="connsiteY18" fmla="*/ 2671762 h 3402351"/>
              <a:gd name="connsiteX19" fmla="*/ 178037 w 5149751"/>
              <a:gd name="connsiteY19" fmla="*/ 2613025 h 3402351"/>
              <a:gd name="connsiteX20" fmla="*/ 167959 w 5149751"/>
              <a:gd name="connsiteY20" fmla="*/ 2560637 h 3402351"/>
              <a:gd name="connsiteX21" fmla="*/ 152844 w 5149751"/>
              <a:gd name="connsiteY21" fmla="*/ 2513012 h 3402351"/>
              <a:gd name="connsiteX22" fmla="*/ 134368 w 5149751"/>
              <a:gd name="connsiteY22" fmla="*/ 2471737 h 3402351"/>
              <a:gd name="connsiteX23" fmla="*/ 115892 w 5149751"/>
              <a:gd name="connsiteY23" fmla="*/ 2433637 h 3402351"/>
              <a:gd name="connsiteX24" fmla="*/ 95737 w 5149751"/>
              <a:gd name="connsiteY24" fmla="*/ 2395537 h 3402351"/>
              <a:gd name="connsiteX25" fmla="*/ 75582 w 5149751"/>
              <a:gd name="connsiteY25" fmla="*/ 2359025 h 3402351"/>
              <a:gd name="connsiteX26" fmla="*/ 55427 w 5149751"/>
              <a:gd name="connsiteY26" fmla="*/ 2319337 h 3402351"/>
              <a:gd name="connsiteX27" fmla="*/ 38631 w 5149751"/>
              <a:gd name="connsiteY27" fmla="*/ 2278062 h 3402351"/>
              <a:gd name="connsiteX28" fmla="*/ 23514 w 5149751"/>
              <a:gd name="connsiteY28" fmla="*/ 2232025 h 3402351"/>
              <a:gd name="connsiteX29" fmla="*/ 11757 w 5149751"/>
              <a:gd name="connsiteY29" fmla="*/ 2179637 h 3402351"/>
              <a:gd name="connsiteX30" fmla="*/ 3359 w 5149751"/>
              <a:gd name="connsiteY30" fmla="*/ 2119312 h 3402351"/>
              <a:gd name="connsiteX31" fmla="*/ 0 w 5149751"/>
              <a:gd name="connsiteY31" fmla="*/ 2051050 h 3402351"/>
              <a:gd name="connsiteX32" fmla="*/ 3359 w 5149751"/>
              <a:gd name="connsiteY32" fmla="*/ 1982787 h 3402351"/>
              <a:gd name="connsiteX33" fmla="*/ 11757 w 5149751"/>
              <a:gd name="connsiteY33" fmla="*/ 1922462 h 3402351"/>
              <a:gd name="connsiteX34" fmla="*/ 23514 w 5149751"/>
              <a:gd name="connsiteY34" fmla="*/ 1870075 h 3402351"/>
              <a:gd name="connsiteX35" fmla="*/ 38631 w 5149751"/>
              <a:gd name="connsiteY35" fmla="*/ 1824037 h 3402351"/>
              <a:gd name="connsiteX36" fmla="*/ 55427 w 5149751"/>
              <a:gd name="connsiteY36" fmla="*/ 1782762 h 3402351"/>
              <a:gd name="connsiteX37" fmla="*/ 75582 w 5149751"/>
              <a:gd name="connsiteY37" fmla="*/ 1743075 h 3402351"/>
              <a:gd name="connsiteX38" fmla="*/ 95737 w 5149751"/>
              <a:gd name="connsiteY38" fmla="*/ 1708150 h 3402351"/>
              <a:gd name="connsiteX39" fmla="*/ 115892 w 5149751"/>
              <a:gd name="connsiteY39" fmla="*/ 1671637 h 3402351"/>
              <a:gd name="connsiteX40" fmla="*/ 134368 w 5149751"/>
              <a:gd name="connsiteY40" fmla="*/ 1631950 h 3402351"/>
              <a:gd name="connsiteX41" fmla="*/ 152844 w 5149751"/>
              <a:gd name="connsiteY41" fmla="*/ 1589087 h 3402351"/>
              <a:gd name="connsiteX42" fmla="*/ 167959 w 5149751"/>
              <a:gd name="connsiteY42" fmla="*/ 1544637 h 3402351"/>
              <a:gd name="connsiteX43" fmla="*/ 178037 w 5149751"/>
              <a:gd name="connsiteY43" fmla="*/ 1492250 h 3402351"/>
              <a:gd name="connsiteX44" fmla="*/ 188115 w 5149751"/>
              <a:gd name="connsiteY44" fmla="*/ 1431925 h 3402351"/>
              <a:gd name="connsiteX45" fmla="*/ 189795 w 5149751"/>
              <a:gd name="connsiteY45" fmla="*/ 1363662 h 3402351"/>
              <a:gd name="connsiteX46" fmla="*/ 188115 w 5149751"/>
              <a:gd name="connsiteY46" fmla="*/ 1295400 h 3402351"/>
              <a:gd name="connsiteX47" fmla="*/ 178037 w 5149751"/>
              <a:gd name="connsiteY47" fmla="*/ 1235075 h 3402351"/>
              <a:gd name="connsiteX48" fmla="*/ 167959 w 5149751"/>
              <a:gd name="connsiteY48" fmla="*/ 1182687 h 3402351"/>
              <a:gd name="connsiteX49" fmla="*/ 152844 w 5149751"/>
              <a:gd name="connsiteY49" fmla="*/ 1136650 h 3402351"/>
              <a:gd name="connsiteX50" fmla="*/ 134368 w 5149751"/>
              <a:gd name="connsiteY50" fmla="*/ 1095375 h 3402351"/>
              <a:gd name="connsiteX51" fmla="*/ 115892 w 5149751"/>
              <a:gd name="connsiteY51" fmla="*/ 1055687 h 3402351"/>
              <a:gd name="connsiteX52" fmla="*/ 95737 w 5149751"/>
              <a:gd name="connsiteY52" fmla="*/ 1017587 h 3402351"/>
              <a:gd name="connsiteX53" fmla="*/ 75582 w 5149751"/>
              <a:gd name="connsiteY53" fmla="*/ 981075 h 3402351"/>
              <a:gd name="connsiteX54" fmla="*/ 55427 w 5149751"/>
              <a:gd name="connsiteY54" fmla="*/ 942975 h 3402351"/>
              <a:gd name="connsiteX55" fmla="*/ 38631 w 5149751"/>
              <a:gd name="connsiteY55" fmla="*/ 901700 h 3402351"/>
              <a:gd name="connsiteX56" fmla="*/ 23514 w 5149751"/>
              <a:gd name="connsiteY56" fmla="*/ 854075 h 3402351"/>
              <a:gd name="connsiteX57" fmla="*/ 11757 w 5149751"/>
              <a:gd name="connsiteY57" fmla="*/ 801687 h 3402351"/>
              <a:gd name="connsiteX58" fmla="*/ 3359 w 5149751"/>
              <a:gd name="connsiteY58" fmla="*/ 744537 h 3402351"/>
              <a:gd name="connsiteX59" fmla="*/ 0 w 5149751"/>
              <a:gd name="connsiteY59" fmla="*/ 673100 h 3402351"/>
              <a:gd name="connsiteX60" fmla="*/ 3359 w 5149751"/>
              <a:gd name="connsiteY60" fmla="*/ 606425 h 3402351"/>
              <a:gd name="connsiteX61" fmla="*/ 11757 w 5149751"/>
              <a:gd name="connsiteY61" fmla="*/ 546100 h 3402351"/>
              <a:gd name="connsiteX62" fmla="*/ 23514 w 5149751"/>
              <a:gd name="connsiteY62" fmla="*/ 496887 h 3402351"/>
              <a:gd name="connsiteX63" fmla="*/ 38631 w 5149751"/>
              <a:gd name="connsiteY63" fmla="*/ 450850 h 3402351"/>
              <a:gd name="connsiteX64" fmla="*/ 55427 w 5149751"/>
              <a:gd name="connsiteY64" fmla="*/ 409575 h 3402351"/>
              <a:gd name="connsiteX65" fmla="*/ 73902 w 5149751"/>
              <a:gd name="connsiteY65" fmla="*/ 369887 h 3402351"/>
              <a:gd name="connsiteX66" fmla="*/ 92378 w 5149751"/>
              <a:gd name="connsiteY66" fmla="*/ 334962 h 3402351"/>
              <a:gd name="connsiteX67" fmla="*/ 112533 w 5149751"/>
              <a:gd name="connsiteY67" fmla="*/ 296862 h 3402351"/>
              <a:gd name="connsiteX68" fmla="*/ 132688 w 5149751"/>
              <a:gd name="connsiteY68" fmla="*/ 260350 h 3402351"/>
              <a:gd name="connsiteX69" fmla="*/ 149484 w 5149751"/>
              <a:gd name="connsiteY69" fmla="*/ 217487 h 3402351"/>
              <a:gd name="connsiteX70" fmla="*/ 166280 w 5149751"/>
              <a:gd name="connsiteY70" fmla="*/ 174625 h 3402351"/>
              <a:gd name="connsiteX71" fmla="*/ 176358 w 5149751"/>
              <a:gd name="connsiteY71" fmla="*/ 122237 h 3402351"/>
              <a:gd name="connsiteX72" fmla="*/ 184755 w 5149751"/>
              <a:gd name="connsiteY72" fmla="*/ 66675 h 3402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5149751" h="3402351">
                <a:moveTo>
                  <a:pt x="189795" y="0"/>
                </a:moveTo>
                <a:lnTo>
                  <a:pt x="5149751" y="0"/>
                </a:lnTo>
                <a:lnTo>
                  <a:pt x="5149751" y="3402351"/>
                </a:lnTo>
                <a:lnTo>
                  <a:pt x="1262" y="3402351"/>
                </a:lnTo>
                <a:lnTo>
                  <a:pt x="3359" y="3360737"/>
                </a:lnTo>
                <a:lnTo>
                  <a:pt x="11757" y="3300412"/>
                </a:lnTo>
                <a:lnTo>
                  <a:pt x="23514" y="3248025"/>
                </a:lnTo>
                <a:lnTo>
                  <a:pt x="38631" y="3201987"/>
                </a:lnTo>
                <a:lnTo>
                  <a:pt x="55427" y="3160712"/>
                </a:lnTo>
                <a:lnTo>
                  <a:pt x="75582" y="3121025"/>
                </a:lnTo>
                <a:lnTo>
                  <a:pt x="95737" y="3084512"/>
                </a:lnTo>
                <a:lnTo>
                  <a:pt x="115892" y="3046412"/>
                </a:lnTo>
                <a:lnTo>
                  <a:pt x="134368" y="3009900"/>
                </a:lnTo>
                <a:lnTo>
                  <a:pt x="152844" y="2967037"/>
                </a:lnTo>
                <a:lnTo>
                  <a:pt x="167959" y="2922587"/>
                </a:lnTo>
                <a:lnTo>
                  <a:pt x="178037" y="2868612"/>
                </a:lnTo>
                <a:lnTo>
                  <a:pt x="188115" y="2809875"/>
                </a:lnTo>
                <a:lnTo>
                  <a:pt x="189795" y="2741612"/>
                </a:lnTo>
                <a:lnTo>
                  <a:pt x="188115" y="2671762"/>
                </a:lnTo>
                <a:lnTo>
                  <a:pt x="178037" y="2613025"/>
                </a:lnTo>
                <a:lnTo>
                  <a:pt x="167959" y="2560637"/>
                </a:lnTo>
                <a:lnTo>
                  <a:pt x="152844" y="2513012"/>
                </a:lnTo>
                <a:lnTo>
                  <a:pt x="134368" y="2471737"/>
                </a:lnTo>
                <a:lnTo>
                  <a:pt x="115892" y="2433637"/>
                </a:lnTo>
                <a:lnTo>
                  <a:pt x="95737" y="2395537"/>
                </a:lnTo>
                <a:lnTo>
                  <a:pt x="75582" y="2359025"/>
                </a:lnTo>
                <a:lnTo>
                  <a:pt x="55427" y="2319337"/>
                </a:lnTo>
                <a:lnTo>
                  <a:pt x="38631" y="2278062"/>
                </a:lnTo>
                <a:lnTo>
                  <a:pt x="23514" y="2232025"/>
                </a:lnTo>
                <a:lnTo>
                  <a:pt x="11757" y="2179637"/>
                </a:lnTo>
                <a:lnTo>
                  <a:pt x="3359" y="2119312"/>
                </a:lnTo>
                <a:lnTo>
                  <a:pt x="0" y="2051050"/>
                </a:lnTo>
                <a:lnTo>
                  <a:pt x="3359" y="1982787"/>
                </a:lnTo>
                <a:lnTo>
                  <a:pt x="11757" y="1922462"/>
                </a:lnTo>
                <a:lnTo>
                  <a:pt x="23514" y="1870075"/>
                </a:lnTo>
                <a:lnTo>
                  <a:pt x="38631" y="1824037"/>
                </a:lnTo>
                <a:lnTo>
                  <a:pt x="55427" y="1782762"/>
                </a:lnTo>
                <a:lnTo>
                  <a:pt x="75582" y="1743075"/>
                </a:lnTo>
                <a:lnTo>
                  <a:pt x="95737" y="1708150"/>
                </a:lnTo>
                <a:lnTo>
                  <a:pt x="115892" y="1671637"/>
                </a:lnTo>
                <a:lnTo>
                  <a:pt x="134368" y="1631950"/>
                </a:lnTo>
                <a:lnTo>
                  <a:pt x="152844" y="1589087"/>
                </a:lnTo>
                <a:lnTo>
                  <a:pt x="167959" y="1544637"/>
                </a:lnTo>
                <a:lnTo>
                  <a:pt x="178037" y="1492250"/>
                </a:lnTo>
                <a:lnTo>
                  <a:pt x="188115" y="1431925"/>
                </a:lnTo>
                <a:lnTo>
                  <a:pt x="189795" y="1363662"/>
                </a:lnTo>
                <a:lnTo>
                  <a:pt x="188115" y="1295400"/>
                </a:lnTo>
                <a:lnTo>
                  <a:pt x="178037" y="1235075"/>
                </a:lnTo>
                <a:lnTo>
                  <a:pt x="167959" y="1182687"/>
                </a:lnTo>
                <a:lnTo>
                  <a:pt x="152844" y="1136650"/>
                </a:lnTo>
                <a:lnTo>
                  <a:pt x="134368" y="1095375"/>
                </a:lnTo>
                <a:lnTo>
                  <a:pt x="115892" y="1055687"/>
                </a:lnTo>
                <a:lnTo>
                  <a:pt x="95737" y="1017587"/>
                </a:lnTo>
                <a:lnTo>
                  <a:pt x="75582" y="981075"/>
                </a:lnTo>
                <a:lnTo>
                  <a:pt x="55427" y="942975"/>
                </a:lnTo>
                <a:lnTo>
                  <a:pt x="38631" y="901700"/>
                </a:lnTo>
                <a:lnTo>
                  <a:pt x="23514" y="854075"/>
                </a:lnTo>
                <a:lnTo>
                  <a:pt x="11757" y="801687"/>
                </a:lnTo>
                <a:lnTo>
                  <a:pt x="3359" y="744537"/>
                </a:lnTo>
                <a:lnTo>
                  <a:pt x="0" y="673100"/>
                </a:lnTo>
                <a:lnTo>
                  <a:pt x="3359" y="606425"/>
                </a:lnTo>
                <a:lnTo>
                  <a:pt x="11757" y="546100"/>
                </a:lnTo>
                <a:lnTo>
                  <a:pt x="23514" y="496887"/>
                </a:lnTo>
                <a:lnTo>
                  <a:pt x="38631" y="450850"/>
                </a:lnTo>
                <a:lnTo>
                  <a:pt x="55427" y="409575"/>
                </a:lnTo>
                <a:lnTo>
                  <a:pt x="73902" y="369887"/>
                </a:lnTo>
                <a:lnTo>
                  <a:pt x="92378" y="334962"/>
                </a:lnTo>
                <a:lnTo>
                  <a:pt x="112533" y="296862"/>
                </a:lnTo>
                <a:lnTo>
                  <a:pt x="132688" y="260350"/>
                </a:lnTo>
                <a:lnTo>
                  <a:pt x="149484" y="217487"/>
                </a:lnTo>
                <a:lnTo>
                  <a:pt x="166280" y="174625"/>
                </a:lnTo>
                <a:lnTo>
                  <a:pt x="176358" y="122237"/>
                </a:lnTo>
                <a:lnTo>
                  <a:pt x="184755" y="666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67" name="Freeform: Shape 2066">
            <a:extLst>
              <a:ext uri="{FF2B5EF4-FFF2-40B4-BE49-F238E27FC236}">
                <a16:creationId xmlns:a16="http://schemas.microsoft.com/office/drawing/2014/main" id="{EDDC619B-7F37-4A93-ADCA-7EAE09EE98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046364" y="3511830"/>
            <a:ext cx="5149751" cy="3346171"/>
          </a:xfrm>
          <a:custGeom>
            <a:avLst/>
            <a:gdLst>
              <a:gd name="connsiteX0" fmla="*/ 5387 w 5149751"/>
              <a:gd name="connsiteY0" fmla="*/ 0 h 3346171"/>
              <a:gd name="connsiteX1" fmla="*/ 5149751 w 5149751"/>
              <a:gd name="connsiteY1" fmla="*/ 0 h 3346171"/>
              <a:gd name="connsiteX2" fmla="*/ 5149751 w 5149751"/>
              <a:gd name="connsiteY2" fmla="*/ 3346171 h 3346171"/>
              <a:gd name="connsiteX3" fmla="*/ 189795 w 5149751"/>
              <a:gd name="connsiteY3" fmla="*/ 3346171 h 3346171"/>
              <a:gd name="connsiteX4" fmla="*/ 184755 w 5149751"/>
              <a:gd name="connsiteY4" fmla="*/ 3279496 h 3346171"/>
              <a:gd name="connsiteX5" fmla="*/ 176358 w 5149751"/>
              <a:gd name="connsiteY5" fmla="*/ 3223933 h 3346171"/>
              <a:gd name="connsiteX6" fmla="*/ 166280 w 5149751"/>
              <a:gd name="connsiteY6" fmla="*/ 3171546 h 3346171"/>
              <a:gd name="connsiteX7" fmla="*/ 149484 w 5149751"/>
              <a:gd name="connsiteY7" fmla="*/ 3128683 h 3346171"/>
              <a:gd name="connsiteX8" fmla="*/ 132688 w 5149751"/>
              <a:gd name="connsiteY8" fmla="*/ 3085821 h 3346171"/>
              <a:gd name="connsiteX9" fmla="*/ 112533 w 5149751"/>
              <a:gd name="connsiteY9" fmla="*/ 3049308 h 3346171"/>
              <a:gd name="connsiteX10" fmla="*/ 92378 w 5149751"/>
              <a:gd name="connsiteY10" fmla="*/ 3011208 h 3346171"/>
              <a:gd name="connsiteX11" fmla="*/ 73902 w 5149751"/>
              <a:gd name="connsiteY11" fmla="*/ 2976283 h 3346171"/>
              <a:gd name="connsiteX12" fmla="*/ 55427 w 5149751"/>
              <a:gd name="connsiteY12" fmla="*/ 2936596 h 3346171"/>
              <a:gd name="connsiteX13" fmla="*/ 38631 w 5149751"/>
              <a:gd name="connsiteY13" fmla="*/ 2895321 h 3346171"/>
              <a:gd name="connsiteX14" fmla="*/ 23514 w 5149751"/>
              <a:gd name="connsiteY14" fmla="*/ 2849283 h 3346171"/>
              <a:gd name="connsiteX15" fmla="*/ 11757 w 5149751"/>
              <a:gd name="connsiteY15" fmla="*/ 2800071 h 3346171"/>
              <a:gd name="connsiteX16" fmla="*/ 3359 w 5149751"/>
              <a:gd name="connsiteY16" fmla="*/ 2739746 h 3346171"/>
              <a:gd name="connsiteX17" fmla="*/ 0 w 5149751"/>
              <a:gd name="connsiteY17" fmla="*/ 2671483 h 3346171"/>
              <a:gd name="connsiteX18" fmla="*/ 3359 w 5149751"/>
              <a:gd name="connsiteY18" fmla="*/ 2601633 h 3346171"/>
              <a:gd name="connsiteX19" fmla="*/ 11757 w 5149751"/>
              <a:gd name="connsiteY19" fmla="*/ 2544483 h 3346171"/>
              <a:gd name="connsiteX20" fmla="*/ 23514 w 5149751"/>
              <a:gd name="connsiteY20" fmla="*/ 2492096 h 3346171"/>
              <a:gd name="connsiteX21" fmla="*/ 38631 w 5149751"/>
              <a:gd name="connsiteY21" fmla="*/ 2444471 h 3346171"/>
              <a:gd name="connsiteX22" fmla="*/ 55427 w 5149751"/>
              <a:gd name="connsiteY22" fmla="*/ 2403196 h 3346171"/>
              <a:gd name="connsiteX23" fmla="*/ 75582 w 5149751"/>
              <a:gd name="connsiteY23" fmla="*/ 2365096 h 3346171"/>
              <a:gd name="connsiteX24" fmla="*/ 95737 w 5149751"/>
              <a:gd name="connsiteY24" fmla="*/ 2328583 h 3346171"/>
              <a:gd name="connsiteX25" fmla="*/ 115892 w 5149751"/>
              <a:gd name="connsiteY25" fmla="*/ 2290483 h 3346171"/>
              <a:gd name="connsiteX26" fmla="*/ 134368 w 5149751"/>
              <a:gd name="connsiteY26" fmla="*/ 2250796 h 3346171"/>
              <a:gd name="connsiteX27" fmla="*/ 152844 w 5149751"/>
              <a:gd name="connsiteY27" fmla="*/ 2209521 h 3346171"/>
              <a:gd name="connsiteX28" fmla="*/ 167959 w 5149751"/>
              <a:gd name="connsiteY28" fmla="*/ 2163483 h 3346171"/>
              <a:gd name="connsiteX29" fmla="*/ 178037 w 5149751"/>
              <a:gd name="connsiteY29" fmla="*/ 2111096 h 3346171"/>
              <a:gd name="connsiteX30" fmla="*/ 188115 w 5149751"/>
              <a:gd name="connsiteY30" fmla="*/ 2050771 h 3346171"/>
              <a:gd name="connsiteX31" fmla="*/ 189795 w 5149751"/>
              <a:gd name="connsiteY31" fmla="*/ 1982508 h 3346171"/>
              <a:gd name="connsiteX32" fmla="*/ 188115 w 5149751"/>
              <a:gd name="connsiteY32" fmla="*/ 1914246 h 3346171"/>
              <a:gd name="connsiteX33" fmla="*/ 178037 w 5149751"/>
              <a:gd name="connsiteY33" fmla="*/ 1853921 h 3346171"/>
              <a:gd name="connsiteX34" fmla="*/ 167959 w 5149751"/>
              <a:gd name="connsiteY34" fmla="*/ 1801533 h 3346171"/>
              <a:gd name="connsiteX35" fmla="*/ 152844 w 5149751"/>
              <a:gd name="connsiteY35" fmla="*/ 1757083 h 3346171"/>
              <a:gd name="connsiteX36" fmla="*/ 134368 w 5149751"/>
              <a:gd name="connsiteY36" fmla="*/ 1714221 h 3346171"/>
              <a:gd name="connsiteX37" fmla="*/ 115892 w 5149751"/>
              <a:gd name="connsiteY37" fmla="*/ 1674533 h 3346171"/>
              <a:gd name="connsiteX38" fmla="*/ 95737 w 5149751"/>
              <a:gd name="connsiteY38" fmla="*/ 1638021 h 3346171"/>
              <a:gd name="connsiteX39" fmla="*/ 75582 w 5149751"/>
              <a:gd name="connsiteY39" fmla="*/ 1603096 h 3346171"/>
              <a:gd name="connsiteX40" fmla="*/ 55427 w 5149751"/>
              <a:gd name="connsiteY40" fmla="*/ 1563408 h 3346171"/>
              <a:gd name="connsiteX41" fmla="*/ 38631 w 5149751"/>
              <a:gd name="connsiteY41" fmla="*/ 1522133 h 3346171"/>
              <a:gd name="connsiteX42" fmla="*/ 23514 w 5149751"/>
              <a:gd name="connsiteY42" fmla="*/ 1476096 h 3346171"/>
              <a:gd name="connsiteX43" fmla="*/ 11757 w 5149751"/>
              <a:gd name="connsiteY43" fmla="*/ 1423708 h 3346171"/>
              <a:gd name="connsiteX44" fmla="*/ 3359 w 5149751"/>
              <a:gd name="connsiteY44" fmla="*/ 1363383 h 3346171"/>
              <a:gd name="connsiteX45" fmla="*/ 0 w 5149751"/>
              <a:gd name="connsiteY45" fmla="*/ 1295121 h 3346171"/>
              <a:gd name="connsiteX46" fmla="*/ 3359 w 5149751"/>
              <a:gd name="connsiteY46" fmla="*/ 1226858 h 3346171"/>
              <a:gd name="connsiteX47" fmla="*/ 11757 w 5149751"/>
              <a:gd name="connsiteY47" fmla="*/ 1166533 h 3346171"/>
              <a:gd name="connsiteX48" fmla="*/ 23514 w 5149751"/>
              <a:gd name="connsiteY48" fmla="*/ 1114146 h 3346171"/>
              <a:gd name="connsiteX49" fmla="*/ 38631 w 5149751"/>
              <a:gd name="connsiteY49" fmla="*/ 1068108 h 3346171"/>
              <a:gd name="connsiteX50" fmla="*/ 55427 w 5149751"/>
              <a:gd name="connsiteY50" fmla="*/ 1025246 h 3346171"/>
              <a:gd name="connsiteX51" fmla="*/ 75582 w 5149751"/>
              <a:gd name="connsiteY51" fmla="*/ 987146 h 3346171"/>
              <a:gd name="connsiteX52" fmla="*/ 115892 w 5149751"/>
              <a:gd name="connsiteY52" fmla="*/ 912533 h 3346171"/>
              <a:gd name="connsiteX53" fmla="*/ 134368 w 5149751"/>
              <a:gd name="connsiteY53" fmla="*/ 874433 h 3346171"/>
              <a:gd name="connsiteX54" fmla="*/ 152844 w 5149751"/>
              <a:gd name="connsiteY54" fmla="*/ 831571 h 3346171"/>
              <a:gd name="connsiteX55" fmla="*/ 167959 w 5149751"/>
              <a:gd name="connsiteY55" fmla="*/ 785533 h 3346171"/>
              <a:gd name="connsiteX56" fmla="*/ 178037 w 5149751"/>
              <a:gd name="connsiteY56" fmla="*/ 733146 h 3346171"/>
              <a:gd name="connsiteX57" fmla="*/ 188115 w 5149751"/>
              <a:gd name="connsiteY57" fmla="*/ 674408 h 3346171"/>
              <a:gd name="connsiteX58" fmla="*/ 189795 w 5149751"/>
              <a:gd name="connsiteY58" fmla="*/ 604558 h 3346171"/>
              <a:gd name="connsiteX59" fmla="*/ 188115 w 5149751"/>
              <a:gd name="connsiteY59" fmla="*/ 536296 h 3346171"/>
              <a:gd name="connsiteX60" fmla="*/ 178037 w 5149751"/>
              <a:gd name="connsiteY60" fmla="*/ 475971 h 3346171"/>
              <a:gd name="connsiteX61" fmla="*/ 167959 w 5149751"/>
              <a:gd name="connsiteY61" fmla="*/ 423583 h 3346171"/>
              <a:gd name="connsiteX62" fmla="*/ 152844 w 5149751"/>
              <a:gd name="connsiteY62" fmla="*/ 379133 h 3346171"/>
              <a:gd name="connsiteX63" fmla="*/ 134368 w 5149751"/>
              <a:gd name="connsiteY63" fmla="*/ 336271 h 3346171"/>
              <a:gd name="connsiteX64" fmla="*/ 115892 w 5149751"/>
              <a:gd name="connsiteY64" fmla="*/ 299758 h 3346171"/>
              <a:gd name="connsiteX65" fmla="*/ 75582 w 5149751"/>
              <a:gd name="connsiteY65" fmla="*/ 225146 h 3346171"/>
              <a:gd name="connsiteX66" fmla="*/ 55427 w 5149751"/>
              <a:gd name="connsiteY66" fmla="*/ 185458 h 3346171"/>
              <a:gd name="connsiteX67" fmla="*/ 38631 w 5149751"/>
              <a:gd name="connsiteY67" fmla="*/ 144183 h 3346171"/>
              <a:gd name="connsiteX68" fmla="*/ 23514 w 5149751"/>
              <a:gd name="connsiteY68" fmla="*/ 98146 h 3346171"/>
              <a:gd name="connsiteX69" fmla="*/ 11757 w 5149751"/>
              <a:gd name="connsiteY69" fmla="*/ 45758 h 3346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</a:cxnLst>
            <a:rect l="l" t="t" r="r" b="b"/>
            <a:pathLst>
              <a:path w="5149751" h="3346171">
                <a:moveTo>
                  <a:pt x="5387" y="0"/>
                </a:moveTo>
                <a:lnTo>
                  <a:pt x="5149751" y="0"/>
                </a:lnTo>
                <a:lnTo>
                  <a:pt x="5149751" y="3346171"/>
                </a:lnTo>
                <a:lnTo>
                  <a:pt x="189795" y="3346171"/>
                </a:lnTo>
                <a:lnTo>
                  <a:pt x="184755" y="3279496"/>
                </a:lnTo>
                <a:lnTo>
                  <a:pt x="176358" y="3223933"/>
                </a:lnTo>
                <a:lnTo>
                  <a:pt x="166280" y="3171546"/>
                </a:lnTo>
                <a:lnTo>
                  <a:pt x="149484" y="3128683"/>
                </a:lnTo>
                <a:lnTo>
                  <a:pt x="132688" y="3085821"/>
                </a:lnTo>
                <a:lnTo>
                  <a:pt x="112533" y="3049308"/>
                </a:lnTo>
                <a:lnTo>
                  <a:pt x="92378" y="3011208"/>
                </a:lnTo>
                <a:lnTo>
                  <a:pt x="73902" y="2976283"/>
                </a:lnTo>
                <a:lnTo>
                  <a:pt x="55427" y="2936596"/>
                </a:lnTo>
                <a:lnTo>
                  <a:pt x="38631" y="2895321"/>
                </a:lnTo>
                <a:lnTo>
                  <a:pt x="23514" y="2849283"/>
                </a:lnTo>
                <a:lnTo>
                  <a:pt x="11757" y="2800071"/>
                </a:lnTo>
                <a:lnTo>
                  <a:pt x="3359" y="2739746"/>
                </a:lnTo>
                <a:lnTo>
                  <a:pt x="0" y="2671483"/>
                </a:lnTo>
                <a:lnTo>
                  <a:pt x="3359" y="2601633"/>
                </a:lnTo>
                <a:lnTo>
                  <a:pt x="11757" y="2544483"/>
                </a:lnTo>
                <a:lnTo>
                  <a:pt x="23514" y="2492096"/>
                </a:lnTo>
                <a:lnTo>
                  <a:pt x="38631" y="2444471"/>
                </a:lnTo>
                <a:lnTo>
                  <a:pt x="55427" y="2403196"/>
                </a:lnTo>
                <a:lnTo>
                  <a:pt x="75582" y="2365096"/>
                </a:lnTo>
                <a:lnTo>
                  <a:pt x="95737" y="2328583"/>
                </a:lnTo>
                <a:lnTo>
                  <a:pt x="115892" y="2290483"/>
                </a:lnTo>
                <a:lnTo>
                  <a:pt x="134368" y="2250796"/>
                </a:lnTo>
                <a:lnTo>
                  <a:pt x="152844" y="2209521"/>
                </a:lnTo>
                <a:lnTo>
                  <a:pt x="167959" y="2163483"/>
                </a:lnTo>
                <a:lnTo>
                  <a:pt x="178037" y="2111096"/>
                </a:lnTo>
                <a:lnTo>
                  <a:pt x="188115" y="2050771"/>
                </a:lnTo>
                <a:lnTo>
                  <a:pt x="189795" y="1982508"/>
                </a:lnTo>
                <a:lnTo>
                  <a:pt x="188115" y="1914246"/>
                </a:lnTo>
                <a:lnTo>
                  <a:pt x="178037" y="1853921"/>
                </a:lnTo>
                <a:lnTo>
                  <a:pt x="167959" y="1801533"/>
                </a:lnTo>
                <a:lnTo>
                  <a:pt x="152844" y="1757083"/>
                </a:lnTo>
                <a:lnTo>
                  <a:pt x="134368" y="1714221"/>
                </a:lnTo>
                <a:lnTo>
                  <a:pt x="115892" y="1674533"/>
                </a:lnTo>
                <a:lnTo>
                  <a:pt x="95737" y="1638021"/>
                </a:lnTo>
                <a:lnTo>
                  <a:pt x="75582" y="1603096"/>
                </a:lnTo>
                <a:lnTo>
                  <a:pt x="55427" y="1563408"/>
                </a:lnTo>
                <a:lnTo>
                  <a:pt x="38631" y="1522133"/>
                </a:lnTo>
                <a:lnTo>
                  <a:pt x="23514" y="1476096"/>
                </a:lnTo>
                <a:lnTo>
                  <a:pt x="11757" y="1423708"/>
                </a:lnTo>
                <a:lnTo>
                  <a:pt x="3359" y="1363383"/>
                </a:lnTo>
                <a:lnTo>
                  <a:pt x="0" y="1295121"/>
                </a:lnTo>
                <a:lnTo>
                  <a:pt x="3359" y="1226858"/>
                </a:lnTo>
                <a:lnTo>
                  <a:pt x="11757" y="1166533"/>
                </a:lnTo>
                <a:lnTo>
                  <a:pt x="23514" y="1114146"/>
                </a:lnTo>
                <a:lnTo>
                  <a:pt x="38631" y="1068108"/>
                </a:lnTo>
                <a:lnTo>
                  <a:pt x="55427" y="1025246"/>
                </a:lnTo>
                <a:lnTo>
                  <a:pt x="75582" y="987146"/>
                </a:lnTo>
                <a:lnTo>
                  <a:pt x="115892" y="912533"/>
                </a:lnTo>
                <a:lnTo>
                  <a:pt x="134368" y="874433"/>
                </a:lnTo>
                <a:lnTo>
                  <a:pt x="152844" y="831571"/>
                </a:lnTo>
                <a:lnTo>
                  <a:pt x="167959" y="785533"/>
                </a:lnTo>
                <a:lnTo>
                  <a:pt x="178037" y="733146"/>
                </a:lnTo>
                <a:lnTo>
                  <a:pt x="188115" y="674408"/>
                </a:lnTo>
                <a:lnTo>
                  <a:pt x="189795" y="604558"/>
                </a:lnTo>
                <a:lnTo>
                  <a:pt x="188115" y="536296"/>
                </a:lnTo>
                <a:lnTo>
                  <a:pt x="178037" y="475971"/>
                </a:lnTo>
                <a:lnTo>
                  <a:pt x="167959" y="423583"/>
                </a:lnTo>
                <a:lnTo>
                  <a:pt x="152844" y="379133"/>
                </a:lnTo>
                <a:lnTo>
                  <a:pt x="134368" y="336271"/>
                </a:lnTo>
                <a:lnTo>
                  <a:pt x="115892" y="299758"/>
                </a:lnTo>
                <a:lnTo>
                  <a:pt x="75582" y="225146"/>
                </a:lnTo>
                <a:lnTo>
                  <a:pt x="55427" y="185458"/>
                </a:lnTo>
                <a:lnTo>
                  <a:pt x="38631" y="144183"/>
                </a:lnTo>
                <a:lnTo>
                  <a:pt x="23514" y="98146"/>
                </a:lnTo>
                <a:lnTo>
                  <a:pt x="11757" y="457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5364" name="Picture 4" descr="Man Tan gives you a rugged suntanned look [1960] : r/vintageads">
            <a:extLst>
              <a:ext uri="{FF2B5EF4-FFF2-40B4-BE49-F238E27FC236}">
                <a16:creationId xmlns:a16="http://schemas.microsoft.com/office/drawing/2014/main" id="{35B17985-02E5-0897-4CC2-ABAB607677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9828" y="239281"/>
            <a:ext cx="4788813" cy="6432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88505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2" name="Rectangle 2071">
            <a:extLst>
              <a:ext uri="{FF2B5EF4-FFF2-40B4-BE49-F238E27FC236}">
                <a16:creationId xmlns:a16="http://schemas.microsoft.com/office/drawing/2014/main" id="{5356B7AC-8991-4B6B-92E2-9EBB80DBBC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A cartoon of a person in a garment&#10;&#10;Description automatically generated">
            <a:extLst>
              <a:ext uri="{FF2B5EF4-FFF2-40B4-BE49-F238E27FC236}">
                <a16:creationId xmlns:a16="http://schemas.microsoft.com/office/drawing/2014/main" id="{E33166E3-DC71-C1C8-6C76-61D4A9BA64A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40" r="13577"/>
          <a:stretch/>
        </p:blipFill>
        <p:spPr>
          <a:xfrm>
            <a:off x="72358" y="90395"/>
            <a:ext cx="3237785" cy="6357674"/>
          </a:xfrm>
          <a:prstGeom prst="rect">
            <a:avLst/>
          </a:prstGeom>
        </p:spPr>
      </p:pic>
      <p:sp useBgFill="1">
        <p:nvSpPr>
          <p:cNvPr id="2074" name="Freeform: Shape 2073">
            <a:extLst>
              <a:ext uri="{FF2B5EF4-FFF2-40B4-BE49-F238E27FC236}">
                <a16:creationId xmlns:a16="http://schemas.microsoft.com/office/drawing/2014/main" id="{F7CC7D8E-EFA5-4077-A4F3-6CA7CE1245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04502" y="0"/>
            <a:ext cx="4287499" cy="6858000"/>
          </a:xfrm>
          <a:custGeom>
            <a:avLst/>
            <a:gdLst>
              <a:gd name="connsiteX0" fmla="*/ 0 w 4287499"/>
              <a:gd name="connsiteY0" fmla="*/ 0 h 6858000"/>
              <a:gd name="connsiteX1" fmla="*/ 4287499 w 4287499"/>
              <a:gd name="connsiteY1" fmla="*/ 0 h 6858000"/>
              <a:gd name="connsiteX2" fmla="*/ 4287499 w 4287499"/>
              <a:gd name="connsiteY2" fmla="*/ 6858000 h 6858000"/>
              <a:gd name="connsiteX3" fmla="*/ 0 w 4287499"/>
              <a:gd name="connsiteY3" fmla="*/ 6858000 h 6858000"/>
              <a:gd name="connsiteX4" fmla="*/ 4763 w 4287499"/>
              <a:gd name="connsiteY4" fmla="*/ 6791325 h 6858000"/>
              <a:gd name="connsiteX5" fmla="*/ 12700 w 4287499"/>
              <a:gd name="connsiteY5" fmla="*/ 6735762 h 6858000"/>
              <a:gd name="connsiteX6" fmla="*/ 22225 w 4287499"/>
              <a:gd name="connsiteY6" fmla="*/ 6683375 h 6858000"/>
              <a:gd name="connsiteX7" fmla="*/ 38100 w 4287499"/>
              <a:gd name="connsiteY7" fmla="*/ 6640512 h 6858000"/>
              <a:gd name="connsiteX8" fmla="*/ 53975 w 4287499"/>
              <a:gd name="connsiteY8" fmla="*/ 6597650 h 6858000"/>
              <a:gd name="connsiteX9" fmla="*/ 73025 w 4287499"/>
              <a:gd name="connsiteY9" fmla="*/ 6561137 h 6858000"/>
              <a:gd name="connsiteX10" fmla="*/ 92075 w 4287499"/>
              <a:gd name="connsiteY10" fmla="*/ 6523037 h 6858000"/>
              <a:gd name="connsiteX11" fmla="*/ 109538 w 4287499"/>
              <a:gd name="connsiteY11" fmla="*/ 6488112 h 6858000"/>
              <a:gd name="connsiteX12" fmla="*/ 127000 w 4287499"/>
              <a:gd name="connsiteY12" fmla="*/ 6448425 h 6858000"/>
              <a:gd name="connsiteX13" fmla="*/ 142875 w 4287499"/>
              <a:gd name="connsiteY13" fmla="*/ 6407150 h 6858000"/>
              <a:gd name="connsiteX14" fmla="*/ 157163 w 4287499"/>
              <a:gd name="connsiteY14" fmla="*/ 6361112 h 6858000"/>
              <a:gd name="connsiteX15" fmla="*/ 168275 w 4287499"/>
              <a:gd name="connsiteY15" fmla="*/ 6311900 h 6858000"/>
              <a:gd name="connsiteX16" fmla="*/ 176213 w 4287499"/>
              <a:gd name="connsiteY16" fmla="*/ 6251575 h 6858000"/>
              <a:gd name="connsiteX17" fmla="*/ 179388 w 4287499"/>
              <a:gd name="connsiteY17" fmla="*/ 6183312 h 6858000"/>
              <a:gd name="connsiteX18" fmla="*/ 176213 w 4287499"/>
              <a:gd name="connsiteY18" fmla="*/ 6113462 h 6858000"/>
              <a:gd name="connsiteX19" fmla="*/ 168275 w 4287499"/>
              <a:gd name="connsiteY19" fmla="*/ 6056312 h 6858000"/>
              <a:gd name="connsiteX20" fmla="*/ 157163 w 4287499"/>
              <a:gd name="connsiteY20" fmla="*/ 6003925 h 6858000"/>
              <a:gd name="connsiteX21" fmla="*/ 142875 w 4287499"/>
              <a:gd name="connsiteY21" fmla="*/ 5956300 h 6858000"/>
              <a:gd name="connsiteX22" fmla="*/ 127000 w 4287499"/>
              <a:gd name="connsiteY22" fmla="*/ 5915025 h 6858000"/>
              <a:gd name="connsiteX23" fmla="*/ 107950 w 4287499"/>
              <a:gd name="connsiteY23" fmla="*/ 5876925 h 6858000"/>
              <a:gd name="connsiteX24" fmla="*/ 88900 w 4287499"/>
              <a:gd name="connsiteY24" fmla="*/ 5840412 h 6858000"/>
              <a:gd name="connsiteX25" fmla="*/ 69850 w 4287499"/>
              <a:gd name="connsiteY25" fmla="*/ 5802312 h 6858000"/>
              <a:gd name="connsiteX26" fmla="*/ 52388 w 4287499"/>
              <a:gd name="connsiteY26" fmla="*/ 5762625 h 6858000"/>
              <a:gd name="connsiteX27" fmla="*/ 34925 w 4287499"/>
              <a:gd name="connsiteY27" fmla="*/ 5721350 h 6858000"/>
              <a:gd name="connsiteX28" fmla="*/ 20638 w 4287499"/>
              <a:gd name="connsiteY28" fmla="*/ 5675312 h 6858000"/>
              <a:gd name="connsiteX29" fmla="*/ 11113 w 4287499"/>
              <a:gd name="connsiteY29" fmla="*/ 5622925 h 6858000"/>
              <a:gd name="connsiteX30" fmla="*/ 1588 w 4287499"/>
              <a:gd name="connsiteY30" fmla="*/ 5562600 h 6858000"/>
              <a:gd name="connsiteX31" fmla="*/ 0 w 4287499"/>
              <a:gd name="connsiteY31" fmla="*/ 5494337 h 6858000"/>
              <a:gd name="connsiteX32" fmla="*/ 1588 w 4287499"/>
              <a:gd name="connsiteY32" fmla="*/ 5426075 h 6858000"/>
              <a:gd name="connsiteX33" fmla="*/ 11113 w 4287499"/>
              <a:gd name="connsiteY33" fmla="*/ 5365750 h 6858000"/>
              <a:gd name="connsiteX34" fmla="*/ 20638 w 4287499"/>
              <a:gd name="connsiteY34" fmla="*/ 5313362 h 6858000"/>
              <a:gd name="connsiteX35" fmla="*/ 34925 w 4287499"/>
              <a:gd name="connsiteY35" fmla="*/ 5268912 h 6858000"/>
              <a:gd name="connsiteX36" fmla="*/ 52388 w 4287499"/>
              <a:gd name="connsiteY36" fmla="*/ 5226050 h 6858000"/>
              <a:gd name="connsiteX37" fmla="*/ 69850 w 4287499"/>
              <a:gd name="connsiteY37" fmla="*/ 5186362 h 6858000"/>
              <a:gd name="connsiteX38" fmla="*/ 88900 w 4287499"/>
              <a:gd name="connsiteY38" fmla="*/ 5149850 h 6858000"/>
              <a:gd name="connsiteX39" fmla="*/ 107950 w 4287499"/>
              <a:gd name="connsiteY39" fmla="*/ 5114925 h 6858000"/>
              <a:gd name="connsiteX40" fmla="*/ 127000 w 4287499"/>
              <a:gd name="connsiteY40" fmla="*/ 5075237 h 6858000"/>
              <a:gd name="connsiteX41" fmla="*/ 142875 w 4287499"/>
              <a:gd name="connsiteY41" fmla="*/ 5033962 h 6858000"/>
              <a:gd name="connsiteX42" fmla="*/ 157163 w 4287499"/>
              <a:gd name="connsiteY42" fmla="*/ 4987925 h 6858000"/>
              <a:gd name="connsiteX43" fmla="*/ 168275 w 4287499"/>
              <a:gd name="connsiteY43" fmla="*/ 4935537 h 6858000"/>
              <a:gd name="connsiteX44" fmla="*/ 176213 w 4287499"/>
              <a:gd name="connsiteY44" fmla="*/ 4875212 h 6858000"/>
              <a:gd name="connsiteX45" fmla="*/ 179388 w 4287499"/>
              <a:gd name="connsiteY45" fmla="*/ 4806950 h 6858000"/>
              <a:gd name="connsiteX46" fmla="*/ 176213 w 4287499"/>
              <a:gd name="connsiteY46" fmla="*/ 4738687 h 6858000"/>
              <a:gd name="connsiteX47" fmla="*/ 168275 w 4287499"/>
              <a:gd name="connsiteY47" fmla="*/ 4678362 h 6858000"/>
              <a:gd name="connsiteX48" fmla="*/ 157163 w 4287499"/>
              <a:gd name="connsiteY48" fmla="*/ 4625975 h 6858000"/>
              <a:gd name="connsiteX49" fmla="*/ 142875 w 4287499"/>
              <a:gd name="connsiteY49" fmla="*/ 4579937 h 6858000"/>
              <a:gd name="connsiteX50" fmla="*/ 127000 w 4287499"/>
              <a:gd name="connsiteY50" fmla="*/ 4537075 h 6858000"/>
              <a:gd name="connsiteX51" fmla="*/ 107950 w 4287499"/>
              <a:gd name="connsiteY51" fmla="*/ 4498975 h 6858000"/>
              <a:gd name="connsiteX52" fmla="*/ 69850 w 4287499"/>
              <a:gd name="connsiteY52" fmla="*/ 4424362 h 6858000"/>
              <a:gd name="connsiteX53" fmla="*/ 52388 w 4287499"/>
              <a:gd name="connsiteY53" fmla="*/ 4386262 h 6858000"/>
              <a:gd name="connsiteX54" fmla="*/ 34925 w 4287499"/>
              <a:gd name="connsiteY54" fmla="*/ 4343400 h 6858000"/>
              <a:gd name="connsiteX55" fmla="*/ 20638 w 4287499"/>
              <a:gd name="connsiteY55" fmla="*/ 4297362 h 6858000"/>
              <a:gd name="connsiteX56" fmla="*/ 11113 w 4287499"/>
              <a:gd name="connsiteY56" fmla="*/ 4244975 h 6858000"/>
              <a:gd name="connsiteX57" fmla="*/ 1588 w 4287499"/>
              <a:gd name="connsiteY57" fmla="*/ 4186237 h 6858000"/>
              <a:gd name="connsiteX58" fmla="*/ 0 w 4287499"/>
              <a:gd name="connsiteY58" fmla="*/ 4116387 h 6858000"/>
              <a:gd name="connsiteX59" fmla="*/ 1588 w 4287499"/>
              <a:gd name="connsiteY59" fmla="*/ 4048125 h 6858000"/>
              <a:gd name="connsiteX60" fmla="*/ 11113 w 4287499"/>
              <a:gd name="connsiteY60" fmla="*/ 3987800 h 6858000"/>
              <a:gd name="connsiteX61" fmla="*/ 20638 w 4287499"/>
              <a:gd name="connsiteY61" fmla="*/ 3935412 h 6858000"/>
              <a:gd name="connsiteX62" fmla="*/ 34925 w 4287499"/>
              <a:gd name="connsiteY62" fmla="*/ 3890962 h 6858000"/>
              <a:gd name="connsiteX63" fmla="*/ 52388 w 4287499"/>
              <a:gd name="connsiteY63" fmla="*/ 3848100 h 6858000"/>
              <a:gd name="connsiteX64" fmla="*/ 69850 w 4287499"/>
              <a:gd name="connsiteY64" fmla="*/ 3811587 h 6858000"/>
              <a:gd name="connsiteX65" fmla="*/ 107950 w 4287499"/>
              <a:gd name="connsiteY65" fmla="*/ 3736975 h 6858000"/>
              <a:gd name="connsiteX66" fmla="*/ 127000 w 4287499"/>
              <a:gd name="connsiteY66" fmla="*/ 3697287 h 6858000"/>
              <a:gd name="connsiteX67" fmla="*/ 142875 w 4287499"/>
              <a:gd name="connsiteY67" fmla="*/ 3656012 h 6858000"/>
              <a:gd name="connsiteX68" fmla="*/ 157163 w 4287499"/>
              <a:gd name="connsiteY68" fmla="*/ 3609975 h 6858000"/>
              <a:gd name="connsiteX69" fmla="*/ 168275 w 4287499"/>
              <a:gd name="connsiteY69" fmla="*/ 3557587 h 6858000"/>
              <a:gd name="connsiteX70" fmla="*/ 176213 w 4287499"/>
              <a:gd name="connsiteY70" fmla="*/ 3497262 h 6858000"/>
              <a:gd name="connsiteX71" fmla="*/ 179388 w 4287499"/>
              <a:gd name="connsiteY71" fmla="*/ 3427412 h 6858000"/>
              <a:gd name="connsiteX72" fmla="*/ 176213 w 4287499"/>
              <a:gd name="connsiteY72" fmla="*/ 3360737 h 6858000"/>
              <a:gd name="connsiteX73" fmla="*/ 168275 w 4287499"/>
              <a:gd name="connsiteY73" fmla="*/ 3300412 h 6858000"/>
              <a:gd name="connsiteX74" fmla="*/ 157163 w 4287499"/>
              <a:gd name="connsiteY74" fmla="*/ 3248025 h 6858000"/>
              <a:gd name="connsiteX75" fmla="*/ 142875 w 4287499"/>
              <a:gd name="connsiteY75" fmla="*/ 3201987 h 6858000"/>
              <a:gd name="connsiteX76" fmla="*/ 127000 w 4287499"/>
              <a:gd name="connsiteY76" fmla="*/ 3160712 h 6858000"/>
              <a:gd name="connsiteX77" fmla="*/ 107950 w 4287499"/>
              <a:gd name="connsiteY77" fmla="*/ 3121025 h 6858000"/>
              <a:gd name="connsiteX78" fmla="*/ 88900 w 4287499"/>
              <a:gd name="connsiteY78" fmla="*/ 3084512 h 6858000"/>
              <a:gd name="connsiteX79" fmla="*/ 69850 w 4287499"/>
              <a:gd name="connsiteY79" fmla="*/ 3046412 h 6858000"/>
              <a:gd name="connsiteX80" fmla="*/ 52388 w 4287499"/>
              <a:gd name="connsiteY80" fmla="*/ 3009900 h 6858000"/>
              <a:gd name="connsiteX81" fmla="*/ 34925 w 4287499"/>
              <a:gd name="connsiteY81" fmla="*/ 2967037 h 6858000"/>
              <a:gd name="connsiteX82" fmla="*/ 20638 w 4287499"/>
              <a:gd name="connsiteY82" fmla="*/ 2922587 h 6858000"/>
              <a:gd name="connsiteX83" fmla="*/ 11113 w 4287499"/>
              <a:gd name="connsiteY83" fmla="*/ 2868612 h 6858000"/>
              <a:gd name="connsiteX84" fmla="*/ 1588 w 4287499"/>
              <a:gd name="connsiteY84" fmla="*/ 2809875 h 6858000"/>
              <a:gd name="connsiteX85" fmla="*/ 0 w 4287499"/>
              <a:gd name="connsiteY85" fmla="*/ 2741612 h 6858000"/>
              <a:gd name="connsiteX86" fmla="*/ 1588 w 4287499"/>
              <a:gd name="connsiteY86" fmla="*/ 2671762 h 6858000"/>
              <a:gd name="connsiteX87" fmla="*/ 11113 w 4287499"/>
              <a:gd name="connsiteY87" fmla="*/ 2613025 h 6858000"/>
              <a:gd name="connsiteX88" fmla="*/ 20638 w 4287499"/>
              <a:gd name="connsiteY88" fmla="*/ 2560637 h 6858000"/>
              <a:gd name="connsiteX89" fmla="*/ 34925 w 4287499"/>
              <a:gd name="connsiteY89" fmla="*/ 2513012 h 6858000"/>
              <a:gd name="connsiteX90" fmla="*/ 52388 w 4287499"/>
              <a:gd name="connsiteY90" fmla="*/ 2471737 h 6858000"/>
              <a:gd name="connsiteX91" fmla="*/ 69850 w 4287499"/>
              <a:gd name="connsiteY91" fmla="*/ 2433637 h 6858000"/>
              <a:gd name="connsiteX92" fmla="*/ 88900 w 4287499"/>
              <a:gd name="connsiteY92" fmla="*/ 2395537 h 6858000"/>
              <a:gd name="connsiteX93" fmla="*/ 107950 w 4287499"/>
              <a:gd name="connsiteY93" fmla="*/ 2359025 h 6858000"/>
              <a:gd name="connsiteX94" fmla="*/ 127000 w 4287499"/>
              <a:gd name="connsiteY94" fmla="*/ 2319337 h 6858000"/>
              <a:gd name="connsiteX95" fmla="*/ 142875 w 4287499"/>
              <a:gd name="connsiteY95" fmla="*/ 2278062 h 6858000"/>
              <a:gd name="connsiteX96" fmla="*/ 157163 w 4287499"/>
              <a:gd name="connsiteY96" fmla="*/ 2232025 h 6858000"/>
              <a:gd name="connsiteX97" fmla="*/ 168275 w 4287499"/>
              <a:gd name="connsiteY97" fmla="*/ 2179637 h 6858000"/>
              <a:gd name="connsiteX98" fmla="*/ 176213 w 4287499"/>
              <a:gd name="connsiteY98" fmla="*/ 2119312 h 6858000"/>
              <a:gd name="connsiteX99" fmla="*/ 179388 w 4287499"/>
              <a:gd name="connsiteY99" fmla="*/ 2051050 h 6858000"/>
              <a:gd name="connsiteX100" fmla="*/ 176213 w 4287499"/>
              <a:gd name="connsiteY100" fmla="*/ 1982787 h 6858000"/>
              <a:gd name="connsiteX101" fmla="*/ 168275 w 4287499"/>
              <a:gd name="connsiteY101" fmla="*/ 1922462 h 6858000"/>
              <a:gd name="connsiteX102" fmla="*/ 157163 w 4287499"/>
              <a:gd name="connsiteY102" fmla="*/ 1870075 h 6858000"/>
              <a:gd name="connsiteX103" fmla="*/ 142875 w 4287499"/>
              <a:gd name="connsiteY103" fmla="*/ 1824037 h 6858000"/>
              <a:gd name="connsiteX104" fmla="*/ 127000 w 4287499"/>
              <a:gd name="connsiteY104" fmla="*/ 1782762 h 6858000"/>
              <a:gd name="connsiteX105" fmla="*/ 107950 w 4287499"/>
              <a:gd name="connsiteY105" fmla="*/ 1743075 h 6858000"/>
              <a:gd name="connsiteX106" fmla="*/ 88900 w 4287499"/>
              <a:gd name="connsiteY106" fmla="*/ 1708150 h 6858000"/>
              <a:gd name="connsiteX107" fmla="*/ 69850 w 4287499"/>
              <a:gd name="connsiteY107" fmla="*/ 1671637 h 6858000"/>
              <a:gd name="connsiteX108" fmla="*/ 52388 w 4287499"/>
              <a:gd name="connsiteY108" fmla="*/ 1631950 h 6858000"/>
              <a:gd name="connsiteX109" fmla="*/ 34925 w 4287499"/>
              <a:gd name="connsiteY109" fmla="*/ 1589087 h 6858000"/>
              <a:gd name="connsiteX110" fmla="*/ 20638 w 4287499"/>
              <a:gd name="connsiteY110" fmla="*/ 1544637 h 6858000"/>
              <a:gd name="connsiteX111" fmla="*/ 11113 w 4287499"/>
              <a:gd name="connsiteY111" fmla="*/ 1492250 h 6858000"/>
              <a:gd name="connsiteX112" fmla="*/ 1588 w 4287499"/>
              <a:gd name="connsiteY112" fmla="*/ 1431925 h 6858000"/>
              <a:gd name="connsiteX113" fmla="*/ 0 w 4287499"/>
              <a:gd name="connsiteY113" fmla="*/ 1363662 h 6858000"/>
              <a:gd name="connsiteX114" fmla="*/ 1588 w 4287499"/>
              <a:gd name="connsiteY114" fmla="*/ 1295400 h 6858000"/>
              <a:gd name="connsiteX115" fmla="*/ 11113 w 4287499"/>
              <a:gd name="connsiteY115" fmla="*/ 1235075 h 6858000"/>
              <a:gd name="connsiteX116" fmla="*/ 20638 w 4287499"/>
              <a:gd name="connsiteY116" fmla="*/ 1182687 h 6858000"/>
              <a:gd name="connsiteX117" fmla="*/ 34925 w 4287499"/>
              <a:gd name="connsiteY117" fmla="*/ 1136650 h 6858000"/>
              <a:gd name="connsiteX118" fmla="*/ 52388 w 4287499"/>
              <a:gd name="connsiteY118" fmla="*/ 1095375 h 6858000"/>
              <a:gd name="connsiteX119" fmla="*/ 69850 w 4287499"/>
              <a:gd name="connsiteY119" fmla="*/ 1055687 h 6858000"/>
              <a:gd name="connsiteX120" fmla="*/ 88900 w 4287499"/>
              <a:gd name="connsiteY120" fmla="*/ 1017587 h 6858000"/>
              <a:gd name="connsiteX121" fmla="*/ 107950 w 4287499"/>
              <a:gd name="connsiteY121" fmla="*/ 981075 h 6858000"/>
              <a:gd name="connsiteX122" fmla="*/ 127000 w 4287499"/>
              <a:gd name="connsiteY122" fmla="*/ 942975 h 6858000"/>
              <a:gd name="connsiteX123" fmla="*/ 142875 w 4287499"/>
              <a:gd name="connsiteY123" fmla="*/ 901700 h 6858000"/>
              <a:gd name="connsiteX124" fmla="*/ 157163 w 4287499"/>
              <a:gd name="connsiteY124" fmla="*/ 854075 h 6858000"/>
              <a:gd name="connsiteX125" fmla="*/ 168275 w 4287499"/>
              <a:gd name="connsiteY125" fmla="*/ 801687 h 6858000"/>
              <a:gd name="connsiteX126" fmla="*/ 176213 w 4287499"/>
              <a:gd name="connsiteY126" fmla="*/ 744537 h 6858000"/>
              <a:gd name="connsiteX127" fmla="*/ 179388 w 4287499"/>
              <a:gd name="connsiteY127" fmla="*/ 673100 h 6858000"/>
              <a:gd name="connsiteX128" fmla="*/ 176213 w 4287499"/>
              <a:gd name="connsiteY128" fmla="*/ 606425 h 6858000"/>
              <a:gd name="connsiteX129" fmla="*/ 168275 w 4287499"/>
              <a:gd name="connsiteY129" fmla="*/ 546100 h 6858000"/>
              <a:gd name="connsiteX130" fmla="*/ 157163 w 4287499"/>
              <a:gd name="connsiteY130" fmla="*/ 496887 h 6858000"/>
              <a:gd name="connsiteX131" fmla="*/ 142875 w 4287499"/>
              <a:gd name="connsiteY131" fmla="*/ 450850 h 6858000"/>
              <a:gd name="connsiteX132" fmla="*/ 127000 w 4287499"/>
              <a:gd name="connsiteY132" fmla="*/ 409575 h 6858000"/>
              <a:gd name="connsiteX133" fmla="*/ 109538 w 4287499"/>
              <a:gd name="connsiteY133" fmla="*/ 369887 h 6858000"/>
              <a:gd name="connsiteX134" fmla="*/ 92075 w 4287499"/>
              <a:gd name="connsiteY134" fmla="*/ 334962 h 6858000"/>
              <a:gd name="connsiteX135" fmla="*/ 73025 w 4287499"/>
              <a:gd name="connsiteY135" fmla="*/ 296862 h 6858000"/>
              <a:gd name="connsiteX136" fmla="*/ 53975 w 4287499"/>
              <a:gd name="connsiteY136" fmla="*/ 260350 h 6858000"/>
              <a:gd name="connsiteX137" fmla="*/ 38100 w 4287499"/>
              <a:gd name="connsiteY137" fmla="*/ 217487 h 6858000"/>
              <a:gd name="connsiteX138" fmla="*/ 22225 w 4287499"/>
              <a:gd name="connsiteY138" fmla="*/ 174625 h 6858000"/>
              <a:gd name="connsiteX139" fmla="*/ 12700 w 4287499"/>
              <a:gd name="connsiteY139" fmla="*/ 122237 h 6858000"/>
              <a:gd name="connsiteX140" fmla="*/ 4763 w 4287499"/>
              <a:gd name="connsiteY140" fmla="*/ 6667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</a:cxnLst>
            <a:rect l="l" t="t" r="r" b="b"/>
            <a:pathLst>
              <a:path w="4287499" h="6858000">
                <a:moveTo>
                  <a:pt x="0" y="0"/>
                </a:moveTo>
                <a:lnTo>
                  <a:pt x="4287499" y="0"/>
                </a:lnTo>
                <a:lnTo>
                  <a:pt x="4287499" y="6858000"/>
                </a:lnTo>
                <a:lnTo>
                  <a:pt x="0" y="6858000"/>
                </a:lnTo>
                <a:lnTo>
                  <a:pt x="4763" y="6791325"/>
                </a:lnTo>
                <a:lnTo>
                  <a:pt x="12700" y="6735762"/>
                </a:lnTo>
                <a:lnTo>
                  <a:pt x="22225" y="6683375"/>
                </a:lnTo>
                <a:lnTo>
                  <a:pt x="38100" y="6640512"/>
                </a:lnTo>
                <a:lnTo>
                  <a:pt x="53975" y="6597650"/>
                </a:lnTo>
                <a:lnTo>
                  <a:pt x="73025" y="6561137"/>
                </a:lnTo>
                <a:lnTo>
                  <a:pt x="92075" y="6523037"/>
                </a:lnTo>
                <a:lnTo>
                  <a:pt x="109538" y="6488112"/>
                </a:lnTo>
                <a:lnTo>
                  <a:pt x="127000" y="6448425"/>
                </a:lnTo>
                <a:lnTo>
                  <a:pt x="142875" y="6407150"/>
                </a:lnTo>
                <a:lnTo>
                  <a:pt x="157163" y="6361112"/>
                </a:lnTo>
                <a:lnTo>
                  <a:pt x="168275" y="6311900"/>
                </a:lnTo>
                <a:lnTo>
                  <a:pt x="176213" y="6251575"/>
                </a:lnTo>
                <a:lnTo>
                  <a:pt x="179388" y="6183312"/>
                </a:lnTo>
                <a:lnTo>
                  <a:pt x="176213" y="6113462"/>
                </a:lnTo>
                <a:lnTo>
                  <a:pt x="168275" y="6056312"/>
                </a:lnTo>
                <a:lnTo>
                  <a:pt x="157163" y="6003925"/>
                </a:lnTo>
                <a:lnTo>
                  <a:pt x="142875" y="5956300"/>
                </a:lnTo>
                <a:lnTo>
                  <a:pt x="127000" y="5915025"/>
                </a:lnTo>
                <a:lnTo>
                  <a:pt x="107950" y="5876925"/>
                </a:lnTo>
                <a:lnTo>
                  <a:pt x="88900" y="5840412"/>
                </a:lnTo>
                <a:lnTo>
                  <a:pt x="69850" y="5802312"/>
                </a:lnTo>
                <a:lnTo>
                  <a:pt x="52388" y="5762625"/>
                </a:lnTo>
                <a:lnTo>
                  <a:pt x="34925" y="5721350"/>
                </a:lnTo>
                <a:lnTo>
                  <a:pt x="20638" y="5675312"/>
                </a:lnTo>
                <a:lnTo>
                  <a:pt x="11113" y="5622925"/>
                </a:lnTo>
                <a:lnTo>
                  <a:pt x="1588" y="5562600"/>
                </a:lnTo>
                <a:lnTo>
                  <a:pt x="0" y="5494337"/>
                </a:lnTo>
                <a:lnTo>
                  <a:pt x="1588" y="5426075"/>
                </a:lnTo>
                <a:lnTo>
                  <a:pt x="11113" y="5365750"/>
                </a:lnTo>
                <a:lnTo>
                  <a:pt x="20638" y="5313362"/>
                </a:lnTo>
                <a:lnTo>
                  <a:pt x="34925" y="5268912"/>
                </a:lnTo>
                <a:lnTo>
                  <a:pt x="52388" y="5226050"/>
                </a:lnTo>
                <a:lnTo>
                  <a:pt x="69850" y="5186362"/>
                </a:lnTo>
                <a:lnTo>
                  <a:pt x="88900" y="5149850"/>
                </a:lnTo>
                <a:lnTo>
                  <a:pt x="107950" y="5114925"/>
                </a:lnTo>
                <a:lnTo>
                  <a:pt x="127000" y="5075237"/>
                </a:lnTo>
                <a:lnTo>
                  <a:pt x="142875" y="5033962"/>
                </a:lnTo>
                <a:lnTo>
                  <a:pt x="157163" y="4987925"/>
                </a:lnTo>
                <a:lnTo>
                  <a:pt x="168275" y="4935537"/>
                </a:lnTo>
                <a:lnTo>
                  <a:pt x="176213" y="4875212"/>
                </a:lnTo>
                <a:lnTo>
                  <a:pt x="179388" y="4806950"/>
                </a:lnTo>
                <a:lnTo>
                  <a:pt x="176213" y="4738687"/>
                </a:lnTo>
                <a:lnTo>
                  <a:pt x="168275" y="4678362"/>
                </a:lnTo>
                <a:lnTo>
                  <a:pt x="157163" y="4625975"/>
                </a:lnTo>
                <a:lnTo>
                  <a:pt x="142875" y="4579937"/>
                </a:lnTo>
                <a:lnTo>
                  <a:pt x="127000" y="4537075"/>
                </a:lnTo>
                <a:lnTo>
                  <a:pt x="107950" y="4498975"/>
                </a:lnTo>
                <a:lnTo>
                  <a:pt x="69850" y="4424362"/>
                </a:lnTo>
                <a:lnTo>
                  <a:pt x="52388" y="4386262"/>
                </a:lnTo>
                <a:lnTo>
                  <a:pt x="34925" y="4343400"/>
                </a:lnTo>
                <a:lnTo>
                  <a:pt x="20638" y="4297362"/>
                </a:lnTo>
                <a:lnTo>
                  <a:pt x="11113" y="4244975"/>
                </a:lnTo>
                <a:lnTo>
                  <a:pt x="1588" y="4186237"/>
                </a:lnTo>
                <a:lnTo>
                  <a:pt x="0" y="4116387"/>
                </a:lnTo>
                <a:lnTo>
                  <a:pt x="1588" y="4048125"/>
                </a:lnTo>
                <a:lnTo>
                  <a:pt x="11113" y="3987800"/>
                </a:lnTo>
                <a:lnTo>
                  <a:pt x="20638" y="3935412"/>
                </a:lnTo>
                <a:lnTo>
                  <a:pt x="34925" y="3890962"/>
                </a:lnTo>
                <a:lnTo>
                  <a:pt x="52388" y="3848100"/>
                </a:lnTo>
                <a:lnTo>
                  <a:pt x="69850" y="3811587"/>
                </a:lnTo>
                <a:lnTo>
                  <a:pt x="107950" y="3736975"/>
                </a:lnTo>
                <a:lnTo>
                  <a:pt x="127000" y="3697287"/>
                </a:lnTo>
                <a:lnTo>
                  <a:pt x="142875" y="3656012"/>
                </a:lnTo>
                <a:lnTo>
                  <a:pt x="157163" y="3609975"/>
                </a:lnTo>
                <a:lnTo>
                  <a:pt x="168275" y="3557587"/>
                </a:lnTo>
                <a:lnTo>
                  <a:pt x="176213" y="3497262"/>
                </a:lnTo>
                <a:lnTo>
                  <a:pt x="179388" y="3427412"/>
                </a:lnTo>
                <a:lnTo>
                  <a:pt x="176213" y="3360737"/>
                </a:lnTo>
                <a:lnTo>
                  <a:pt x="168275" y="3300412"/>
                </a:lnTo>
                <a:lnTo>
                  <a:pt x="157163" y="3248025"/>
                </a:lnTo>
                <a:lnTo>
                  <a:pt x="142875" y="3201987"/>
                </a:lnTo>
                <a:lnTo>
                  <a:pt x="127000" y="3160712"/>
                </a:lnTo>
                <a:lnTo>
                  <a:pt x="107950" y="3121025"/>
                </a:lnTo>
                <a:lnTo>
                  <a:pt x="88900" y="3084512"/>
                </a:lnTo>
                <a:lnTo>
                  <a:pt x="69850" y="3046412"/>
                </a:lnTo>
                <a:lnTo>
                  <a:pt x="52388" y="3009900"/>
                </a:lnTo>
                <a:lnTo>
                  <a:pt x="34925" y="2967037"/>
                </a:lnTo>
                <a:lnTo>
                  <a:pt x="20638" y="2922587"/>
                </a:lnTo>
                <a:lnTo>
                  <a:pt x="11113" y="2868612"/>
                </a:lnTo>
                <a:lnTo>
                  <a:pt x="1588" y="2809875"/>
                </a:lnTo>
                <a:lnTo>
                  <a:pt x="0" y="2741612"/>
                </a:lnTo>
                <a:lnTo>
                  <a:pt x="1588" y="2671762"/>
                </a:lnTo>
                <a:lnTo>
                  <a:pt x="11113" y="2613025"/>
                </a:lnTo>
                <a:lnTo>
                  <a:pt x="20638" y="2560637"/>
                </a:lnTo>
                <a:lnTo>
                  <a:pt x="34925" y="2513012"/>
                </a:lnTo>
                <a:lnTo>
                  <a:pt x="52388" y="2471737"/>
                </a:lnTo>
                <a:lnTo>
                  <a:pt x="69850" y="2433637"/>
                </a:lnTo>
                <a:lnTo>
                  <a:pt x="88900" y="2395537"/>
                </a:lnTo>
                <a:lnTo>
                  <a:pt x="107950" y="2359025"/>
                </a:lnTo>
                <a:lnTo>
                  <a:pt x="127000" y="2319337"/>
                </a:lnTo>
                <a:lnTo>
                  <a:pt x="142875" y="2278062"/>
                </a:lnTo>
                <a:lnTo>
                  <a:pt x="157163" y="2232025"/>
                </a:lnTo>
                <a:lnTo>
                  <a:pt x="168275" y="2179637"/>
                </a:lnTo>
                <a:lnTo>
                  <a:pt x="176213" y="2119312"/>
                </a:lnTo>
                <a:lnTo>
                  <a:pt x="179388" y="2051050"/>
                </a:lnTo>
                <a:lnTo>
                  <a:pt x="176213" y="1982787"/>
                </a:lnTo>
                <a:lnTo>
                  <a:pt x="168275" y="1922462"/>
                </a:lnTo>
                <a:lnTo>
                  <a:pt x="157163" y="1870075"/>
                </a:lnTo>
                <a:lnTo>
                  <a:pt x="142875" y="1824037"/>
                </a:lnTo>
                <a:lnTo>
                  <a:pt x="127000" y="1782762"/>
                </a:lnTo>
                <a:lnTo>
                  <a:pt x="107950" y="1743075"/>
                </a:lnTo>
                <a:lnTo>
                  <a:pt x="88900" y="1708150"/>
                </a:lnTo>
                <a:lnTo>
                  <a:pt x="69850" y="1671637"/>
                </a:lnTo>
                <a:lnTo>
                  <a:pt x="52388" y="1631950"/>
                </a:lnTo>
                <a:lnTo>
                  <a:pt x="34925" y="1589087"/>
                </a:lnTo>
                <a:lnTo>
                  <a:pt x="20638" y="1544637"/>
                </a:lnTo>
                <a:lnTo>
                  <a:pt x="11113" y="1492250"/>
                </a:lnTo>
                <a:lnTo>
                  <a:pt x="1588" y="1431925"/>
                </a:lnTo>
                <a:lnTo>
                  <a:pt x="0" y="1363662"/>
                </a:lnTo>
                <a:lnTo>
                  <a:pt x="1588" y="1295400"/>
                </a:lnTo>
                <a:lnTo>
                  <a:pt x="11113" y="1235075"/>
                </a:lnTo>
                <a:lnTo>
                  <a:pt x="20638" y="1182687"/>
                </a:lnTo>
                <a:lnTo>
                  <a:pt x="34925" y="1136650"/>
                </a:lnTo>
                <a:lnTo>
                  <a:pt x="52388" y="1095375"/>
                </a:lnTo>
                <a:lnTo>
                  <a:pt x="69850" y="1055687"/>
                </a:lnTo>
                <a:lnTo>
                  <a:pt x="88900" y="1017587"/>
                </a:lnTo>
                <a:lnTo>
                  <a:pt x="107950" y="981075"/>
                </a:lnTo>
                <a:lnTo>
                  <a:pt x="127000" y="942975"/>
                </a:lnTo>
                <a:lnTo>
                  <a:pt x="142875" y="901700"/>
                </a:lnTo>
                <a:lnTo>
                  <a:pt x="157163" y="854075"/>
                </a:lnTo>
                <a:lnTo>
                  <a:pt x="168275" y="801687"/>
                </a:lnTo>
                <a:lnTo>
                  <a:pt x="176213" y="744537"/>
                </a:lnTo>
                <a:lnTo>
                  <a:pt x="179388" y="673100"/>
                </a:lnTo>
                <a:lnTo>
                  <a:pt x="176213" y="606425"/>
                </a:lnTo>
                <a:lnTo>
                  <a:pt x="168275" y="546100"/>
                </a:lnTo>
                <a:lnTo>
                  <a:pt x="157163" y="496887"/>
                </a:lnTo>
                <a:lnTo>
                  <a:pt x="142875" y="450850"/>
                </a:lnTo>
                <a:lnTo>
                  <a:pt x="127000" y="409575"/>
                </a:lnTo>
                <a:lnTo>
                  <a:pt x="109538" y="369887"/>
                </a:lnTo>
                <a:lnTo>
                  <a:pt x="92075" y="334962"/>
                </a:lnTo>
                <a:lnTo>
                  <a:pt x="73025" y="296862"/>
                </a:lnTo>
                <a:lnTo>
                  <a:pt x="53975" y="260350"/>
                </a:lnTo>
                <a:lnTo>
                  <a:pt x="38100" y="217487"/>
                </a:lnTo>
                <a:lnTo>
                  <a:pt x="22225" y="174625"/>
                </a:lnTo>
                <a:lnTo>
                  <a:pt x="12700" y="122237"/>
                </a:lnTo>
                <a:lnTo>
                  <a:pt x="4763" y="66675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628AF5D-E579-F8B0-7BAC-CE09A885AC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62050" y="-139013"/>
            <a:ext cx="3900035" cy="1821185"/>
          </a:xfrm>
        </p:spPr>
        <p:txBody>
          <a:bodyPr anchor="ctr">
            <a:normAutofit/>
          </a:bodyPr>
          <a:lstStyle/>
          <a:p>
            <a:pPr algn="ctr"/>
            <a:r>
              <a:rPr lang="en-US" sz="3300" u="sng" cap="none" dirty="0">
                <a:latin typeface="Calibri" panose="020F0502020204030204" pitchFamily="34" charset="0"/>
                <a:cs typeface="Calibri" panose="020F0502020204030204" pitchFamily="34" charset="0"/>
              </a:rPr>
              <a:t>Tanning Culture, 1960s, cont.</a:t>
            </a:r>
            <a:endParaRPr lang="en-US" sz="3300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BA6145-38D4-05FF-A08D-0CB417A79E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19607" y="1615875"/>
            <a:ext cx="3900035" cy="3626249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Overseas holiday packages to warmer climates, like Spain and Italy became much cheaper than staying in Britain.</a:t>
            </a:r>
          </a:p>
          <a:p>
            <a:pPr>
              <a:lnSpc>
                <a:spcPct val="150000"/>
              </a:lnSpc>
            </a:pPr>
            <a:r>
              <a:rPr lang="en-US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consequent ‘boom’ in the sunblock, sun lotion … or just tanning oil industry? </a:t>
            </a:r>
            <a:r>
              <a:rPr lang="en-US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https://www.youtube.com/watch?v=aGEZO7GDEl8</a:t>
            </a:r>
            <a:r>
              <a:rPr lang="en-US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Changes in more exposing fashion/clothing (swimsuits).</a:t>
            </a:r>
          </a:p>
          <a:p>
            <a:pPr>
              <a:lnSpc>
                <a:spcPct val="150000"/>
              </a:lnSpc>
            </a:pPr>
            <a:r>
              <a:rPr lang="en-US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Improved visual technologies: </a:t>
            </a:r>
            <a:br>
              <a:rPr lang="en-US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6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colour</a:t>
            </a:r>
            <a:r>
              <a:rPr lang="en-US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television, print press and photography.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800B7BA-82FF-D266-5311-ABE951A30A0E}"/>
              </a:ext>
            </a:extLst>
          </p:cNvPr>
          <p:cNvSpPr txBox="1"/>
          <p:nvPr/>
        </p:nvSpPr>
        <p:spPr>
          <a:xfrm>
            <a:off x="72358" y="6516106"/>
            <a:ext cx="3776939" cy="3174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Kodak commercial, </a:t>
            </a:r>
            <a:r>
              <a:rPr lang="en-US" sz="1400" i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Sun</a:t>
            </a:r>
            <a:r>
              <a:rPr lang="en-US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29 April 1966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31441F2-F3BF-1D53-4697-D4DE076AA5C5}"/>
              </a:ext>
            </a:extLst>
          </p:cNvPr>
          <p:cNvSpPr txBox="1"/>
          <p:nvPr/>
        </p:nvSpPr>
        <p:spPr>
          <a:xfrm>
            <a:off x="3743582" y="92525"/>
            <a:ext cx="609946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Sharon Tate Coppertone Sun Lotion Campaign</a:t>
            </a:r>
            <a:r>
              <a:rPr lang="en-GB" sz="1400" i="1" dirty="0">
                <a:solidFill>
                  <a:schemeClr val="bg1"/>
                </a:solidFill>
                <a:effectLst/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GB" sz="1400" dirty="0">
                <a:solidFill>
                  <a:schemeClr val="bg1"/>
                </a:solidFill>
                <a:effectLst/>
                <a:latin typeface="Calibri" charset="0"/>
                <a:ea typeface="Calibri" charset="0"/>
                <a:cs typeface="Calibri" charset="0"/>
              </a:rPr>
              <a:t>(1967).</a:t>
            </a:r>
            <a:endParaRPr lang="en-US" sz="1400" dirty="0">
              <a:solidFill>
                <a:schemeClr val="bg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05FE3BC-9C69-EA02-ABE3-41C56BDD69D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8917" y="535523"/>
            <a:ext cx="4594359" cy="6229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312164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Freeform 10">
            <a:extLst>
              <a:ext uri="{FF2B5EF4-FFF2-40B4-BE49-F238E27FC236}">
                <a16:creationId xmlns:a16="http://schemas.microsoft.com/office/drawing/2014/main" id="{B2993EF1-19E1-473A-8A3F-1D7B249519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7569200" cy="6858000"/>
          </a:xfrm>
          <a:custGeom>
            <a:avLst/>
            <a:gdLst>
              <a:gd name="connsiteX0" fmla="*/ 0 w 7569200"/>
              <a:gd name="connsiteY0" fmla="*/ 0 h 6858000"/>
              <a:gd name="connsiteX1" fmla="*/ 7389812 w 7569200"/>
              <a:gd name="connsiteY1" fmla="*/ 0 h 6858000"/>
              <a:gd name="connsiteX2" fmla="*/ 7394575 w 7569200"/>
              <a:gd name="connsiteY2" fmla="*/ 66675 h 6858000"/>
              <a:gd name="connsiteX3" fmla="*/ 7402512 w 7569200"/>
              <a:gd name="connsiteY3" fmla="*/ 122237 h 6858000"/>
              <a:gd name="connsiteX4" fmla="*/ 7412037 w 7569200"/>
              <a:gd name="connsiteY4" fmla="*/ 174625 h 6858000"/>
              <a:gd name="connsiteX5" fmla="*/ 7427912 w 7569200"/>
              <a:gd name="connsiteY5" fmla="*/ 217487 h 6858000"/>
              <a:gd name="connsiteX6" fmla="*/ 7443787 w 7569200"/>
              <a:gd name="connsiteY6" fmla="*/ 260350 h 6858000"/>
              <a:gd name="connsiteX7" fmla="*/ 7462837 w 7569200"/>
              <a:gd name="connsiteY7" fmla="*/ 296862 h 6858000"/>
              <a:gd name="connsiteX8" fmla="*/ 7481887 w 7569200"/>
              <a:gd name="connsiteY8" fmla="*/ 334962 h 6858000"/>
              <a:gd name="connsiteX9" fmla="*/ 7499350 w 7569200"/>
              <a:gd name="connsiteY9" fmla="*/ 369887 h 6858000"/>
              <a:gd name="connsiteX10" fmla="*/ 7516812 w 7569200"/>
              <a:gd name="connsiteY10" fmla="*/ 409575 h 6858000"/>
              <a:gd name="connsiteX11" fmla="*/ 7532687 w 7569200"/>
              <a:gd name="connsiteY11" fmla="*/ 450850 h 6858000"/>
              <a:gd name="connsiteX12" fmla="*/ 7546975 w 7569200"/>
              <a:gd name="connsiteY12" fmla="*/ 496887 h 6858000"/>
              <a:gd name="connsiteX13" fmla="*/ 7558087 w 7569200"/>
              <a:gd name="connsiteY13" fmla="*/ 546100 h 6858000"/>
              <a:gd name="connsiteX14" fmla="*/ 7566025 w 7569200"/>
              <a:gd name="connsiteY14" fmla="*/ 606425 h 6858000"/>
              <a:gd name="connsiteX15" fmla="*/ 7569200 w 7569200"/>
              <a:gd name="connsiteY15" fmla="*/ 673100 h 6858000"/>
              <a:gd name="connsiteX16" fmla="*/ 7566025 w 7569200"/>
              <a:gd name="connsiteY16" fmla="*/ 744537 h 6858000"/>
              <a:gd name="connsiteX17" fmla="*/ 7558087 w 7569200"/>
              <a:gd name="connsiteY17" fmla="*/ 801687 h 6858000"/>
              <a:gd name="connsiteX18" fmla="*/ 7546975 w 7569200"/>
              <a:gd name="connsiteY18" fmla="*/ 854075 h 6858000"/>
              <a:gd name="connsiteX19" fmla="*/ 7532687 w 7569200"/>
              <a:gd name="connsiteY19" fmla="*/ 901700 h 6858000"/>
              <a:gd name="connsiteX20" fmla="*/ 7516812 w 7569200"/>
              <a:gd name="connsiteY20" fmla="*/ 942975 h 6858000"/>
              <a:gd name="connsiteX21" fmla="*/ 7497762 w 7569200"/>
              <a:gd name="connsiteY21" fmla="*/ 981075 h 6858000"/>
              <a:gd name="connsiteX22" fmla="*/ 7478712 w 7569200"/>
              <a:gd name="connsiteY22" fmla="*/ 1017587 h 6858000"/>
              <a:gd name="connsiteX23" fmla="*/ 7459662 w 7569200"/>
              <a:gd name="connsiteY23" fmla="*/ 1055687 h 6858000"/>
              <a:gd name="connsiteX24" fmla="*/ 7442200 w 7569200"/>
              <a:gd name="connsiteY24" fmla="*/ 1095375 h 6858000"/>
              <a:gd name="connsiteX25" fmla="*/ 7424737 w 7569200"/>
              <a:gd name="connsiteY25" fmla="*/ 1136650 h 6858000"/>
              <a:gd name="connsiteX26" fmla="*/ 7410450 w 7569200"/>
              <a:gd name="connsiteY26" fmla="*/ 1182687 h 6858000"/>
              <a:gd name="connsiteX27" fmla="*/ 7400925 w 7569200"/>
              <a:gd name="connsiteY27" fmla="*/ 1235075 h 6858000"/>
              <a:gd name="connsiteX28" fmla="*/ 7391400 w 7569200"/>
              <a:gd name="connsiteY28" fmla="*/ 1295400 h 6858000"/>
              <a:gd name="connsiteX29" fmla="*/ 7389812 w 7569200"/>
              <a:gd name="connsiteY29" fmla="*/ 1363662 h 6858000"/>
              <a:gd name="connsiteX30" fmla="*/ 7391400 w 7569200"/>
              <a:gd name="connsiteY30" fmla="*/ 1431925 h 6858000"/>
              <a:gd name="connsiteX31" fmla="*/ 7400925 w 7569200"/>
              <a:gd name="connsiteY31" fmla="*/ 1492250 h 6858000"/>
              <a:gd name="connsiteX32" fmla="*/ 7410450 w 7569200"/>
              <a:gd name="connsiteY32" fmla="*/ 1544637 h 6858000"/>
              <a:gd name="connsiteX33" fmla="*/ 7424737 w 7569200"/>
              <a:gd name="connsiteY33" fmla="*/ 1589087 h 6858000"/>
              <a:gd name="connsiteX34" fmla="*/ 7442200 w 7569200"/>
              <a:gd name="connsiteY34" fmla="*/ 1631950 h 6858000"/>
              <a:gd name="connsiteX35" fmla="*/ 7459662 w 7569200"/>
              <a:gd name="connsiteY35" fmla="*/ 1671637 h 6858000"/>
              <a:gd name="connsiteX36" fmla="*/ 7478712 w 7569200"/>
              <a:gd name="connsiteY36" fmla="*/ 1708150 h 6858000"/>
              <a:gd name="connsiteX37" fmla="*/ 7497762 w 7569200"/>
              <a:gd name="connsiteY37" fmla="*/ 1743075 h 6858000"/>
              <a:gd name="connsiteX38" fmla="*/ 7516812 w 7569200"/>
              <a:gd name="connsiteY38" fmla="*/ 1782762 h 6858000"/>
              <a:gd name="connsiteX39" fmla="*/ 7532687 w 7569200"/>
              <a:gd name="connsiteY39" fmla="*/ 1824037 h 6858000"/>
              <a:gd name="connsiteX40" fmla="*/ 7546975 w 7569200"/>
              <a:gd name="connsiteY40" fmla="*/ 1870075 h 6858000"/>
              <a:gd name="connsiteX41" fmla="*/ 7558087 w 7569200"/>
              <a:gd name="connsiteY41" fmla="*/ 1922462 h 6858000"/>
              <a:gd name="connsiteX42" fmla="*/ 7566025 w 7569200"/>
              <a:gd name="connsiteY42" fmla="*/ 1982787 h 6858000"/>
              <a:gd name="connsiteX43" fmla="*/ 7569200 w 7569200"/>
              <a:gd name="connsiteY43" fmla="*/ 2051050 h 6858000"/>
              <a:gd name="connsiteX44" fmla="*/ 7566025 w 7569200"/>
              <a:gd name="connsiteY44" fmla="*/ 2119312 h 6858000"/>
              <a:gd name="connsiteX45" fmla="*/ 7558087 w 7569200"/>
              <a:gd name="connsiteY45" fmla="*/ 2179637 h 6858000"/>
              <a:gd name="connsiteX46" fmla="*/ 7546975 w 7569200"/>
              <a:gd name="connsiteY46" fmla="*/ 2232025 h 6858000"/>
              <a:gd name="connsiteX47" fmla="*/ 7532687 w 7569200"/>
              <a:gd name="connsiteY47" fmla="*/ 2278062 h 6858000"/>
              <a:gd name="connsiteX48" fmla="*/ 7516812 w 7569200"/>
              <a:gd name="connsiteY48" fmla="*/ 2319337 h 6858000"/>
              <a:gd name="connsiteX49" fmla="*/ 7497762 w 7569200"/>
              <a:gd name="connsiteY49" fmla="*/ 2359025 h 6858000"/>
              <a:gd name="connsiteX50" fmla="*/ 7478712 w 7569200"/>
              <a:gd name="connsiteY50" fmla="*/ 2395537 h 6858000"/>
              <a:gd name="connsiteX51" fmla="*/ 7459662 w 7569200"/>
              <a:gd name="connsiteY51" fmla="*/ 2433637 h 6858000"/>
              <a:gd name="connsiteX52" fmla="*/ 7442200 w 7569200"/>
              <a:gd name="connsiteY52" fmla="*/ 2471737 h 6858000"/>
              <a:gd name="connsiteX53" fmla="*/ 7424737 w 7569200"/>
              <a:gd name="connsiteY53" fmla="*/ 2513012 h 6858000"/>
              <a:gd name="connsiteX54" fmla="*/ 7410450 w 7569200"/>
              <a:gd name="connsiteY54" fmla="*/ 2560637 h 6858000"/>
              <a:gd name="connsiteX55" fmla="*/ 7400925 w 7569200"/>
              <a:gd name="connsiteY55" fmla="*/ 2613025 h 6858000"/>
              <a:gd name="connsiteX56" fmla="*/ 7391400 w 7569200"/>
              <a:gd name="connsiteY56" fmla="*/ 2671762 h 6858000"/>
              <a:gd name="connsiteX57" fmla="*/ 7389812 w 7569200"/>
              <a:gd name="connsiteY57" fmla="*/ 2741612 h 6858000"/>
              <a:gd name="connsiteX58" fmla="*/ 7391400 w 7569200"/>
              <a:gd name="connsiteY58" fmla="*/ 2809875 h 6858000"/>
              <a:gd name="connsiteX59" fmla="*/ 7400925 w 7569200"/>
              <a:gd name="connsiteY59" fmla="*/ 2868612 h 6858000"/>
              <a:gd name="connsiteX60" fmla="*/ 7410450 w 7569200"/>
              <a:gd name="connsiteY60" fmla="*/ 2922587 h 6858000"/>
              <a:gd name="connsiteX61" fmla="*/ 7424737 w 7569200"/>
              <a:gd name="connsiteY61" fmla="*/ 2967037 h 6858000"/>
              <a:gd name="connsiteX62" fmla="*/ 7442200 w 7569200"/>
              <a:gd name="connsiteY62" fmla="*/ 3009900 h 6858000"/>
              <a:gd name="connsiteX63" fmla="*/ 7459662 w 7569200"/>
              <a:gd name="connsiteY63" fmla="*/ 3046412 h 6858000"/>
              <a:gd name="connsiteX64" fmla="*/ 7478712 w 7569200"/>
              <a:gd name="connsiteY64" fmla="*/ 3084512 h 6858000"/>
              <a:gd name="connsiteX65" fmla="*/ 7497762 w 7569200"/>
              <a:gd name="connsiteY65" fmla="*/ 3121025 h 6858000"/>
              <a:gd name="connsiteX66" fmla="*/ 7516812 w 7569200"/>
              <a:gd name="connsiteY66" fmla="*/ 3160712 h 6858000"/>
              <a:gd name="connsiteX67" fmla="*/ 7532687 w 7569200"/>
              <a:gd name="connsiteY67" fmla="*/ 3201987 h 6858000"/>
              <a:gd name="connsiteX68" fmla="*/ 7546975 w 7569200"/>
              <a:gd name="connsiteY68" fmla="*/ 3248025 h 6858000"/>
              <a:gd name="connsiteX69" fmla="*/ 7558087 w 7569200"/>
              <a:gd name="connsiteY69" fmla="*/ 3300412 h 6858000"/>
              <a:gd name="connsiteX70" fmla="*/ 7566025 w 7569200"/>
              <a:gd name="connsiteY70" fmla="*/ 3360737 h 6858000"/>
              <a:gd name="connsiteX71" fmla="*/ 7569200 w 7569200"/>
              <a:gd name="connsiteY71" fmla="*/ 3427412 h 6858000"/>
              <a:gd name="connsiteX72" fmla="*/ 7566025 w 7569200"/>
              <a:gd name="connsiteY72" fmla="*/ 3497262 h 6858000"/>
              <a:gd name="connsiteX73" fmla="*/ 7558087 w 7569200"/>
              <a:gd name="connsiteY73" fmla="*/ 3557587 h 6858000"/>
              <a:gd name="connsiteX74" fmla="*/ 7546975 w 7569200"/>
              <a:gd name="connsiteY74" fmla="*/ 3609975 h 6858000"/>
              <a:gd name="connsiteX75" fmla="*/ 7532687 w 7569200"/>
              <a:gd name="connsiteY75" fmla="*/ 3656012 h 6858000"/>
              <a:gd name="connsiteX76" fmla="*/ 7516812 w 7569200"/>
              <a:gd name="connsiteY76" fmla="*/ 3697287 h 6858000"/>
              <a:gd name="connsiteX77" fmla="*/ 7497762 w 7569200"/>
              <a:gd name="connsiteY77" fmla="*/ 3736975 h 6858000"/>
              <a:gd name="connsiteX78" fmla="*/ 7459662 w 7569200"/>
              <a:gd name="connsiteY78" fmla="*/ 3811587 h 6858000"/>
              <a:gd name="connsiteX79" fmla="*/ 7442200 w 7569200"/>
              <a:gd name="connsiteY79" fmla="*/ 3848100 h 6858000"/>
              <a:gd name="connsiteX80" fmla="*/ 7424737 w 7569200"/>
              <a:gd name="connsiteY80" fmla="*/ 3890962 h 6858000"/>
              <a:gd name="connsiteX81" fmla="*/ 7410450 w 7569200"/>
              <a:gd name="connsiteY81" fmla="*/ 3935412 h 6858000"/>
              <a:gd name="connsiteX82" fmla="*/ 7400925 w 7569200"/>
              <a:gd name="connsiteY82" fmla="*/ 3987800 h 6858000"/>
              <a:gd name="connsiteX83" fmla="*/ 7391400 w 7569200"/>
              <a:gd name="connsiteY83" fmla="*/ 4048125 h 6858000"/>
              <a:gd name="connsiteX84" fmla="*/ 7389812 w 7569200"/>
              <a:gd name="connsiteY84" fmla="*/ 4116387 h 6858000"/>
              <a:gd name="connsiteX85" fmla="*/ 7391400 w 7569200"/>
              <a:gd name="connsiteY85" fmla="*/ 4186237 h 6858000"/>
              <a:gd name="connsiteX86" fmla="*/ 7400925 w 7569200"/>
              <a:gd name="connsiteY86" fmla="*/ 4244975 h 6858000"/>
              <a:gd name="connsiteX87" fmla="*/ 7410450 w 7569200"/>
              <a:gd name="connsiteY87" fmla="*/ 4297362 h 6858000"/>
              <a:gd name="connsiteX88" fmla="*/ 7424737 w 7569200"/>
              <a:gd name="connsiteY88" fmla="*/ 4343400 h 6858000"/>
              <a:gd name="connsiteX89" fmla="*/ 7442200 w 7569200"/>
              <a:gd name="connsiteY89" fmla="*/ 4386262 h 6858000"/>
              <a:gd name="connsiteX90" fmla="*/ 7459662 w 7569200"/>
              <a:gd name="connsiteY90" fmla="*/ 4424362 h 6858000"/>
              <a:gd name="connsiteX91" fmla="*/ 7497762 w 7569200"/>
              <a:gd name="connsiteY91" fmla="*/ 4498975 h 6858000"/>
              <a:gd name="connsiteX92" fmla="*/ 7516812 w 7569200"/>
              <a:gd name="connsiteY92" fmla="*/ 4537075 h 6858000"/>
              <a:gd name="connsiteX93" fmla="*/ 7532687 w 7569200"/>
              <a:gd name="connsiteY93" fmla="*/ 4579937 h 6858000"/>
              <a:gd name="connsiteX94" fmla="*/ 7546975 w 7569200"/>
              <a:gd name="connsiteY94" fmla="*/ 4625975 h 6858000"/>
              <a:gd name="connsiteX95" fmla="*/ 7558087 w 7569200"/>
              <a:gd name="connsiteY95" fmla="*/ 4678362 h 6858000"/>
              <a:gd name="connsiteX96" fmla="*/ 7566025 w 7569200"/>
              <a:gd name="connsiteY96" fmla="*/ 4738687 h 6858000"/>
              <a:gd name="connsiteX97" fmla="*/ 7569200 w 7569200"/>
              <a:gd name="connsiteY97" fmla="*/ 4806950 h 6858000"/>
              <a:gd name="connsiteX98" fmla="*/ 7566025 w 7569200"/>
              <a:gd name="connsiteY98" fmla="*/ 4875212 h 6858000"/>
              <a:gd name="connsiteX99" fmla="*/ 7558087 w 7569200"/>
              <a:gd name="connsiteY99" fmla="*/ 4935537 h 6858000"/>
              <a:gd name="connsiteX100" fmla="*/ 7546975 w 7569200"/>
              <a:gd name="connsiteY100" fmla="*/ 4987925 h 6858000"/>
              <a:gd name="connsiteX101" fmla="*/ 7532687 w 7569200"/>
              <a:gd name="connsiteY101" fmla="*/ 5033962 h 6858000"/>
              <a:gd name="connsiteX102" fmla="*/ 7516812 w 7569200"/>
              <a:gd name="connsiteY102" fmla="*/ 5075237 h 6858000"/>
              <a:gd name="connsiteX103" fmla="*/ 7497762 w 7569200"/>
              <a:gd name="connsiteY103" fmla="*/ 5114925 h 6858000"/>
              <a:gd name="connsiteX104" fmla="*/ 7478712 w 7569200"/>
              <a:gd name="connsiteY104" fmla="*/ 5149850 h 6858000"/>
              <a:gd name="connsiteX105" fmla="*/ 7459662 w 7569200"/>
              <a:gd name="connsiteY105" fmla="*/ 5186362 h 6858000"/>
              <a:gd name="connsiteX106" fmla="*/ 7442200 w 7569200"/>
              <a:gd name="connsiteY106" fmla="*/ 5226050 h 6858000"/>
              <a:gd name="connsiteX107" fmla="*/ 7424737 w 7569200"/>
              <a:gd name="connsiteY107" fmla="*/ 5268912 h 6858000"/>
              <a:gd name="connsiteX108" fmla="*/ 7410450 w 7569200"/>
              <a:gd name="connsiteY108" fmla="*/ 5313362 h 6858000"/>
              <a:gd name="connsiteX109" fmla="*/ 7400925 w 7569200"/>
              <a:gd name="connsiteY109" fmla="*/ 5365750 h 6858000"/>
              <a:gd name="connsiteX110" fmla="*/ 7391400 w 7569200"/>
              <a:gd name="connsiteY110" fmla="*/ 5426075 h 6858000"/>
              <a:gd name="connsiteX111" fmla="*/ 7389812 w 7569200"/>
              <a:gd name="connsiteY111" fmla="*/ 5494337 h 6858000"/>
              <a:gd name="connsiteX112" fmla="*/ 7391400 w 7569200"/>
              <a:gd name="connsiteY112" fmla="*/ 5562600 h 6858000"/>
              <a:gd name="connsiteX113" fmla="*/ 7400925 w 7569200"/>
              <a:gd name="connsiteY113" fmla="*/ 5622925 h 6858000"/>
              <a:gd name="connsiteX114" fmla="*/ 7410450 w 7569200"/>
              <a:gd name="connsiteY114" fmla="*/ 5675312 h 6858000"/>
              <a:gd name="connsiteX115" fmla="*/ 7424737 w 7569200"/>
              <a:gd name="connsiteY115" fmla="*/ 5721350 h 6858000"/>
              <a:gd name="connsiteX116" fmla="*/ 7442200 w 7569200"/>
              <a:gd name="connsiteY116" fmla="*/ 5762625 h 6858000"/>
              <a:gd name="connsiteX117" fmla="*/ 7459662 w 7569200"/>
              <a:gd name="connsiteY117" fmla="*/ 5802312 h 6858000"/>
              <a:gd name="connsiteX118" fmla="*/ 7478712 w 7569200"/>
              <a:gd name="connsiteY118" fmla="*/ 5840412 h 6858000"/>
              <a:gd name="connsiteX119" fmla="*/ 7497762 w 7569200"/>
              <a:gd name="connsiteY119" fmla="*/ 5876925 h 6858000"/>
              <a:gd name="connsiteX120" fmla="*/ 7516812 w 7569200"/>
              <a:gd name="connsiteY120" fmla="*/ 5915025 h 6858000"/>
              <a:gd name="connsiteX121" fmla="*/ 7532687 w 7569200"/>
              <a:gd name="connsiteY121" fmla="*/ 5956300 h 6858000"/>
              <a:gd name="connsiteX122" fmla="*/ 7546975 w 7569200"/>
              <a:gd name="connsiteY122" fmla="*/ 6003925 h 6858000"/>
              <a:gd name="connsiteX123" fmla="*/ 7558087 w 7569200"/>
              <a:gd name="connsiteY123" fmla="*/ 6056312 h 6858000"/>
              <a:gd name="connsiteX124" fmla="*/ 7566025 w 7569200"/>
              <a:gd name="connsiteY124" fmla="*/ 6113462 h 6858000"/>
              <a:gd name="connsiteX125" fmla="*/ 7569200 w 7569200"/>
              <a:gd name="connsiteY125" fmla="*/ 6183312 h 6858000"/>
              <a:gd name="connsiteX126" fmla="*/ 7566025 w 7569200"/>
              <a:gd name="connsiteY126" fmla="*/ 6251575 h 6858000"/>
              <a:gd name="connsiteX127" fmla="*/ 7558087 w 7569200"/>
              <a:gd name="connsiteY127" fmla="*/ 6311900 h 6858000"/>
              <a:gd name="connsiteX128" fmla="*/ 7546975 w 7569200"/>
              <a:gd name="connsiteY128" fmla="*/ 6361112 h 6858000"/>
              <a:gd name="connsiteX129" fmla="*/ 7532687 w 7569200"/>
              <a:gd name="connsiteY129" fmla="*/ 6407150 h 6858000"/>
              <a:gd name="connsiteX130" fmla="*/ 7516812 w 7569200"/>
              <a:gd name="connsiteY130" fmla="*/ 6448425 h 6858000"/>
              <a:gd name="connsiteX131" fmla="*/ 7499350 w 7569200"/>
              <a:gd name="connsiteY131" fmla="*/ 6488112 h 6858000"/>
              <a:gd name="connsiteX132" fmla="*/ 7481887 w 7569200"/>
              <a:gd name="connsiteY132" fmla="*/ 6523037 h 6858000"/>
              <a:gd name="connsiteX133" fmla="*/ 7462837 w 7569200"/>
              <a:gd name="connsiteY133" fmla="*/ 6561137 h 6858000"/>
              <a:gd name="connsiteX134" fmla="*/ 7443787 w 7569200"/>
              <a:gd name="connsiteY134" fmla="*/ 6597650 h 6858000"/>
              <a:gd name="connsiteX135" fmla="*/ 7427912 w 7569200"/>
              <a:gd name="connsiteY135" fmla="*/ 6640512 h 6858000"/>
              <a:gd name="connsiteX136" fmla="*/ 7412037 w 7569200"/>
              <a:gd name="connsiteY136" fmla="*/ 6683375 h 6858000"/>
              <a:gd name="connsiteX137" fmla="*/ 7402512 w 7569200"/>
              <a:gd name="connsiteY137" fmla="*/ 6735762 h 6858000"/>
              <a:gd name="connsiteX138" fmla="*/ 7394575 w 7569200"/>
              <a:gd name="connsiteY138" fmla="*/ 6791325 h 6858000"/>
              <a:gd name="connsiteX139" fmla="*/ 7389812 w 7569200"/>
              <a:gd name="connsiteY139" fmla="*/ 6858000 h 6858000"/>
              <a:gd name="connsiteX140" fmla="*/ 0 w 7569200"/>
              <a:gd name="connsiteY140" fmla="*/ 6858000 h 6858000"/>
              <a:gd name="connsiteX141" fmla="*/ 0 w 7569200"/>
              <a:gd name="connsiteY141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</a:cxnLst>
            <a:rect l="l" t="t" r="r" b="b"/>
            <a:pathLst>
              <a:path w="7569200" h="6858000">
                <a:moveTo>
                  <a:pt x="0" y="0"/>
                </a:moveTo>
                <a:lnTo>
                  <a:pt x="7389812" y="0"/>
                </a:lnTo>
                <a:lnTo>
                  <a:pt x="7394575" y="66675"/>
                </a:lnTo>
                <a:lnTo>
                  <a:pt x="7402512" y="122237"/>
                </a:lnTo>
                <a:lnTo>
                  <a:pt x="7412037" y="174625"/>
                </a:lnTo>
                <a:lnTo>
                  <a:pt x="7427912" y="217487"/>
                </a:lnTo>
                <a:lnTo>
                  <a:pt x="7443787" y="260350"/>
                </a:lnTo>
                <a:lnTo>
                  <a:pt x="7462837" y="296862"/>
                </a:lnTo>
                <a:lnTo>
                  <a:pt x="7481887" y="334962"/>
                </a:lnTo>
                <a:lnTo>
                  <a:pt x="7499350" y="369887"/>
                </a:lnTo>
                <a:lnTo>
                  <a:pt x="7516812" y="409575"/>
                </a:lnTo>
                <a:lnTo>
                  <a:pt x="7532687" y="450850"/>
                </a:lnTo>
                <a:lnTo>
                  <a:pt x="7546975" y="496887"/>
                </a:lnTo>
                <a:lnTo>
                  <a:pt x="7558087" y="546100"/>
                </a:lnTo>
                <a:lnTo>
                  <a:pt x="7566025" y="606425"/>
                </a:lnTo>
                <a:lnTo>
                  <a:pt x="7569200" y="673100"/>
                </a:lnTo>
                <a:lnTo>
                  <a:pt x="7566025" y="744537"/>
                </a:lnTo>
                <a:lnTo>
                  <a:pt x="7558087" y="801687"/>
                </a:lnTo>
                <a:lnTo>
                  <a:pt x="7546975" y="854075"/>
                </a:lnTo>
                <a:lnTo>
                  <a:pt x="7532687" y="901700"/>
                </a:lnTo>
                <a:lnTo>
                  <a:pt x="7516812" y="942975"/>
                </a:lnTo>
                <a:lnTo>
                  <a:pt x="7497762" y="981075"/>
                </a:lnTo>
                <a:lnTo>
                  <a:pt x="7478712" y="1017587"/>
                </a:lnTo>
                <a:lnTo>
                  <a:pt x="7459662" y="1055687"/>
                </a:lnTo>
                <a:lnTo>
                  <a:pt x="7442200" y="1095375"/>
                </a:lnTo>
                <a:lnTo>
                  <a:pt x="7424737" y="1136650"/>
                </a:lnTo>
                <a:lnTo>
                  <a:pt x="7410450" y="1182687"/>
                </a:lnTo>
                <a:lnTo>
                  <a:pt x="7400925" y="1235075"/>
                </a:lnTo>
                <a:lnTo>
                  <a:pt x="7391400" y="1295400"/>
                </a:lnTo>
                <a:lnTo>
                  <a:pt x="7389812" y="1363662"/>
                </a:lnTo>
                <a:lnTo>
                  <a:pt x="7391400" y="1431925"/>
                </a:lnTo>
                <a:lnTo>
                  <a:pt x="7400925" y="1492250"/>
                </a:lnTo>
                <a:lnTo>
                  <a:pt x="7410450" y="1544637"/>
                </a:lnTo>
                <a:lnTo>
                  <a:pt x="7424737" y="1589087"/>
                </a:lnTo>
                <a:lnTo>
                  <a:pt x="7442200" y="1631950"/>
                </a:lnTo>
                <a:lnTo>
                  <a:pt x="7459662" y="1671637"/>
                </a:lnTo>
                <a:lnTo>
                  <a:pt x="7478712" y="1708150"/>
                </a:lnTo>
                <a:lnTo>
                  <a:pt x="7497762" y="1743075"/>
                </a:lnTo>
                <a:lnTo>
                  <a:pt x="7516812" y="1782762"/>
                </a:lnTo>
                <a:lnTo>
                  <a:pt x="7532687" y="1824037"/>
                </a:lnTo>
                <a:lnTo>
                  <a:pt x="7546975" y="1870075"/>
                </a:lnTo>
                <a:lnTo>
                  <a:pt x="7558087" y="1922462"/>
                </a:lnTo>
                <a:lnTo>
                  <a:pt x="7566025" y="1982787"/>
                </a:lnTo>
                <a:lnTo>
                  <a:pt x="7569200" y="2051050"/>
                </a:lnTo>
                <a:lnTo>
                  <a:pt x="7566025" y="2119312"/>
                </a:lnTo>
                <a:lnTo>
                  <a:pt x="7558087" y="2179637"/>
                </a:lnTo>
                <a:lnTo>
                  <a:pt x="7546975" y="2232025"/>
                </a:lnTo>
                <a:lnTo>
                  <a:pt x="7532687" y="2278062"/>
                </a:lnTo>
                <a:lnTo>
                  <a:pt x="7516812" y="2319337"/>
                </a:lnTo>
                <a:lnTo>
                  <a:pt x="7497762" y="2359025"/>
                </a:lnTo>
                <a:lnTo>
                  <a:pt x="7478712" y="2395537"/>
                </a:lnTo>
                <a:lnTo>
                  <a:pt x="7459662" y="2433637"/>
                </a:lnTo>
                <a:lnTo>
                  <a:pt x="7442200" y="2471737"/>
                </a:lnTo>
                <a:lnTo>
                  <a:pt x="7424737" y="2513012"/>
                </a:lnTo>
                <a:lnTo>
                  <a:pt x="7410450" y="2560637"/>
                </a:lnTo>
                <a:lnTo>
                  <a:pt x="7400925" y="2613025"/>
                </a:lnTo>
                <a:lnTo>
                  <a:pt x="7391400" y="2671762"/>
                </a:lnTo>
                <a:lnTo>
                  <a:pt x="7389812" y="2741612"/>
                </a:lnTo>
                <a:lnTo>
                  <a:pt x="7391400" y="2809875"/>
                </a:lnTo>
                <a:lnTo>
                  <a:pt x="7400925" y="2868612"/>
                </a:lnTo>
                <a:lnTo>
                  <a:pt x="7410450" y="2922587"/>
                </a:lnTo>
                <a:lnTo>
                  <a:pt x="7424737" y="2967037"/>
                </a:lnTo>
                <a:lnTo>
                  <a:pt x="7442200" y="3009900"/>
                </a:lnTo>
                <a:lnTo>
                  <a:pt x="7459662" y="3046412"/>
                </a:lnTo>
                <a:lnTo>
                  <a:pt x="7478712" y="3084512"/>
                </a:lnTo>
                <a:lnTo>
                  <a:pt x="7497762" y="3121025"/>
                </a:lnTo>
                <a:lnTo>
                  <a:pt x="7516812" y="3160712"/>
                </a:lnTo>
                <a:lnTo>
                  <a:pt x="7532687" y="3201987"/>
                </a:lnTo>
                <a:lnTo>
                  <a:pt x="7546975" y="3248025"/>
                </a:lnTo>
                <a:lnTo>
                  <a:pt x="7558087" y="3300412"/>
                </a:lnTo>
                <a:lnTo>
                  <a:pt x="7566025" y="3360737"/>
                </a:lnTo>
                <a:lnTo>
                  <a:pt x="7569200" y="3427412"/>
                </a:lnTo>
                <a:lnTo>
                  <a:pt x="7566025" y="3497262"/>
                </a:lnTo>
                <a:lnTo>
                  <a:pt x="7558087" y="3557587"/>
                </a:lnTo>
                <a:lnTo>
                  <a:pt x="7546975" y="3609975"/>
                </a:lnTo>
                <a:lnTo>
                  <a:pt x="7532687" y="3656012"/>
                </a:lnTo>
                <a:lnTo>
                  <a:pt x="7516812" y="3697287"/>
                </a:lnTo>
                <a:lnTo>
                  <a:pt x="7497762" y="3736975"/>
                </a:lnTo>
                <a:lnTo>
                  <a:pt x="7459662" y="3811587"/>
                </a:lnTo>
                <a:lnTo>
                  <a:pt x="7442200" y="3848100"/>
                </a:lnTo>
                <a:lnTo>
                  <a:pt x="7424737" y="3890962"/>
                </a:lnTo>
                <a:lnTo>
                  <a:pt x="7410450" y="3935412"/>
                </a:lnTo>
                <a:lnTo>
                  <a:pt x="7400925" y="3987800"/>
                </a:lnTo>
                <a:lnTo>
                  <a:pt x="7391400" y="4048125"/>
                </a:lnTo>
                <a:lnTo>
                  <a:pt x="7389812" y="4116387"/>
                </a:lnTo>
                <a:lnTo>
                  <a:pt x="7391400" y="4186237"/>
                </a:lnTo>
                <a:lnTo>
                  <a:pt x="7400925" y="4244975"/>
                </a:lnTo>
                <a:lnTo>
                  <a:pt x="7410450" y="4297362"/>
                </a:lnTo>
                <a:lnTo>
                  <a:pt x="7424737" y="4343400"/>
                </a:lnTo>
                <a:lnTo>
                  <a:pt x="7442200" y="4386262"/>
                </a:lnTo>
                <a:lnTo>
                  <a:pt x="7459662" y="4424362"/>
                </a:lnTo>
                <a:lnTo>
                  <a:pt x="7497762" y="4498975"/>
                </a:lnTo>
                <a:lnTo>
                  <a:pt x="7516812" y="4537075"/>
                </a:lnTo>
                <a:lnTo>
                  <a:pt x="7532687" y="4579937"/>
                </a:lnTo>
                <a:lnTo>
                  <a:pt x="7546975" y="4625975"/>
                </a:lnTo>
                <a:lnTo>
                  <a:pt x="7558087" y="4678362"/>
                </a:lnTo>
                <a:lnTo>
                  <a:pt x="7566025" y="4738687"/>
                </a:lnTo>
                <a:lnTo>
                  <a:pt x="7569200" y="4806950"/>
                </a:lnTo>
                <a:lnTo>
                  <a:pt x="7566025" y="4875212"/>
                </a:lnTo>
                <a:lnTo>
                  <a:pt x="7558087" y="4935537"/>
                </a:lnTo>
                <a:lnTo>
                  <a:pt x="7546975" y="4987925"/>
                </a:lnTo>
                <a:lnTo>
                  <a:pt x="7532687" y="5033962"/>
                </a:lnTo>
                <a:lnTo>
                  <a:pt x="7516812" y="5075237"/>
                </a:lnTo>
                <a:lnTo>
                  <a:pt x="7497762" y="5114925"/>
                </a:lnTo>
                <a:lnTo>
                  <a:pt x="7478712" y="5149850"/>
                </a:lnTo>
                <a:lnTo>
                  <a:pt x="7459662" y="5186362"/>
                </a:lnTo>
                <a:lnTo>
                  <a:pt x="7442200" y="5226050"/>
                </a:lnTo>
                <a:lnTo>
                  <a:pt x="7424737" y="5268912"/>
                </a:lnTo>
                <a:lnTo>
                  <a:pt x="7410450" y="5313362"/>
                </a:lnTo>
                <a:lnTo>
                  <a:pt x="7400925" y="5365750"/>
                </a:lnTo>
                <a:lnTo>
                  <a:pt x="7391400" y="5426075"/>
                </a:lnTo>
                <a:lnTo>
                  <a:pt x="7389812" y="5494337"/>
                </a:lnTo>
                <a:lnTo>
                  <a:pt x="7391400" y="5562600"/>
                </a:lnTo>
                <a:lnTo>
                  <a:pt x="7400925" y="5622925"/>
                </a:lnTo>
                <a:lnTo>
                  <a:pt x="7410450" y="5675312"/>
                </a:lnTo>
                <a:lnTo>
                  <a:pt x="7424737" y="5721350"/>
                </a:lnTo>
                <a:lnTo>
                  <a:pt x="7442200" y="5762625"/>
                </a:lnTo>
                <a:lnTo>
                  <a:pt x="7459662" y="5802312"/>
                </a:lnTo>
                <a:lnTo>
                  <a:pt x="7478712" y="5840412"/>
                </a:lnTo>
                <a:lnTo>
                  <a:pt x="7497762" y="5876925"/>
                </a:lnTo>
                <a:lnTo>
                  <a:pt x="7516812" y="5915025"/>
                </a:lnTo>
                <a:lnTo>
                  <a:pt x="7532687" y="5956300"/>
                </a:lnTo>
                <a:lnTo>
                  <a:pt x="7546975" y="6003925"/>
                </a:lnTo>
                <a:lnTo>
                  <a:pt x="7558087" y="6056312"/>
                </a:lnTo>
                <a:lnTo>
                  <a:pt x="7566025" y="6113462"/>
                </a:lnTo>
                <a:lnTo>
                  <a:pt x="7569200" y="6183312"/>
                </a:lnTo>
                <a:lnTo>
                  <a:pt x="7566025" y="6251575"/>
                </a:lnTo>
                <a:lnTo>
                  <a:pt x="7558087" y="6311900"/>
                </a:lnTo>
                <a:lnTo>
                  <a:pt x="7546975" y="6361112"/>
                </a:lnTo>
                <a:lnTo>
                  <a:pt x="7532687" y="6407150"/>
                </a:lnTo>
                <a:lnTo>
                  <a:pt x="7516812" y="6448425"/>
                </a:lnTo>
                <a:lnTo>
                  <a:pt x="7499350" y="6488112"/>
                </a:lnTo>
                <a:lnTo>
                  <a:pt x="7481887" y="6523037"/>
                </a:lnTo>
                <a:lnTo>
                  <a:pt x="7462837" y="6561137"/>
                </a:lnTo>
                <a:lnTo>
                  <a:pt x="7443787" y="6597650"/>
                </a:lnTo>
                <a:lnTo>
                  <a:pt x="7427912" y="6640512"/>
                </a:lnTo>
                <a:lnTo>
                  <a:pt x="7412037" y="6683375"/>
                </a:lnTo>
                <a:lnTo>
                  <a:pt x="7402512" y="6735762"/>
                </a:lnTo>
                <a:lnTo>
                  <a:pt x="7394575" y="6791325"/>
                </a:lnTo>
                <a:lnTo>
                  <a:pt x="7389812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628AF5D-E579-F8B0-7BAC-CE09A885AC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3464" y="398619"/>
            <a:ext cx="6534981" cy="1150832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2800" u="sng" cap="none" dirty="0">
                <a:latin typeface="Calibri" panose="020F0502020204030204" pitchFamily="34" charset="0"/>
                <a:cs typeface="Calibri" panose="020F0502020204030204" pitchFamily="34" charset="0"/>
              </a:rPr>
              <a:t>Tanning Culture, 1970s: </a:t>
            </a:r>
            <a:br>
              <a:rPr lang="en-US" sz="2800" u="sng" cap="none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800" u="sng" cap="none" dirty="0">
                <a:latin typeface="Calibri" panose="020F0502020204030204" pitchFamily="34" charset="0"/>
                <a:cs typeface="Calibri" panose="020F0502020204030204" pitchFamily="34" charset="0"/>
              </a:rPr>
              <a:t>‘Duo’ DHA Fake Tan.</a:t>
            </a:r>
            <a:endParaRPr lang="en-US" sz="2800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61" name="Rectangle 2060">
            <a:extLst>
              <a:ext uri="{FF2B5EF4-FFF2-40B4-BE49-F238E27FC236}">
                <a16:creationId xmlns:a16="http://schemas.microsoft.com/office/drawing/2014/main" id="{F50C5101-CD9E-4E96-A827-ACA768C311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BA6145-38D4-05FF-A08D-0CB417A79E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2076" y="2067814"/>
            <a:ext cx="5853249" cy="3466316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</a:pPr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1973: American Food and Drugs Administration (FDA)  approval of DHA. </a:t>
            </a:r>
          </a:p>
          <a:p>
            <a:pPr>
              <a:lnSpc>
                <a:spcPct val="200000"/>
              </a:lnSpc>
            </a:pPr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Greater medical support for vitiligo/skin depigmentation patients to use DHA. </a:t>
            </a:r>
          </a:p>
          <a:p>
            <a:pPr>
              <a:lnSpc>
                <a:spcPct val="200000"/>
              </a:lnSpc>
            </a:pPr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New ‘Duo’ range, which combined DHA and weak UV-blocking ingredients…  </a:t>
            </a:r>
          </a:p>
        </p:txBody>
      </p:sp>
      <p:sp>
        <p:nvSpPr>
          <p:cNvPr id="2063" name="Freeform 22">
            <a:extLst>
              <a:ext uri="{FF2B5EF4-FFF2-40B4-BE49-F238E27FC236}">
                <a16:creationId xmlns:a16="http://schemas.microsoft.com/office/drawing/2014/main" id="{588FC0EF-FB5A-4AF3-A7C1-57F4582BFB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 flipH="1">
            <a:off x="6909478" y="0"/>
            <a:ext cx="5282519" cy="6858000"/>
          </a:xfrm>
          <a:custGeom>
            <a:avLst/>
            <a:gdLst>
              <a:gd name="connsiteX0" fmla="*/ 0 w 4992864"/>
              <a:gd name="connsiteY0" fmla="*/ 0 h 6858000"/>
              <a:gd name="connsiteX1" fmla="*/ 4813476 w 4992864"/>
              <a:gd name="connsiteY1" fmla="*/ 0 h 6858000"/>
              <a:gd name="connsiteX2" fmla="*/ 4818239 w 4992864"/>
              <a:gd name="connsiteY2" fmla="*/ 66675 h 6858000"/>
              <a:gd name="connsiteX3" fmla="*/ 4826176 w 4992864"/>
              <a:gd name="connsiteY3" fmla="*/ 122237 h 6858000"/>
              <a:gd name="connsiteX4" fmla="*/ 4835701 w 4992864"/>
              <a:gd name="connsiteY4" fmla="*/ 174625 h 6858000"/>
              <a:gd name="connsiteX5" fmla="*/ 4851576 w 4992864"/>
              <a:gd name="connsiteY5" fmla="*/ 217487 h 6858000"/>
              <a:gd name="connsiteX6" fmla="*/ 4867451 w 4992864"/>
              <a:gd name="connsiteY6" fmla="*/ 260350 h 6858000"/>
              <a:gd name="connsiteX7" fmla="*/ 4886501 w 4992864"/>
              <a:gd name="connsiteY7" fmla="*/ 296862 h 6858000"/>
              <a:gd name="connsiteX8" fmla="*/ 4905551 w 4992864"/>
              <a:gd name="connsiteY8" fmla="*/ 334962 h 6858000"/>
              <a:gd name="connsiteX9" fmla="*/ 4923014 w 4992864"/>
              <a:gd name="connsiteY9" fmla="*/ 369887 h 6858000"/>
              <a:gd name="connsiteX10" fmla="*/ 4940476 w 4992864"/>
              <a:gd name="connsiteY10" fmla="*/ 409575 h 6858000"/>
              <a:gd name="connsiteX11" fmla="*/ 4956351 w 4992864"/>
              <a:gd name="connsiteY11" fmla="*/ 450850 h 6858000"/>
              <a:gd name="connsiteX12" fmla="*/ 4970639 w 4992864"/>
              <a:gd name="connsiteY12" fmla="*/ 496887 h 6858000"/>
              <a:gd name="connsiteX13" fmla="*/ 4981751 w 4992864"/>
              <a:gd name="connsiteY13" fmla="*/ 546100 h 6858000"/>
              <a:gd name="connsiteX14" fmla="*/ 4989689 w 4992864"/>
              <a:gd name="connsiteY14" fmla="*/ 606425 h 6858000"/>
              <a:gd name="connsiteX15" fmla="*/ 4992864 w 4992864"/>
              <a:gd name="connsiteY15" fmla="*/ 673100 h 6858000"/>
              <a:gd name="connsiteX16" fmla="*/ 4989689 w 4992864"/>
              <a:gd name="connsiteY16" fmla="*/ 744537 h 6858000"/>
              <a:gd name="connsiteX17" fmla="*/ 4981751 w 4992864"/>
              <a:gd name="connsiteY17" fmla="*/ 801687 h 6858000"/>
              <a:gd name="connsiteX18" fmla="*/ 4970639 w 4992864"/>
              <a:gd name="connsiteY18" fmla="*/ 854075 h 6858000"/>
              <a:gd name="connsiteX19" fmla="*/ 4956351 w 4992864"/>
              <a:gd name="connsiteY19" fmla="*/ 901700 h 6858000"/>
              <a:gd name="connsiteX20" fmla="*/ 4940476 w 4992864"/>
              <a:gd name="connsiteY20" fmla="*/ 942975 h 6858000"/>
              <a:gd name="connsiteX21" fmla="*/ 4921426 w 4992864"/>
              <a:gd name="connsiteY21" fmla="*/ 981075 h 6858000"/>
              <a:gd name="connsiteX22" fmla="*/ 4902376 w 4992864"/>
              <a:gd name="connsiteY22" fmla="*/ 1017587 h 6858000"/>
              <a:gd name="connsiteX23" fmla="*/ 4883326 w 4992864"/>
              <a:gd name="connsiteY23" fmla="*/ 1055687 h 6858000"/>
              <a:gd name="connsiteX24" fmla="*/ 4865864 w 4992864"/>
              <a:gd name="connsiteY24" fmla="*/ 1095375 h 6858000"/>
              <a:gd name="connsiteX25" fmla="*/ 4848401 w 4992864"/>
              <a:gd name="connsiteY25" fmla="*/ 1136650 h 6858000"/>
              <a:gd name="connsiteX26" fmla="*/ 4834114 w 4992864"/>
              <a:gd name="connsiteY26" fmla="*/ 1182687 h 6858000"/>
              <a:gd name="connsiteX27" fmla="*/ 4824589 w 4992864"/>
              <a:gd name="connsiteY27" fmla="*/ 1235075 h 6858000"/>
              <a:gd name="connsiteX28" fmla="*/ 4815064 w 4992864"/>
              <a:gd name="connsiteY28" fmla="*/ 1295400 h 6858000"/>
              <a:gd name="connsiteX29" fmla="*/ 4813476 w 4992864"/>
              <a:gd name="connsiteY29" fmla="*/ 1363662 h 6858000"/>
              <a:gd name="connsiteX30" fmla="*/ 4815064 w 4992864"/>
              <a:gd name="connsiteY30" fmla="*/ 1431925 h 6858000"/>
              <a:gd name="connsiteX31" fmla="*/ 4824589 w 4992864"/>
              <a:gd name="connsiteY31" fmla="*/ 1492250 h 6858000"/>
              <a:gd name="connsiteX32" fmla="*/ 4834114 w 4992864"/>
              <a:gd name="connsiteY32" fmla="*/ 1544637 h 6858000"/>
              <a:gd name="connsiteX33" fmla="*/ 4848401 w 4992864"/>
              <a:gd name="connsiteY33" fmla="*/ 1589087 h 6858000"/>
              <a:gd name="connsiteX34" fmla="*/ 4865864 w 4992864"/>
              <a:gd name="connsiteY34" fmla="*/ 1631950 h 6858000"/>
              <a:gd name="connsiteX35" fmla="*/ 4883326 w 4992864"/>
              <a:gd name="connsiteY35" fmla="*/ 1671637 h 6858000"/>
              <a:gd name="connsiteX36" fmla="*/ 4902376 w 4992864"/>
              <a:gd name="connsiteY36" fmla="*/ 1708150 h 6858000"/>
              <a:gd name="connsiteX37" fmla="*/ 4921426 w 4992864"/>
              <a:gd name="connsiteY37" fmla="*/ 1743075 h 6858000"/>
              <a:gd name="connsiteX38" fmla="*/ 4940476 w 4992864"/>
              <a:gd name="connsiteY38" fmla="*/ 1782762 h 6858000"/>
              <a:gd name="connsiteX39" fmla="*/ 4956351 w 4992864"/>
              <a:gd name="connsiteY39" fmla="*/ 1824037 h 6858000"/>
              <a:gd name="connsiteX40" fmla="*/ 4970639 w 4992864"/>
              <a:gd name="connsiteY40" fmla="*/ 1870075 h 6858000"/>
              <a:gd name="connsiteX41" fmla="*/ 4981751 w 4992864"/>
              <a:gd name="connsiteY41" fmla="*/ 1922462 h 6858000"/>
              <a:gd name="connsiteX42" fmla="*/ 4989689 w 4992864"/>
              <a:gd name="connsiteY42" fmla="*/ 1982787 h 6858000"/>
              <a:gd name="connsiteX43" fmla="*/ 4992864 w 4992864"/>
              <a:gd name="connsiteY43" fmla="*/ 2051050 h 6858000"/>
              <a:gd name="connsiteX44" fmla="*/ 4989689 w 4992864"/>
              <a:gd name="connsiteY44" fmla="*/ 2119312 h 6858000"/>
              <a:gd name="connsiteX45" fmla="*/ 4981751 w 4992864"/>
              <a:gd name="connsiteY45" fmla="*/ 2179637 h 6858000"/>
              <a:gd name="connsiteX46" fmla="*/ 4970639 w 4992864"/>
              <a:gd name="connsiteY46" fmla="*/ 2232025 h 6858000"/>
              <a:gd name="connsiteX47" fmla="*/ 4956351 w 4992864"/>
              <a:gd name="connsiteY47" fmla="*/ 2278062 h 6858000"/>
              <a:gd name="connsiteX48" fmla="*/ 4940476 w 4992864"/>
              <a:gd name="connsiteY48" fmla="*/ 2319337 h 6858000"/>
              <a:gd name="connsiteX49" fmla="*/ 4921426 w 4992864"/>
              <a:gd name="connsiteY49" fmla="*/ 2359025 h 6858000"/>
              <a:gd name="connsiteX50" fmla="*/ 4902376 w 4992864"/>
              <a:gd name="connsiteY50" fmla="*/ 2395537 h 6858000"/>
              <a:gd name="connsiteX51" fmla="*/ 4883326 w 4992864"/>
              <a:gd name="connsiteY51" fmla="*/ 2433637 h 6858000"/>
              <a:gd name="connsiteX52" fmla="*/ 4865864 w 4992864"/>
              <a:gd name="connsiteY52" fmla="*/ 2471737 h 6858000"/>
              <a:gd name="connsiteX53" fmla="*/ 4848401 w 4992864"/>
              <a:gd name="connsiteY53" fmla="*/ 2513012 h 6858000"/>
              <a:gd name="connsiteX54" fmla="*/ 4834114 w 4992864"/>
              <a:gd name="connsiteY54" fmla="*/ 2560637 h 6858000"/>
              <a:gd name="connsiteX55" fmla="*/ 4824589 w 4992864"/>
              <a:gd name="connsiteY55" fmla="*/ 2613025 h 6858000"/>
              <a:gd name="connsiteX56" fmla="*/ 4815064 w 4992864"/>
              <a:gd name="connsiteY56" fmla="*/ 2671762 h 6858000"/>
              <a:gd name="connsiteX57" fmla="*/ 4813476 w 4992864"/>
              <a:gd name="connsiteY57" fmla="*/ 2741612 h 6858000"/>
              <a:gd name="connsiteX58" fmla="*/ 4815064 w 4992864"/>
              <a:gd name="connsiteY58" fmla="*/ 2809875 h 6858000"/>
              <a:gd name="connsiteX59" fmla="*/ 4824589 w 4992864"/>
              <a:gd name="connsiteY59" fmla="*/ 2868612 h 6858000"/>
              <a:gd name="connsiteX60" fmla="*/ 4834114 w 4992864"/>
              <a:gd name="connsiteY60" fmla="*/ 2922587 h 6858000"/>
              <a:gd name="connsiteX61" fmla="*/ 4848401 w 4992864"/>
              <a:gd name="connsiteY61" fmla="*/ 2967037 h 6858000"/>
              <a:gd name="connsiteX62" fmla="*/ 4865864 w 4992864"/>
              <a:gd name="connsiteY62" fmla="*/ 3009900 h 6858000"/>
              <a:gd name="connsiteX63" fmla="*/ 4883326 w 4992864"/>
              <a:gd name="connsiteY63" fmla="*/ 3046412 h 6858000"/>
              <a:gd name="connsiteX64" fmla="*/ 4902376 w 4992864"/>
              <a:gd name="connsiteY64" fmla="*/ 3084512 h 6858000"/>
              <a:gd name="connsiteX65" fmla="*/ 4921426 w 4992864"/>
              <a:gd name="connsiteY65" fmla="*/ 3121025 h 6858000"/>
              <a:gd name="connsiteX66" fmla="*/ 4940476 w 4992864"/>
              <a:gd name="connsiteY66" fmla="*/ 3160712 h 6858000"/>
              <a:gd name="connsiteX67" fmla="*/ 4956351 w 4992864"/>
              <a:gd name="connsiteY67" fmla="*/ 3201987 h 6858000"/>
              <a:gd name="connsiteX68" fmla="*/ 4970639 w 4992864"/>
              <a:gd name="connsiteY68" fmla="*/ 3248025 h 6858000"/>
              <a:gd name="connsiteX69" fmla="*/ 4981751 w 4992864"/>
              <a:gd name="connsiteY69" fmla="*/ 3300412 h 6858000"/>
              <a:gd name="connsiteX70" fmla="*/ 4989689 w 4992864"/>
              <a:gd name="connsiteY70" fmla="*/ 3360737 h 6858000"/>
              <a:gd name="connsiteX71" fmla="*/ 4992864 w 4992864"/>
              <a:gd name="connsiteY71" fmla="*/ 3427412 h 6858000"/>
              <a:gd name="connsiteX72" fmla="*/ 4989689 w 4992864"/>
              <a:gd name="connsiteY72" fmla="*/ 3497262 h 6858000"/>
              <a:gd name="connsiteX73" fmla="*/ 4981751 w 4992864"/>
              <a:gd name="connsiteY73" fmla="*/ 3557587 h 6858000"/>
              <a:gd name="connsiteX74" fmla="*/ 4970639 w 4992864"/>
              <a:gd name="connsiteY74" fmla="*/ 3609975 h 6858000"/>
              <a:gd name="connsiteX75" fmla="*/ 4956351 w 4992864"/>
              <a:gd name="connsiteY75" fmla="*/ 3656012 h 6858000"/>
              <a:gd name="connsiteX76" fmla="*/ 4940476 w 4992864"/>
              <a:gd name="connsiteY76" fmla="*/ 3697287 h 6858000"/>
              <a:gd name="connsiteX77" fmla="*/ 4921426 w 4992864"/>
              <a:gd name="connsiteY77" fmla="*/ 3736975 h 6858000"/>
              <a:gd name="connsiteX78" fmla="*/ 4883326 w 4992864"/>
              <a:gd name="connsiteY78" fmla="*/ 3811587 h 6858000"/>
              <a:gd name="connsiteX79" fmla="*/ 4865864 w 4992864"/>
              <a:gd name="connsiteY79" fmla="*/ 3848100 h 6858000"/>
              <a:gd name="connsiteX80" fmla="*/ 4848401 w 4992864"/>
              <a:gd name="connsiteY80" fmla="*/ 3890962 h 6858000"/>
              <a:gd name="connsiteX81" fmla="*/ 4834114 w 4992864"/>
              <a:gd name="connsiteY81" fmla="*/ 3935412 h 6858000"/>
              <a:gd name="connsiteX82" fmla="*/ 4824589 w 4992864"/>
              <a:gd name="connsiteY82" fmla="*/ 3987800 h 6858000"/>
              <a:gd name="connsiteX83" fmla="*/ 4815064 w 4992864"/>
              <a:gd name="connsiteY83" fmla="*/ 4048125 h 6858000"/>
              <a:gd name="connsiteX84" fmla="*/ 4813476 w 4992864"/>
              <a:gd name="connsiteY84" fmla="*/ 4116387 h 6858000"/>
              <a:gd name="connsiteX85" fmla="*/ 4815064 w 4992864"/>
              <a:gd name="connsiteY85" fmla="*/ 4186237 h 6858000"/>
              <a:gd name="connsiteX86" fmla="*/ 4824589 w 4992864"/>
              <a:gd name="connsiteY86" fmla="*/ 4244975 h 6858000"/>
              <a:gd name="connsiteX87" fmla="*/ 4834114 w 4992864"/>
              <a:gd name="connsiteY87" fmla="*/ 4297362 h 6858000"/>
              <a:gd name="connsiteX88" fmla="*/ 4848401 w 4992864"/>
              <a:gd name="connsiteY88" fmla="*/ 4343400 h 6858000"/>
              <a:gd name="connsiteX89" fmla="*/ 4865864 w 4992864"/>
              <a:gd name="connsiteY89" fmla="*/ 4386262 h 6858000"/>
              <a:gd name="connsiteX90" fmla="*/ 4883326 w 4992864"/>
              <a:gd name="connsiteY90" fmla="*/ 4424362 h 6858000"/>
              <a:gd name="connsiteX91" fmla="*/ 4921426 w 4992864"/>
              <a:gd name="connsiteY91" fmla="*/ 4498975 h 6858000"/>
              <a:gd name="connsiteX92" fmla="*/ 4940476 w 4992864"/>
              <a:gd name="connsiteY92" fmla="*/ 4537075 h 6858000"/>
              <a:gd name="connsiteX93" fmla="*/ 4956351 w 4992864"/>
              <a:gd name="connsiteY93" fmla="*/ 4579937 h 6858000"/>
              <a:gd name="connsiteX94" fmla="*/ 4970639 w 4992864"/>
              <a:gd name="connsiteY94" fmla="*/ 4625975 h 6858000"/>
              <a:gd name="connsiteX95" fmla="*/ 4981751 w 4992864"/>
              <a:gd name="connsiteY95" fmla="*/ 4678362 h 6858000"/>
              <a:gd name="connsiteX96" fmla="*/ 4989689 w 4992864"/>
              <a:gd name="connsiteY96" fmla="*/ 4738687 h 6858000"/>
              <a:gd name="connsiteX97" fmla="*/ 4992864 w 4992864"/>
              <a:gd name="connsiteY97" fmla="*/ 4806950 h 6858000"/>
              <a:gd name="connsiteX98" fmla="*/ 4989689 w 4992864"/>
              <a:gd name="connsiteY98" fmla="*/ 4875212 h 6858000"/>
              <a:gd name="connsiteX99" fmla="*/ 4981751 w 4992864"/>
              <a:gd name="connsiteY99" fmla="*/ 4935537 h 6858000"/>
              <a:gd name="connsiteX100" fmla="*/ 4970639 w 4992864"/>
              <a:gd name="connsiteY100" fmla="*/ 4987925 h 6858000"/>
              <a:gd name="connsiteX101" fmla="*/ 4956351 w 4992864"/>
              <a:gd name="connsiteY101" fmla="*/ 5033962 h 6858000"/>
              <a:gd name="connsiteX102" fmla="*/ 4940476 w 4992864"/>
              <a:gd name="connsiteY102" fmla="*/ 5075237 h 6858000"/>
              <a:gd name="connsiteX103" fmla="*/ 4921426 w 4992864"/>
              <a:gd name="connsiteY103" fmla="*/ 5114925 h 6858000"/>
              <a:gd name="connsiteX104" fmla="*/ 4902376 w 4992864"/>
              <a:gd name="connsiteY104" fmla="*/ 5149850 h 6858000"/>
              <a:gd name="connsiteX105" fmla="*/ 4883326 w 4992864"/>
              <a:gd name="connsiteY105" fmla="*/ 5186362 h 6858000"/>
              <a:gd name="connsiteX106" fmla="*/ 4865864 w 4992864"/>
              <a:gd name="connsiteY106" fmla="*/ 5226050 h 6858000"/>
              <a:gd name="connsiteX107" fmla="*/ 4848401 w 4992864"/>
              <a:gd name="connsiteY107" fmla="*/ 5268912 h 6858000"/>
              <a:gd name="connsiteX108" fmla="*/ 4834114 w 4992864"/>
              <a:gd name="connsiteY108" fmla="*/ 5313362 h 6858000"/>
              <a:gd name="connsiteX109" fmla="*/ 4824589 w 4992864"/>
              <a:gd name="connsiteY109" fmla="*/ 5365750 h 6858000"/>
              <a:gd name="connsiteX110" fmla="*/ 4815064 w 4992864"/>
              <a:gd name="connsiteY110" fmla="*/ 5426075 h 6858000"/>
              <a:gd name="connsiteX111" fmla="*/ 4813476 w 4992864"/>
              <a:gd name="connsiteY111" fmla="*/ 5494337 h 6858000"/>
              <a:gd name="connsiteX112" fmla="*/ 4815064 w 4992864"/>
              <a:gd name="connsiteY112" fmla="*/ 5562600 h 6858000"/>
              <a:gd name="connsiteX113" fmla="*/ 4824589 w 4992864"/>
              <a:gd name="connsiteY113" fmla="*/ 5622925 h 6858000"/>
              <a:gd name="connsiteX114" fmla="*/ 4834114 w 4992864"/>
              <a:gd name="connsiteY114" fmla="*/ 5675312 h 6858000"/>
              <a:gd name="connsiteX115" fmla="*/ 4848401 w 4992864"/>
              <a:gd name="connsiteY115" fmla="*/ 5721350 h 6858000"/>
              <a:gd name="connsiteX116" fmla="*/ 4865864 w 4992864"/>
              <a:gd name="connsiteY116" fmla="*/ 5762625 h 6858000"/>
              <a:gd name="connsiteX117" fmla="*/ 4883326 w 4992864"/>
              <a:gd name="connsiteY117" fmla="*/ 5802312 h 6858000"/>
              <a:gd name="connsiteX118" fmla="*/ 4902376 w 4992864"/>
              <a:gd name="connsiteY118" fmla="*/ 5840412 h 6858000"/>
              <a:gd name="connsiteX119" fmla="*/ 4921426 w 4992864"/>
              <a:gd name="connsiteY119" fmla="*/ 5876925 h 6858000"/>
              <a:gd name="connsiteX120" fmla="*/ 4940476 w 4992864"/>
              <a:gd name="connsiteY120" fmla="*/ 5915025 h 6858000"/>
              <a:gd name="connsiteX121" fmla="*/ 4956351 w 4992864"/>
              <a:gd name="connsiteY121" fmla="*/ 5956300 h 6858000"/>
              <a:gd name="connsiteX122" fmla="*/ 4970639 w 4992864"/>
              <a:gd name="connsiteY122" fmla="*/ 6003925 h 6858000"/>
              <a:gd name="connsiteX123" fmla="*/ 4981751 w 4992864"/>
              <a:gd name="connsiteY123" fmla="*/ 6056312 h 6858000"/>
              <a:gd name="connsiteX124" fmla="*/ 4989689 w 4992864"/>
              <a:gd name="connsiteY124" fmla="*/ 6113462 h 6858000"/>
              <a:gd name="connsiteX125" fmla="*/ 4992864 w 4992864"/>
              <a:gd name="connsiteY125" fmla="*/ 6183312 h 6858000"/>
              <a:gd name="connsiteX126" fmla="*/ 4989689 w 4992864"/>
              <a:gd name="connsiteY126" fmla="*/ 6251575 h 6858000"/>
              <a:gd name="connsiteX127" fmla="*/ 4981751 w 4992864"/>
              <a:gd name="connsiteY127" fmla="*/ 6311900 h 6858000"/>
              <a:gd name="connsiteX128" fmla="*/ 4970639 w 4992864"/>
              <a:gd name="connsiteY128" fmla="*/ 6361112 h 6858000"/>
              <a:gd name="connsiteX129" fmla="*/ 4956351 w 4992864"/>
              <a:gd name="connsiteY129" fmla="*/ 6407150 h 6858000"/>
              <a:gd name="connsiteX130" fmla="*/ 4940476 w 4992864"/>
              <a:gd name="connsiteY130" fmla="*/ 6448425 h 6858000"/>
              <a:gd name="connsiteX131" fmla="*/ 4923014 w 4992864"/>
              <a:gd name="connsiteY131" fmla="*/ 6488112 h 6858000"/>
              <a:gd name="connsiteX132" fmla="*/ 4905551 w 4992864"/>
              <a:gd name="connsiteY132" fmla="*/ 6523037 h 6858000"/>
              <a:gd name="connsiteX133" fmla="*/ 4886501 w 4992864"/>
              <a:gd name="connsiteY133" fmla="*/ 6561137 h 6858000"/>
              <a:gd name="connsiteX134" fmla="*/ 4867451 w 4992864"/>
              <a:gd name="connsiteY134" fmla="*/ 6597650 h 6858000"/>
              <a:gd name="connsiteX135" fmla="*/ 4851576 w 4992864"/>
              <a:gd name="connsiteY135" fmla="*/ 6640512 h 6858000"/>
              <a:gd name="connsiteX136" fmla="*/ 4835701 w 4992864"/>
              <a:gd name="connsiteY136" fmla="*/ 6683375 h 6858000"/>
              <a:gd name="connsiteX137" fmla="*/ 4826176 w 4992864"/>
              <a:gd name="connsiteY137" fmla="*/ 6735762 h 6858000"/>
              <a:gd name="connsiteX138" fmla="*/ 4818239 w 4992864"/>
              <a:gd name="connsiteY138" fmla="*/ 6791325 h 6858000"/>
              <a:gd name="connsiteX139" fmla="*/ 4813476 w 4992864"/>
              <a:gd name="connsiteY139" fmla="*/ 6858000 h 6858000"/>
              <a:gd name="connsiteX140" fmla="*/ 0 w 4992864"/>
              <a:gd name="connsiteY14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</a:cxnLst>
            <a:rect l="l" t="t" r="r" b="b"/>
            <a:pathLst>
              <a:path w="4992864" h="6858000">
                <a:moveTo>
                  <a:pt x="0" y="0"/>
                </a:moveTo>
                <a:lnTo>
                  <a:pt x="4813476" y="0"/>
                </a:lnTo>
                <a:lnTo>
                  <a:pt x="4818239" y="66675"/>
                </a:lnTo>
                <a:lnTo>
                  <a:pt x="4826176" y="122237"/>
                </a:lnTo>
                <a:lnTo>
                  <a:pt x="4835701" y="174625"/>
                </a:lnTo>
                <a:lnTo>
                  <a:pt x="4851576" y="217487"/>
                </a:lnTo>
                <a:lnTo>
                  <a:pt x="4867451" y="260350"/>
                </a:lnTo>
                <a:lnTo>
                  <a:pt x="4886501" y="296862"/>
                </a:lnTo>
                <a:lnTo>
                  <a:pt x="4905551" y="334962"/>
                </a:lnTo>
                <a:lnTo>
                  <a:pt x="4923014" y="369887"/>
                </a:lnTo>
                <a:lnTo>
                  <a:pt x="4940476" y="409575"/>
                </a:lnTo>
                <a:lnTo>
                  <a:pt x="4956351" y="450850"/>
                </a:lnTo>
                <a:lnTo>
                  <a:pt x="4970639" y="496887"/>
                </a:lnTo>
                <a:lnTo>
                  <a:pt x="4981751" y="546100"/>
                </a:lnTo>
                <a:lnTo>
                  <a:pt x="4989689" y="606425"/>
                </a:lnTo>
                <a:lnTo>
                  <a:pt x="4992864" y="673100"/>
                </a:lnTo>
                <a:lnTo>
                  <a:pt x="4989689" y="744537"/>
                </a:lnTo>
                <a:lnTo>
                  <a:pt x="4981751" y="801687"/>
                </a:lnTo>
                <a:lnTo>
                  <a:pt x="4970639" y="854075"/>
                </a:lnTo>
                <a:lnTo>
                  <a:pt x="4956351" y="901700"/>
                </a:lnTo>
                <a:lnTo>
                  <a:pt x="4940476" y="942975"/>
                </a:lnTo>
                <a:lnTo>
                  <a:pt x="4921426" y="981075"/>
                </a:lnTo>
                <a:lnTo>
                  <a:pt x="4902376" y="1017587"/>
                </a:lnTo>
                <a:lnTo>
                  <a:pt x="4883326" y="1055687"/>
                </a:lnTo>
                <a:lnTo>
                  <a:pt x="4865864" y="1095375"/>
                </a:lnTo>
                <a:lnTo>
                  <a:pt x="4848401" y="1136650"/>
                </a:lnTo>
                <a:lnTo>
                  <a:pt x="4834114" y="1182687"/>
                </a:lnTo>
                <a:lnTo>
                  <a:pt x="4824589" y="1235075"/>
                </a:lnTo>
                <a:lnTo>
                  <a:pt x="4815064" y="1295400"/>
                </a:lnTo>
                <a:lnTo>
                  <a:pt x="4813476" y="1363662"/>
                </a:lnTo>
                <a:lnTo>
                  <a:pt x="4815064" y="1431925"/>
                </a:lnTo>
                <a:lnTo>
                  <a:pt x="4824589" y="1492250"/>
                </a:lnTo>
                <a:lnTo>
                  <a:pt x="4834114" y="1544637"/>
                </a:lnTo>
                <a:lnTo>
                  <a:pt x="4848401" y="1589087"/>
                </a:lnTo>
                <a:lnTo>
                  <a:pt x="4865864" y="1631950"/>
                </a:lnTo>
                <a:lnTo>
                  <a:pt x="4883326" y="1671637"/>
                </a:lnTo>
                <a:lnTo>
                  <a:pt x="4902376" y="1708150"/>
                </a:lnTo>
                <a:lnTo>
                  <a:pt x="4921426" y="1743075"/>
                </a:lnTo>
                <a:lnTo>
                  <a:pt x="4940476" y="1782762"/>
                </a:lnTo>
                <a:lnTo>
                  <a:pt x="4956351" y="1824037"/>
                </a:lnTo>
                <a:lnTo>
                  <a:pt x="4970639" y="1870075"/>
                </a:lnTo>
                <a:lnTo>
                  <a:pt x="4981751" y="1922462"/>
                </a:lnTo>
                <a:lnTo>
                  <a:pt x="4989689" y="1982787"/>
                </a:lnTo>
                <a:lnTo>
                  <a:pt x="4992864" y="2051050"/>
                </a:lnTo>
                <a:lnTo>
                  <a:pt x="4989689" y="2119312"/>
                </a:lnTo>
                <a:lnTo>
                  <a:pt x="4981751" y="2179637"/>
                </a:lnTo>
                <a:lnTo>
                  <a:pt x="4970639" y="2232025"/>
                </a:lnTo>
                <a:lnTo>
                  <a:pt x="4956351" y="2278062"/>
                </a:lnTo>
                <a:lnTo>
                  <a:pt x="4940476" y="2319337"/>
                </a:lnTo>
                <a:lnTo>
                  <a:pt x="4921426" y="2359025"/>
                </a:lnTo>
                <a:lnTo>
                  <a:pt x="4902376" y="2395537"/>
                </a:lnTo>
                <a:lnTo>
                  <a:pt x="4883326" y="2433637"/>
                </a:lnTo>
                <a:lnTo>
                  <a:pt x="4865864" y="2471737"/>
                </a:lnTo>
                <a:lnTo>
                  <a:pt x="4848401" y="2513012"/>
                </a:lnTo>
                <a:lnTo>
                  <a:pt x="4834114" y="2560637"/>
                </a:lnTo>
                <a:lnTo>
                  <a:pt x="4824589" y="2613025"/>
                </a:lnTo>
                <a:lnTo>
                  <a:pt x="4815064" y="2671762"/>
                </a:lnTo>
                <a:lnTo>
                  <a:pt x="4813476" y="2741612"/>
                </a:lnTo>
                <a:lnTo>
                  <a:pt x="4815064" y="2809875"/>
                </a:lnTo>
                <a:lnTo>
                  <a:pt x="4824589" y="2868612"/>
                </a:lnTo>
                <a:lnTo>
                  <a:pt x="4834114" y="2922587"/>
                </a:lnTo>
                <a:lnTo>
                  <a:pt x="4848401" y="2967037"/>
                </a:lnTo>
                <a:lnTo>
                  <a:pt x="4865864" y="3009900"/>
                </a:lnTo>
                <a:lnTo>
                  <a:pt x="4883326" y="3046412"/>
                </a:lnTo>
                <a:lnTo>
                  <a:pt x="4902376" y="3084512"/>
                </a:lnTo>
                <a:lnTo>
                  <a:pt x="4921426" y="3121025"/>
                </a:lnTo>
                <a:lnTo>
                  <a:pt x="4940476" y="3160712"/>
                </a:lnTo>
                <a:lnTo>
                  <a:pt x="4956351" y="3201987"/>
                </a:lnTo>
                <a:lnTo>
                  <a:pt x="4970639" y="3248025"/>
                </a:lnTo>
                <a:lnTo>
                  <a:pt x="4981751" y="3300412"/>
                </a:lnTo>
                <a:lnTo>
                  <a:pt x="4989689" y="3360737"/>
                </a:lnTo>
                <a:lnTo>
                  <a:pt x="4992864" y="3427412"/>
                </a:lnTo>
                <a:lnTo>
                  <a:pt x="4989689" y="3497262"/>
                </a:lnTo>
                <a:lnTo>
                  <a:pt x="4981751" y="3557587"/>
                </a:lnTo>
                <a:lnTo>
                  <a:pt x="4970639" y="3609975"/>
                </a:lnTo>
                <a:lnTo>
                  <a:pt x="4956351" y="3656012"/>
                </a:lnTo>
                <a:lnTo>
                  <a:pt x="4940476" y="3697287"/>
                </a:lnTo>
                <a:lnTo>
                  <a:pt x="4921426" y="3736975"/>
                </a:lnTo>
                <a:lnTo>
                  <a:pt x="4883326" y="3811587"/>
                </a:lnTo>
                <a:lnTo>
                  <a:pt x="4865864" y="3848100"/>
                </a:lnTo>
                <a:lnTo>
                  <a:pt x="4848401" y="3890962"/>
                </a:lnTo>
                <a:lnTo>
                  <a:pt x="4834114" y="3935412"/>
                </a:lnTo>
                <a:lnTo>
                  <a:pt x="4824589" y="3987800"/>
                </a:lnTo>
                <a:lnTo>
                  <a:pt x="4815064" y="4048125"/>
                </a:lnTo>
                <a:lnTo>
                  <a:pt x="4813476" y="4116387"/>
                </a:lnTo>
                <a:lnTo>
                  <a:pt x="4815064" y="4186237"/>
                </a:lnTo>
                <a:lnTo>
                  <a:pt x="4824589" y="4244975"/>
                </a:lnTo>
                <a:lnTo>
                  <a:pt x="4834114" y="4297362"/>
                </a:lnTo>
                <a:lnTo>
                  <a:pt x="4848401" y="4343400"/>
                </a:lnTo>
                <a:lnTo>
                  <a:pt x="4865864" y="4386262"/>
                </a:lnTo>
                <a:lnTo>
                  <a:pt x="4883326" y="4424362"/>
                </a:lnTo>
                <a:lnTo>
                  <a:pt x="4921426" y="4498975"/>
                </a:lnTo>
                <a:lnTo>
                  <a:pt x="4940476" y="4537075"/>
                </a:lnTo>
                <a:lnTo>
                  <a:pt x="4956351" y="4579937"/>
                </a:lnTo>
                <a:lnTo>
                  <a:pt x="4970639" y="4625975"/>
                </a:lnTo>
                <a:lnTo>
                  <a:pt x="4981751" y="4678362"/>
                </a:lnTo>
                <a:lnTo>
                  <a:pt x="4989689" y="4738687"/>
                </a:lnTo>
                <a:lnTo>
                  <a:pt x="4992864" y="4806950"/>
                </a:lnTo>
                <a:lnTo>
                  <a:pt x="4989689" y="4875212"/>
                </a:lnTo>
                <a:lnTo>
                  <a:pt x="4981751" y="4935537"/>
                </a:lnTo>
                <a:lnTo>
                  <a:pt x="4970639" y="4987925"/>
                </a:lnTo>
                <a:lnTo>
                  <a:pt x="4956351" y="5033962"/>
                </a:lnTo>
                <a:lnTo>
                  <a:pt x="4940476" y="5075237"/>
                </a:lnTo>
                <a:lnTo>
                  <a:pt x="4921426" y="5114925"/>
                </a:lnTo>
                <a:lnTo>
                  <a:pt x="4902376" y="5149850"/>
                </a:lnTo>
                <a:lnTo>
                  <a:pt x="4883326" y="5186362"/>
                </a:lnTo>
                <a:lnTo>
                  <a:pt x="4865864" y="5226050"/>
                </a:lnTo>
                <a:lnTo>
                  <a:pt x="4848401" y="5268912"/>
                </a:lnTo>
                <a:lnTo>
                  <a:pt x="4834114" y="5313362"/>
                </a:lnTo>
                <a:lnTo>
                  <a:pt x="4824589" y="5365750"/>
                </a:lnTo>
                <a:lnTo>
                  <a:pt x="4815064" y="5426075"/>
                </a:lnTo>
                <a:lnTo>
                  <a:pt x="4813476" y="5494337"/>
                </a:lnTo>
                <a:lnTo>
                  <a:pt x="4815064" y="5562600"/>
                </a:lnTo>
                <a:lnTo>
                  <a:pt x="4824589" y="5622925"/>
                </a:lnTo>
                <a:lnTo>
                  <a:pt x="4834114" y="5675312"/>
                </a:lnTo>
                <a:lnTo>
                  <a:pt x="4848401" y="5721350"/>
                </a:lnTo>
                <a:lnTo>
                  <a:pt x="4865864" y="5762625"/>
                </a:lnTo>
                <a:lnTo>
                  <a:pt x="4883326" y="5802312"/>
                </a:lnTo>
                <a:lnTo>
                  <a:pt x="4902376" y="5840412"/>
                </a:lnTo>
                <a:lnTo>
                  <a:pt x="4921426" y="5876925"/>
                </a:lnTo>
                <a:lnTo>
                  <a:pt x="4940476" y="5915025"/>
                </a:lnTo>
                <a:lnTo>
                  <a:pt x="4956351" y="5956300"/>
                </a:lnTo>
                <a:lnTo>
                  <a:pt x="4970639" y="6003925"/>
                </a:lnTo>
                <a:lnTo>
                  <a:pt x="4981751" y="6056312"/>
                </a:lnTo>
                <a:lnTo>
                  <a:pt x="4989689" y="6113462"/>
                </a:lnTo>
                <a:lnTo>
                  <a:pt x="4992864" y="6183312"/>
                </a:lnTo>
                <a:lnTo>
                  <a:pt x="4989689" y="6251575"/>
                </a:lnTo>
                <a:lnTo>
                  <a:pt x="4981751" y="6311900"/>
                </a:lnTo>
                <a:lnTo>
                  <a:pt x="4970639" y="6361112"/>
                </a:lnTo>
                <a:lnTo>
                  <a:pt x="4956351" y="6407150"/>
                </a:lnTo>
                <a:lnTo>
                  <a:pt x="4940476" y="6448425"/>
                </a:lnTo>
                <a:lnTo>
                  <a:pt x="4923014" y="6488112"/>
                </a:lnTo>
                <a:lnTo>
                  <a:pt x="4905551" y="6523037"/>
                </a:lnTo>
                <a:lnTo>
                  <a:pt x="4886501" y="6561137"/>
                </a:lnTo>
                <a:lnTo>
                  <a:pt x="4867451" y="6597650"/>
                </a:lnTo>
                <a:lnTo>
                  <a:pt x="4851576" y="6640512"/>
                </a:lnTo>
                <a:lnTo>
                  <a:pt x="4835701" y="6683375"/>
                </a:lnTo>
                <a:lnTo>
                  <a:pt x="4826176" y="6735762"/>
                </a:lnTo>
                <a:lnTo>
                  <a:pt x="4818239" y="6791325"/>
                </a:lnTo>
                <a:lnTo>
                  <a:pt x="481347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65" name="Freeform: Shape 2064">
            <a:extLst>
              <a:ext uri="{FF2B5EF4-FFF2-40B4-BE49-F238E27FC236}">
                <a16:creationId xmlns:a16="http://schemas.microsoft.com/office/drawing/2014/main" id="{FDB19D2F-9F08-47D1-A104-0BE7E30113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046365" y="2"/>
            <a:ext cx="5149751" cy="3402351"/>
          </a:xfrm>
          <a:custGeom>
            <a:avLst/>
            <a:gdLst>
              <a:gd name="connsiteX0" fmla="*/ 189795 w 5149751"/>
              <a:gd name="connsiteY0" fmla="*/ 0 h 3402351"/>
              <a:gd name="connsiteX1" fmla="*/ 5149751 w 5149751"/>
              <a:gd name="connsiteY1" fmla="*/ 0 h 3402351"/>
              <a:gd name="connsiteX2" fmla="*/ 5149751 w 5149751"/>
              <a:gd name="connsiteY2" fmla="*/ 3402351 h 3402351"/>
              <a:gd name="connsiteX3" fmla="*/ 1262 w 5149751"/>
              <a:gd name="connsiteY3" fmla="*/ 3402351 h 3402351"/>
              <a:gd name="connsiteX4" fmla="*/ 3359 w 5149751"/>
              <a:gd name="connsiteY4" fmla="*/ 3360737 h 3402351"/>
              <a:gd name="connsiteX5" fmla="*/ 11757 w 5149751"/>
              <a:gd name="connsiteY5" fmla="*/ 3300412 h 3402351"/>
              <a:gd name="connsiteX6" fmla="*/ 23514 w 5149751"/>
              <a:gd name="connsiteY6" fmla="*/ 3248025 h 3402351"/>
              <a:gd name="connsiteX7" fmla="*/ 38631 w 5149751"/>
              <a:gd name="connsiteY7" fmla="*/ 3201987 h 3402351"/>
              <a:gd name="connsiteX8" fmla="*/ 55427 w 5149751"/>
              <a:gd name="connsiteY8" fmla="*/ 3160712 h 3402351"/>
              <a:gd name="connsiteX9" fmla="*/ 75582 w 5149751"/>
              <a:gd name="connsiteY9" fmla="*/ 3121025 h 3402351"/>
              <a:gd name="connsiteX10" fmla="*/ 95737 w 5149751"/>
              <a:gd name="connsiteY10" fmla="*/ 3084512 h 3402351"/>
              <a:gd name="connsiteX11" fmla="*/ 115892 w 5149751"/>
              <a:gd name="connsiteY11" fmla="*/ 3046412 h 3402351"/>
              <a:gd name="connsiteX12" fmla="*/ 134368 w 5149751"/>
              <a:gd name="connsiteY12" fmla="*/ 3009900 h 3402351"/>
              <a:gd name="connsiteX13" fmla="*/ 152844 w 5149751"/>
              <a:gd name="connsiteY13" fmla="*/ 2967037 h 3402351"/>
              <a:gd name="connsiteX14" fmla="*/ 167959 w 5149751"/>
              <a:gd name="connsiteY14" fmla="*/ 2922587 h 3402351"/>
              <a:gd name="connsiteX15" fmla="*/ 178037 w 5149751"/>
              <a:gd name="connsiteY15" fmla="*/ 2868612 h 3402351"/>
              <a:gd name="connsiteX16" fmla="*/ 188115 w 5149751"/>
              <a:gd name="connsiteY16" fmla="*/ 2809875 h 3402351"/>
              <a:gd name="connsiteX17" fmla="*/ 189795 w 5149751"/>
              <a:gd name="connsiteY17" fmla="*/ 2741612 h 3402351"/>
              <a:gd name="connsiteX18" fmla="*/ 188115 w 5149751"/>
              <a:gd name="connsiteY18" fmla="*/ 2671762 h 3402351"/>
              <a:gd name="connsiteX19" fmla="*/ 178037 w 5149751"/>
              <a:gd name="connsiteY19" fmla="*/ 2613025 h 3402351"/>
              <a:gd name="connsiteX20" fmla="*/ 167959 w 5149751"/>
              <a:gd name="connsiteY20" fmla="*/ 2560637 h 3402351"/>
              <a:gd name="connsiteX21" fmla="*/ 152844 w 5149751"/>
              <a:gd name="connsiteY21" fmla="*/ 2513012 h 3402351"/>
              <a:gd name="connsiteX22" fmla="*/ 134368 w 5149751"/>
              <a:gd name="connsiteY22" fmla="*/ 2471737 h 3402351"/>
              <a:gd name="connsiteX23" fmla="*/ 115892 w 5149751"/>
              <a:gd name="connsiteY23" fmla="*/ 2433637 h 3402351"/>
              <a:gd name="connsiteX24" fmla="*/ 95737 w 5149751"/>
              <a:gd name="connsiteY24" fmla="*/ 2395537 h 3402351"/>
              <a:gd name="connsiteX25" fmla="*/ 75582 w 5149751"/>
              <a:gd name="connsiteY25" fmla="*/ 2359025 h 3402351"/>
              <a:gd name="connsiteX26" fmla="*/ 55427 w 5149751"/>
              <a:gd name="connsiteY26" fmla="*/ 2319337 h 3402351"/>
              <a:gd name="connsiteX27" fmla="*/ 38631 w 5149751"/>
              <a:gd name="connsiteY27" fmla="*/ 2278062 h 3402351"/>
              <a:gd name="connsiteX28" fmla="*/ 23514 w 5149751"/>
              <a:gd name="connsiteY28" fmla="*/ 2232025 h 3402351"/>
              <a:gd name="connsiteX29" fmla="*/ 11757 w 5149751"/>
              <a:gd name="connsiteY29" fmla="*/ 2179637 h 3402351"/>
              <a:gd name="connsiteX30" fmla="*/ 3359 w 5149751"/>
              <a:gd name="connsiteY30" fmla="*/ 2119312 h 3402351"/>
              <a:gd name="connsiteX31" fmla="*/ 0 w 5149751"/>
              <a:gd name="connsiteY31" fmla="*/ 2051050 h 3402351"/>
              <a:gd name="connsiteX32" fmla="*/ 3359 w 5149751"/>
              <a:gd name="connsiteY32" fmla="*/ 1982787 h 3402351"/>
              <a:gd name="connsiteX33" fmla="*/ 11757 w 5149751"/>
              <a:gd name="connsiteY33" fmla="*/ 1922462 h 3402351"/>
              <a:gd name="connsiteX34" fmla="*/ 23514 w 5149751"/>
              <a:gd name="connsiteY34" fmla="*/ 1870075 h 3402351"/>
              <a:gd name="connsiteX35" fmla="*/ 38631 w 5149751"/>
              <a:gd name="connsiteY35" fmla="*/ 1824037 h 3402351"/>
              <a:gd name="connsiteX36" fmla="*/ 55427 w 5149751"/>
              <a:gd name="connsiteY36" fmla="*/ 1782762 h 3402351"/>
              <a:gd name="connsiteX37" fmla="*/ 75582 w 5149751"/>
              <a:gd name="connsiteY37" fmla="*/ 1743075 h 3402351"/>
              <a:gd name="connsiteX38" fmla="*/ 95737 w 5149751"/>
              <a:gd name="connsiteY38" fmla="*/ 1708150 h 3402351"/>
              <a:gd name="connsiteX39" fmla="*/ 115892 w 5149751"/>
              <a:gd name="connsiteY39" fmla="*/ 1671637 h 3402351"/>
              <a:gd name="connsiteX40" fmla="*/ 134368 w 5149751"/>
              <a:gd name="connsiteY40" fmla="*/ 1631950 h 3402351"/>
              <a:gd name="connsiteX41" fmla="*/ 152844 w 5149751"/>
              <a:gd name="connsiteY41" fmla="*/ 1589087 h 3402351"/>
              <a:gd name="connsiteX42" fmla="*/ 167959 w 5149751"/>
              <a:gd name="connsiteY42" fmla="*/ 1544637 h 3402351"/>
              <a:gd name="connsiteX43" fmla="*/ 178037 w 5149751"/>
              <a:gd name="connsiteY43" fmla="*/ 1492250 h 3402351"/>
              <a:gd name="connsiteX44" fmla="*/ 188115 w 5149751"/>
              <a:gd name="connsiteY44" fmla="*/ 1431925 h 3402351"/>
              <a:gd name="connsiteX45" fmla="*/ 189795 w 5149751"/>
              <a:gd name="connsiteY45" fmla="*/ 1363662 h 3402351"/>
              <a:gd name="connsiteX46" fmla="*/ 188115 w 5149751"/>
              <a:gd name="connsiteY46" fmla="*/ 1295400 h 3402351"/>
              <a:gd name="connsiteX47" fmla="*/ 178037 w 5149751"/>
              <a:gd name="connsiteY47" fmla="*/ 1235075 h 3402351"/>
              <a:gd name="connsiteX48" fmla="*/ 167959 w 5149751"/>
              <a:gd name="connsiteY48" fmla="*/ 1182687 h 3402351"/>
              <a:gd name="connsiteX49" fmla="*/ 152844 w 5149751"/>
              <a:gd name="connsiteY49" fmla="*/ 1136650 h 3402351"/>
              <a:gd name="connsiteX50" fmla="*/ 134368 w 5149751"/>
              <a:gd name="connsiteY50" fmla="*/ 1095375 h 3402351"/>
              <a:gd name="connsiteX51" fmla="*/ 115892 w 5149751"/>
              <a:gd name="connsiteY51" fmla="*/ 1055687 h 3402351"/>
              <a:gd name="connsiteX52" fmla="*/ 95737 w 5149751"/>
              <a:gd name="connsiteY52" fmla="*/ 1017587 h 3402351"/>
              <a:gd name="connsiteX53" fmla="*/ 75582 w 5149751"/>
              <a:gd name="connsiteY53" fmla="*/ 981075 h 3402351"/>
              <a:gd name="connsiteX54" fmla="*/ 55427 w 5149751"/>
              <a:gd name="connsiteY54" fmla="*/ 942975 h 3402351"/>
              <a:gd name="connsiteX55" fmla="*/ 38631 w 5149751"/>
              <a:gd name="connsiteY55" fmla="*/ 901700 h 3402351"/>
              <a:gd name="connsiteX56" fmla="*/ 23514 w 5149751"/>
              <a:gd name="connsiteY56" fmla="*/ 854075 h 3402351"/>
              <a:gd name="connsiteX57" fmla="*/ 11757 w 5149751"/>
              <a:gd name="connsiteY57" fmla="*/ 801687 h 3402351"/>
              <a:gd name="connsiteX58" fmla="*/ 3359 w 5149751"/>
              <a:gd name="connsiteY58" fmla="*/ 744537 h 3402351"/>
              <a:gd name="connsiteX59" fmla="*/ 0 w 5149751"/>
              <a:gd name="connsiteY59" fmla="*/ 673100 h 3402351"/>
              <a:gd name="connsiteX60" fmla="*/ 3359 w 5149751"/>
              <a:gd name="connsiteY60" fmla="*/ 606425 h 3402351"/>
              <a:gd name="connsiteX61" fmla="*/ 11757 w 5149751"/>
              <a:gd name="connsiteY61" fmla="*/ 546100 h 3402351"/>
              <a:gd name="connsiteX62" fmla="*/ 23514 w 5149751"/>
              <a:gd name="connsiteY62" fmla="*/ 496887 h 3402351"/>
              <a:gd name="connsiteX63" fmla="*/ 38631 w 5149751"/>
              <a:gd name="connsiteY63" fmla="*/ 450850 h 3402351"/>
              <a:gd name="connsiteX64" fmla="*/ 55427 w 5149751"/>
              <a:gd name="connsiteY64" fmla="*/ 409575 h 3402351"/>
              <a:gd name="connsiteX65" fmla="*/ 73902 w 5149751"/>
              <a:gd name="connsiteY65" fmla="*/ 369887 h 3402351"/>
              <a:gd name="connsiteX66" fmla="*/ 92378 w 5149751"/>
              <a:gd name="connsiteY66" fmla="*/ 334962 h 3402351"/>
              <a:gd name="connsiteX67" fmla="*/ 112533 w 5149751"/>
              <a:gd name="connsiteY67" fmla="*/ 296862 h 3402351"/>
              <a:gd name="connsiteX68" fmla="*/ 132688 w 5149751"/>
              <a:gd name="connsiteY68" fmla="*/ 260350 h 3402351"/>
              <a:gd name="connsiteX69" fmla="*/ 149484 w 5149751"/>
              <a:gd name="connsiteY69" fmla="*/ 217487 h 3402351"/>
              <a:gd name="connsiteX70" fmla="*/ 166280 w 5149751"/>
              <a:gd name="connsiteY70" fmla="*/ 174625 h 3402351"/>
              <a:gd name="connsiteX71" fmla="*/ 176358 w 5149751"/>
              <a:gd name="connsiteY71" fmla="*/ 122237 h 3402351"/>
              <a:gd name="connsiteX72" fmla="*/ 184755 w 5149751"/>
              <a:gd name="connsiteY72" fmla="*/ 66675 h 3402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5149751" h="3402351">
                <a:moveTo>
                  <a:pt x="189795" y="0"/>
                </a:moveTo>
                <a:lnTo>
                  <a:pt x="5149751" y="0"/>
                </a:lnTo>
                <a:lnTo>
                  <a:pt x="5149751" y="3402351"/>
                </a:lnTo>
                <a:lnTo>
                  <a:pt x="1262" y="3402351"/>
                </a:lnTo>
                <a:lnTo>
                  <a:pt x="3359" y="3360737"/>
                </a:lnTo>
                <a:lnTo>
                  <a:pt x="11757" y="3300412"/>
                </a:lnTo>
                <a:lnTo>
                  <a:pt x="23514" y="3248025"/>
                </a:lnTo>
                <a:lnTo>
                  <a:pt x="38631" y="3201987"/>
                </a:lnTo>
                <a:lnTo>
                  <a:pt x="55427" y="3160712"/>
                </a:lnTo>
                <a:lnTo>
                  <a:pt x="75582" y="3121025"/>
                </a:lnTo>
                <a:lnTo>
                  <a:pt x="95737" y="3084512"/>
                </a:lnTo>
                <a:lnTo>
                  <a:pt x="115892" y="3046412"/>
                </a:lnTo>
                <a:lnTo>
                  <a:pt x="134368" y="3009900"/>
                </a:lnTo>
                <a:lnTo>
                  <a:pt x="152844" y="2967037"/>
                </a:lnTo>
                <a:lnTo>
                  <a:pt x="167959" y="2922587"/>
                </a:lnTo>
                <a:lnTo>
                  <a:pt x="178037" y="2868612"/>
                </a:lnTo>
                <a:lnTo>
                  <a:pt x="188115" y="2809875"/>
                </a:lnTo>
                <a:lnTo>
                  <a:pt x="189795" y="2741612"/>
                </a:lnTo>
                <a:lnTo>
                  <a:pt x="188115" y="2671762"/>
                </a:lnTo>
                <a:lnTo>
                  <a:pt x="178037" y="2613025"/>
                </a:lnTo>
                <a:lnTo>
                  <a:pt x="167959" y="2560637"/>
                </a:lnTo>
                <a:lnTo>
                  <a:pt x="152844" y="2513012"/>
                </a:lnTo>
                <a:lnTo>
                  <a:pt x="134368" y="2471737"/>
                </a:lnTo>
                <a:lnTo>
                  <a:pt x="115892" y="2433637"/>
                </a:lnTo>
                <a:lnTo>
                  <a:pt x="95737" y="2395537"/>
                </a:lnTo>
                <a:lnTo>
                  <a:pt x="75582" y="2359025"/>
                </a:lnTo>
                <a:lnTo>
                  <a:pt x="55427" y="2319337"/>
                </a:lnTo>
                <a:lnTo>
                  <a:pt x="38631" y="2278062"/>
                </a:lnTo>
                <a:lnTo>
                  <a:pt x="23514" y="2232025"/>
                </a:lnTo>
                <a:lnTo>
                  <a:pt x="11757" y="2179637"/>
                </a:lnTo>
                <a:lnTo>
                  <a:pt x="3359" y="2119312"/>
                </a:lnTo>
                <a:lnTo>
                  <a:pt x="0" y="2051050"/>
                </a:lnTo>
                <a:lnTo>
                  <a:pt x="3359" y="1982787"/>
                </a:lnTo>
                <a:lnTo>
                  <a:pt x="11757" y="1922462"/>
                </a:lnTo>
                <a:lnTo>
                  <a:pt x="23514" y="1870075"/>
                </a:lnTo>
                <a:lnTo>
                  <a:pt x="38631" y="1824037"/>
                </a:lnTo>
                <a:lnTo>
                  <a:pt x="55427" y="1782762"/>
                </a:lnTo>
                <a:lnTo>
                  <a:pt x="75582" y="1743075"/>
                </a:lnTo>
                <a:lnTo>
                  <a:pt x="95737" y="1708150"/>
                </a:lnTo>
                <a:lnTo>
                  <a:pt x="115892" y="1671637"/>
                </a:lnTo>
                <a:lnTo>
                  <a:pt x="134368" y="1631950"/>
                </a:lnTo>
                <a:lnTo>
                  <a:pt x="152844" y="1589087"/>
                </a:lnTo>
                <a:lnTo>
                  <a:pt x="167959" y="1544637"/>
                </a:lnTo>
                <a:lnTo>
                  <a:pt x="178037" y="1492250"/>
                </a:lnTo>
                <a:lnTo>
                  <a:pt x="188115" y="1431925"/>
                </a:lnTo>
                <a:lnTo>
                  <a:pt x="189795" y="1363662"/>
                </a:lnTo>
                <a:lnTo>
                  <a:pt x="188115" y="1295400"/>
                </a:lnTo>
                <a:lnTo>
                  <a:pt x="178037" y="1235075"/>
                </a:lnTo>
                <a:lnTo>
                  <a:pt x="167959" y="1182687"/>
                </a:lnTo>
                <a:lnTo>
                  <a:pt x="152844" y="1136650"/>
                </a:lnTo>
                <a:lnTo>
                  <a:pt x="134368" y="1095375"/>
                </a:lnTo>
                <a:lnTo>
                  <a:pt x="115892" y="1055687"/>
                </a:lnTo>
                <a:lnTo>
                  <a:pt x="95737" y="1017587"/>
                </a:lnTo>
                <a:lnTo>
                  <a:pt x="75582" y="981075"/>
                </a:lnTo>
                <a:lnTo>
                  <a:pt x="55427" y="942975"/>
                </a:lnTo>
                <a:lnTo>
                  <a:pt x="38631" y="901700"/>
                </a:lnTo>
                <a:lnTo>
                  <a:pt x="23514" y="854075"/>
                </a:lnTo>
                <a:lnTo>
                  <a:pt x="11757" y="801687"/>
                </a:lnTo>
                <a:lnTo>
                  <a:pt x="3359" y="744537"/>
                </a:lnTo>
                <a:lnTo>
                  <a:pt x="0" y="673100"/>
                </a:lnTo>
                <a:lnTo>
                  <a:pt x="3359" y="606425"/>
                </a:lnTo>
                <a:lnTo>
                  <a:pt x="11757" y="546100"/>
                </a:lnTo>
                <a:lnTo>
                  <a:pt x="23514" y="496887"/>
                </a:lnTo>
                <a:lnTo>
                  <a:pt x="38631" y="450850"/>
                </a:lnTo>
                <a:lnTo>
                  <a:pt x="55427" y="409575"/>
                </a:lnTo>
                <a:lnTo>
                  <a:pt x="73902" y="369887"/>
                </a:lnTo>
                <a:lnTo>
                  <a:pt x="92378" y="334962"/>
                </a:lnTo>
                <a:lnTo>
                  <a:pt x="112533" y="296862"/>
                </a:lnTo>
                <a:lnTo>
                  <a:pt x="132688" y="260350"/>
                </a:lnTo>
                <a:lnTo>
                  <a:pt x="149484" y="217487"/>
                </a:lnTo>
                <a:lnTo>
                  <a:pt x="166280" y="174625"/>
                </a:lnTo>
                <a:lnTo>
                  <a:pt x="176358" y="122237"/>
                </a:lnTo>
                <a:lnTo>
                  <a:pt x="184755" y="666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67" name="Freeform: Shape 2066">
            <a:extLst>
              <a:ext uri="{FF2B5EF4-FFF2-40B4-BE49-F238E27FC236}">
                <a16:creationId xmlns:a16="http://schemas.microsoft.com/office/drawing/2014/main" id="{EDDC619B-7F37-4A93-ADCA-7EAE09EE98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046364" y="3511830"/>
            <a:ext cx="5149751" cy="3346171"/>
          </a:xfrm>
          <a:custGeom>
            <a:avLst/>
            <a:gdLst>
              <a:gd name="connsiteX0" fmla="*/ 5387 w 5149751"/>
              <a:gd name="connsiteY0" fmla="*/ 0 h 3346171"/>
              <a:gd name="connsiteX1" fmla="*/ 5149751 w 5149751"/>
              <a:gd name="connsiteY1" fmla="*/ 0 h 3346171"/>
              <a:gd name="connsiteX2" fmla="*/ 5149751 w 5149751"/>
              <a:gd name="connsiteY2" fmla="*/ 3346171 h 3346171"/>
              <a:gd name="connsiteX3" fmla="*/ 189795 w 5149751"/>
              <a:gd name="connsiteY3" fmla="*/ 3346171 h 3346171"/>
              <a:gd name="connsiteX4" fmla="*/ 184755 w 5149751"/>
              <a:gd name="connsiteY4" fmla="*/ 3279496 h 3346171"/>
              <a:gd name="connsiteX5" fmla="*/ 176358 w 5149751"/>
              <a:gd name="connsiteY5" fmla="*/ 3223933 h 3346171"/>
              <a:gd name="connsiteX6" fmla="*/ 166280 w 5149751"/>
              <a:gd name="connsiteY6" fmla="*/ 3171546 h 3346171"/>
              <a:gd name="connsiteX7" fmla="*/ 149484 w 5149751"/>
              <a:gd name="connsiteY7" fmla="*/ 3128683 h 3346171"/>
              <a:gd name="connsiteX8" fmla="*/ 132688 w 5149751"/>
              <a:gd name="connsiteY8" fmla="*/ 3085821 h 3346171"/>
              <a:gd name="connsiteX9" fmla="*/ 112533 w 5149751"/>
              <a:gd name="connsiteY9" fmla="*/ 3049308 h 3346171"/>
              <a:gd name="connsiteX10" fmla="*/ 92378 w 5149751"/>
              <a:gd name="connsiteY10" fmla="*/ 3011208 h 3346171"/>
              <a:gd name="connsiteX11" fmla="*/ 73902 w 5149751"/>
              <a:gd name="connsiteY11" fmla="*/ 2976283 h 3346171"/>
              <a:gd name="connsiteX12" fmla="*/ 55427 w 5149751"/>
              <a:gd name="connsiteY12" fmla="*/ 2936596 h 3346171"/>
              <a:gd name="connsiteX13" fmla="*/ 38631 w 5149751"/>
              <a:gd name="connsiteY13" fmla="*/ 2895321 h 3346171"/>
              <a:gd name="connsiteX14" fmla="*/ 23514 w 5149751"/>
              <a:gd name="connsiteY14" fmla="*/ 2849283 h 3346171"/>
              <a:gd name="connsiteX15" fmla="*/ 11757 w 5149751"/>
              <a:gd name="connsiteY15" fmla="*/ 2800071 h 3346171"/>
              <a:gd name="connsiteX16" fmla="*/ 3359 w 5149751"/>
              <a:gd name="connsiteY16" fmla="*/ 2739746 h 3346171"/>
              <a:gd name="connsiteX17" fmla="*/ 0 w 5149751"/>
              <a:gd name="connsiteY17" fmla="*/ 2671483 h 3346171"/>
              <a:gd name="connsiteX18" fmla="*/ 3359 w 5149751"/>
              <a:gd name="connsiteY18" fmla="*/ 2601633 h 3346171"/>
              <a:gd name="connsiteX19" fmla="*/ 11757 w 5149751"/>
              <a:gd name="connsiteY19" fmla="*/ 2544483 h 3346171"/>
              <a:gd name="connsiteX20" fmla="*/ 23514 w 5149751"/>
              <a:gd name="connsiteY20" fmla="*/ 2492096 h 3346171"/>
              <a:gd name="connsiteX21" fmla="*/ 38631 w 5149751"/>
              <a:gd name="connsiteY21" fmla="*/ 2444471 h 3346171"/>
              <a:gd name="connsiteX22" fmla="*/ 55427 w 5149751"/>
              <a:gd name="connsiteY22" fmla="*/ 2403196 h 3346171"/>
              <a:gd name="connsiteX23" fmla="*/ 75582 w 5149751"/>
              <a:gd name="connsiteY23" fmla="*/ 2365096 h 3346171"/>
              <a:gd name="connsiteX24" fmla="*/ 95737 w 5149751"/>
              <a:gd name="connsiteY24" fmla="*/ 2328583 h 3346171"/>
              <a:gd name="connsiteX25" fmla="*/ 115892 w 5149751"/>
              <a:gd name="connsiteY25" fmla="*/ 2290483 h 3346171"/>
              <a:gd name="connsiteX26" fmla="*/ 134368 w 5149751"/>
              <a:gd name="connsiteY26" fmla="*/ 2250796 h 3346171"/>
              <a:gd name="connsiteX27" fmla="*/ 152844 w 5149751"/>
              <a:gd name="connsiteY27" fmla="*/ 2209521 h 3346171"/>
              <a:gd name="connsiteX28" fmla="*/ 167959 w 5149751"/>
              <a:gd name="connsiteY28" fmla="*/ 2163483 h 3346171"/>
              <a:gd name="connsiteX29" fmla="*/ 178037 w 5149751"/>
              <a:gd name="connsiteY29" fmla="*/ 2111096 h 3346171"/>
              <a:gd name="connsiteX30" fmla="*/ 188115 w 5149751"/>
              <a:gd name="connsiteY30" fmla="*/ 2050771 h 3346171"/>
              <a:gd name="connsiteX31" fmla="*/ 189795 w 5149751"/>
              <a:gd name="connsiteY31" fmla="*/ 1982508 h 3346171"/>
              <a:gd name="connsiteX32" fmla="*/ 188115 w 5149751"/>
              <a:gd name="connsiteY32" fmla="*/ 1914246 h 3346171"/>
              <a:gd name="connsiteX33" fmla="*/ 178037 w 5149751"/>
              <a:gd name="connsiteY33" fmla="*/ 1853921 h 3346171"/>
              <a:gd name="connsiteX34" fmla="*/ 167959 w 5149751"/>
              <a:gd name="connsiteY34" fmla="*/ 1801533 h 3346171"/>
              <a:gd name="connsiteX35" fmla="*/ 152844 w 5149751"/>
              <a:gd name="connsiteY35" fmla="*/ 1757083 h 3346171"/>
              <a:gd name="connsiteX36" fmla="*/ 134368 w 5149751"/>
              <a:gd name="connsiteY36" fmla="*/ 1714221 h 3346171"/>
              <a:gd name="connsiteX37" fmla="*/ 115892 w 5149751"/>
              <a:gd name="connsiteY37" fmla="*/ 1674533 h 3346171"/>
              <a:gd name="connsiteX38" fmla="*/ 95737 w 5149751"/>
              <a:gd name="connsiteY38" fmla="*/ 1638021 h 3346171"/>
              <a:gd name="connsiteX39" fmla="*/ 75582 w 5149751"/>
              <a:gd name="connsiteY39" fmla="*/ 1603096 h 3346171"/>
              <a:gd name="connsiteX40" fmla="*/ 55427 w 5149751"/>
              <a:gd name="connsiteY40" fmla="*/ 1563408 h 3346171"/>
              <a:gd name="connsiteX41" fmla="*/ 38631 w 5149751"/>
              <a:gd name="connsiteY41" fmla="*/ 1522133 h 3346171"/>
              <a:gd name="connsiteX42" fmla="*/ 23514 w 5149751"/>
              <a:gd name="connsiteY42" fmla="*/ 1476096 h 3346171"/>
              <a:gd name="connsiteX43" fmla="*/ 11757 w 5149751"/>
              <a:gd name="connsiteY43" fmla="*/ 1423708 h 3346171"/>
              <a:gd name="connsiteX44" fmla="*/ 3359 w 5149751"/>
              <a:gd name="connsiteY44" fmla="*/ 1363383 h 3346171"/>
              <a:gd name="connsiteX45" fmla="*/ 0 w 5149751"/>
              <a:gd name="connsiteY45" fmla="*/ 1295121 h 3346171"/>
              <a:gd name="connsiteX46" fmla="*/ 3359 w 5149751"/>
              <a:gd name="connsiteY46" fmla="*/ 1226858 h 3346171"/>
              <a:gd name="connsiteX47" fmla="*/ 11757 w 5149751"/>
              <a:gd name="connsiteY47" fmla="*/ 1166533 h 3346171"/>
              <a:gd name="connsiteX48" fmla="*/ 23514 w 5149751"/>
              <a:gd name="connsiteY48" fmla="*/ 1114146 h 3346171"/>
              <a:gd name="connsiteX49" fmla="*/ 38631 w 5149751"/>
              <a:gd name="connsiteY49" fmla="*/ 1068108 h 3346171"/>
              <a:gd name="connsiteX50" fmla="*/ 55427 w 5149751"/>
              <a:gd name="connsiteY50" fmla="*/ 1025246 h 3346171"/>
              <a:gd name="connsiteX51" fmla="*/ 75582 w 5149751"/>
              <a:gd name="connsiteY51" fmla="*/ 987146 h 3346171"/>
              <a:gd name="connsiteX52" fmla="*/ 115892 w 5149751"/>
              <a:gd name="connsiteY52" fmla="*/ 912533 h 3346171"/>
              <a:gd name="connsiteX53" fmla="*/ 134368 w 5149751"/>
              <a:gd name="connsiteY53" fmla="*/ 874433 h 3346171"/>
              <a:gd name="connsiteX54" fmla="*/ 152844 w 5149751"/>
              <a:gd name="connsiteY54" fmla="*/ 831571 h 3346171"/>
              <a:gd name="connsiteX55" fmla="*/ 167959 w 5149751"/>
              <a:gd name="connsiteY55" fmla="*/ 785533 h 3346171"/>
              <a:gd name="connsiteX56" fmla="*/ 178037 w 5149751"/>
              <a:gd name="connsiteY56" fmla="*/ 733146 h 3346171"/>
              <a:gd name="connsiteX57" fmla="*/ 188115 w 5149751"/>
              <a:gd name="connsiteY57" fmla="*/ 674408 h 3346171"/>
              <a:gd name="connsiteX58" fmla="*/ 189795 w 5149751"/>
              <a:gd name="connsiteY58" fmla="*/ 604558 h 3346171"/>
              <a:gd name="connsiteX59" fmla="*/ 188115 w 5149751"/>
              <a:gd name="connsiteY59" fmla="*/ 536296 h 3346171"/>
              <a:gd name="connsiteX60" fmla="*/ 178037 w 5149751"/>
              <a:gd name="connsiteY60" fmla="*/ 475971 h 3346171"/>
              <a:gd name="connsiteX61" fmla="*/ 167959 w 5149751"/>
              <a:gd name="connsiteY61" fmla="*/ 423583 h 3346171"/>
              <a:gd name="connsiteX62" fmla="*/ 152844 w 5149751"/>
              <a:gd name="connsiteY62" fmla="*/ 379133 h 3346171"/>
              <a:gd name="connsiteX63" fmla="*/ 134368 w 5149751"/>
              <a:gd name="connsiteY63" fmla="*/ 336271 h 3346171"/>
              <a:gd name="connsiteX64" fmla="*/ 115892 w 5149751"/>
              <a:gd name="connsiteY64" fmla="*/ 299758 h 3346171"/>
              <a:gd name="connsiteX65" fmla="*/ 75582 w 5149751"/>
              <a:gd name="connsiteY65" fmla="*/ 225146 h 3346171"/>
              <a:gd name="connsiteX66" fmla="*/ 55427 w 5149751"/>
              <a:gd name="connsiteY66" fmla="*/ 185458 h 3346171"/>
              <a:gd name="connsiteX67" fmla="*/ 38631 w 5149751"/>
              <a:gd name="connsiteY67" fmla="*/ 144183 h 3346171"/>
              <a:gd name="connsiteX68" fmla="*/ 23514 w 5149751"/>
              <a:gd name="connsiteY68" fmla="*/ 98146 h 3346171"/>
              <a:gd name="connsiteX69" fmla="*/ 11757 w 5149751"/>
              <a:gd name="connsiteY69" fmla="*/ 45758 h 3346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</a:cxnLst>
            <a:rect l="l" t="t" r="r" b="b"/>
            <a:pathLst>
              <a:path w="5149751" h="3346171">
                <a:moveTo>
                  <a:pt x="5387" y="0"/>
                </a:moveTo>
                <a:lnTo>
                  <a:pt x="5149751" y="0"/>
                </a:lnTo>
                <a:lnTo>
                  <a:pt x="5149751" y="3346171"/>
                </a:lnTo>
                <a:lnTo>
                  <a:pt x="189795" y="3346171"/>
                </a:lnTo>
                <a:lnTo>
                  <a:pt x="184755" y="3279496"/>
                </a:lnTo>
                <a:lnTo>
                  <a:pt x="176358" y="3223933"/>
                </a:lnTo>
                <a:lnTo>
                  <a:pt x="166280" y="3171546"/>
                </a:lnTo>
                <a:lnTo>
                  <a:pt x="149484" y="3128683"/>
                </a:lnTo>
                <a:lnTo>
                  <a:pt x="132688" y="3085821"/>
                </a:lnTo>
                <a:lnTo>
                  <a:pt x="112533" y="3049308"/>
                </a:lnTo>
                <a:lnTo>
                  <a:pt x="92378" y="3011208"/>
                </a:lnTo>
                <a:lnTo>
                  <a:pt x="73902" y="2976283"/>
                </a:lnTo>
                <a:lnTo>
                  <a:pt x="55427" y="2936596"/>
                </a:lnTo>
                <a:lnTo>
                  <a:pt x="38631" y="2895321"/>
                </a:lnTo>
                <a:lnTo>
                  <a:pt x="23514" y="2849283"/>
                </a:lnTo>
                <a:lnTo>
                  <a:pt x="11757" y="2800071"/>
                </a:lnTo>
                <a:lnTo>
                  <a:pt x="3359" y="2739746"/>
                </a:lnTo>
                <a:lnTo>
                  <a:pt x="0" y="2671483"/>
                </a:lnTo>
                <a:lnTo>
                  <a:pt x="3359" y="2601633"/>
                </a:lnTo>
                <a:lnTo>
                  <a:pt x="11757" y="2544483"/>
                </a:lnTo>
                <a:lnTo>
                  <a:pt x="23514" y="2492096"/>
                </a:lnTo>
                <a:lnTo>
                  <a:pt x="38631" y="2444471"/>
                </a:lnTo>
                <a:lnTo>
                  <a:pt x="55427" y="2403196"/>
                </a:lnTo>
                <a:lnTo>
                  <a:pt x="75582" y="2365096"/>
                </a:lnTo>
                <a:lnTo>
                  <a:pt x="95737" y="2328583"/>
                </a:lnTo>
                <a:lnTo>
                  <a:pt x="115892" y="2290483"/>
                </a:lnTo>
                <a:lnTo>
                  <a:pt x="134368" y="2250796"/>
                </a:lnTo>
                <a:lnTo>
                  <a:pt x="152844" y="2209521"/>
                </a:lnTo>
                <a:lnTo>
                  <a:pt x="167959" y="2163483"/>
                </a:lnTo>
                <a:lnTo>
                  <a:pt x="178037" y="2111096"/>
                </a:lnTo>
                <a:lnTo>
                  <a:pt x="188115" y="2050771"/>
                </a:lnTo>
                <a:lnTo>
                  <a:pt x="189795" y="1982508"/>
                </a:lnTo>
                <a:lnTo>
                  <a:pt x="188115" y="1914246"/>
                </a:lnTo>
                <a:lnTo>
                  <a:pt x="178037" y="1853921"/>
                </a:lnTo>
                <a:lnTo>
                  <a:pt x="167959" y="1801533"/>
                </a:lnTo>
                <a:lnTo>
                  <a:pt x="152844" y="1757083"/>
                </a:lnTo>
                <a:lnTo>
                  <a:pt x="134368" y="1714221"/>
                </a:lnTo>
                <a:lnTo>
                  <a:pt x="115892" y="1674533"/>
                </a:lnTo>
                <a:lnTo>
                  <a:pt x="95737" y="1638021"/>
                </a:lnTo>
                <a:lnTo>
                  <a:pt x="75582" y="1603096"/>
                </a:lnTo>
                <a:lnTo>
                  <a:pt x="55427" y="1563408"/>
                </a:lnTo>
                <a:lnTo>
                  <a:pt x="38631" y="1522133"/>
                </a:lnTo>
                <a:lnTo>
                  <a:pt x="23514" y="1476096"/>
                </a:lnTo>
                <a:lnTo>
                  <a:pt x="11757" y="1423708"/>
                </a:lnTo>
                <a:lnTo>
                  <a:pt x="3359" y="1363383"/>
                </a:lnTo>
                <a:lnTo>
                  <a:pt x="0" y="1295121"/>
                </a:lnTo>
                <a:lnTo>
                  <a:pt x="3359" y="1226858"/>
                </a:lnTo>
                <a:lnTo>
                  <a:pt x="11757" y="1166533"/>
                </a:lnTo>
                <a:lnTo>
                  <a:pt x="23514" y="1114146"/>
                </a:lnTo>
                <a:lnTo>
                  <a:pt x="38631" y="1068108"/>
                </a:lnTo>
                <a:lnTo>
                  <a:pt x="55427" y="1025246"/>
                </a:lnTo>
                <a:lnTo>
                  <a:pt x="75582" y="987146"/>
                </a:lnTo>
                <a:lnTo>
                  <a:pt x="115892" y="912533"/>
                </a:lnTo>
                <a:lnTo>
                  <a:pt x="134368" y="874433"/>
                </a:lnTo>
                <a:lnTo>
                  <a:pt x="152844" y="831571"/>
                </a:lnTo>
                <a:lnTo>
                  <a:pt x="167959" y="785533"/>
                </a:lnTo>
                <a:lnTo>
                  <a:pt x="178037" y="733146"/>
                </a:lnTo>
                <a:lnTo>
                  <a:pt x="188115" y="674408"/>
                </a:lnTo>
                <a:lnTo>
                  <a:pt x="189795" y="604558"/>
                </a:lnTo>
                <a:lnTo>
                  <a:pt x="188115" y="536296"/>
                </a:lnTo>
                <a:lnTo>
                  <a:pt x="178037" y="475971"/>
                </a:lnTo>
                <a:lnTo>
                  <a:pt x="167959" y="423583"/>
                </a:lnTo>
                <a:lnTo>
                  <a:pt x="152844" y="379133"/>
                </a:lnTo>
                <a:lnTo>
                  <a:pt x="134368" y="336271"/>
                </a:lnTo>
                <a:lnTo>
                  <a:pt x="115892" y="299758"/>
                </a:lnTo>
                <a:lnTo>
                  <a:pt x="75582" y="225146"/>
                </a:lnTo>
                <a:lnTo>
                  <a:pt x="55427" y="185458"/>
                </a:lnTo>
                <a:lnTo>
                  <a:pt x="38631" y="144183"/>
                </a:lnTo>
                <a:lnTo>
                  <a:pt x="23514" y="98146"/>
                </a:lnTo>
                <a:lnTo>
                  <a:pt x="11757" y="457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Picture 4" descr="A person and person in garments and sunscreen bottles&#10;&#10;Description automatically generated">
            <a:extLst>
              <a:ext uri="{FF2B5EF4-FFF2-40B4-BE49-F238E27FC236}">
                <a16:creationId xmlns:a16="http://schemas.microsoft.com/office/drawing/2014/main" id="{256A0B23-78C6-5B09-F2E6-1BF44021D6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8786" y="165778"/>
            <a:ext cx="5149750" cy="6473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7014561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Badge</Template>
  <TotalTime>474</TotalTime>
  <Words>1732</Words>
  <Application>Microsoft Macintosh PowerPoint</Application>
  <PresentationFormat>Widescreen</PresentationFormat>
  <Paragraphs>104</Paragraphs>
  <Slides>22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Calibri</vt:lpstr>
      <vt:lpstr>Gill Sans MT</vt:lpstr>
      <vt:lpstr>Impact</vt:lpstr>
      <vt:lpstr>Badge</vt:lpstr>
      <vt:lpstr>PowerPoint Presentation</vt:lpstr>
      <vt:lpstr>Definitions</vt:lpstr>
      <vt:lpstr>Tanning Culture in Ancient Civilizations? </vt:lpstr>
      <vt:lpstr>Tanning Culture in Europe, 1500-1800s.</vt:lpstr>
      <vt:lpstr>Tanning Culture, 1890s-1940s:  The Invention of UV-lamps</vt:lpstr>
      <vt:lpstr>Tanning Culture, 1950s:  Cosmetics and the Discovery of DHA.</vt:lpstr>
      <vt:lpstr>Tanning Culture, 1960s:  The New DHA fake Tan Industry.</vt:lpstr>
      <vt:lpstr>Tanning Culture, 1960s, cont.</vt:lpstr>
      <vt:lpstr>Tanning Culture, 1970s:  ‘Duo’ DHA Fake Tan.</vt:lpstr>
      <vt:lpstr>Tanning Culture, 1970s:  The Invention of the ’Sunbed’.</vt:lpstr>
      <vt:lpstr>Sunbed Tanning: Political/Economic Factors, early 1980s.</vt:lpstr>
      <vt:lpstr>Sunbed Tanning: Public Health/Health Consumerism Factors, early 1980s.</vt:lpstr>
      <vt:lpstr>Anti-Sunbed Tanning: Hostile Political, Economic and Consumer Climate (1990s).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Creed, Fabiola</dc:creator>
  <cp:lastModifiedBy>Creed, Fabiola</cp:lastModifiedBy>
  <cp:revision>8</cp:revision>
  <dcterms:created xsi:type="dcterms:W3CDTF">2024-02-20T11:10:04Z</dcterms:created>
  <dcterms:modified xsi:type="dcterms:W3CDTF">2024-02-20T19:04:58Z</dcterms:modified>
</cp:coreProperties>
</file>