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57" r:id="rId2"/>
    <p:sldId id="258" r:id="rId3"/>
    <p:sldId id="259" r:id="rId4"/>
    <p:sldId id="387" r:id="rId5"/>
    <p:sldId id="292" r:id="rId6"/>
    <p:sldId id="291" r:id="rId7"/>
    <p:sldId id="266" r:id="rId8"/>
    <p:sldId id="295" r:id="rId9"/>
    <p:sldId id="294" r:id="rId10"/>
    <p:sldId id="275" r:id="rId11"/>
    <p:sldId id="260" r:id="rId12"/>
    <p:sldId id="293" r:id="rId13"/>
    <p:sldId id="296" r:id="rId14"/>
    <p:sldId id="297" r:id="rId15"/>
    <p:sldId id="299" r:id="rId16"/>
    <p:sldId id="269" r:id="rId17"/>
    <p:sldId id="298" r:id="rId18"/>
    <p:sldId id="300" r:id="rId19"/>
    <p:sldId id="301" r:id="rId20"/>
    <p:sldId id="302" r:id="rId21"/>
    <p:sldId id="321" r:id="rId22"/>
    <p:sldId id="320" r:id="rId23"/>
    <p:sldId id="376" r:id="rId24"/>
    <p:sldId id="358" r:id="rId25"/>
    <p:sldId id="378" r:id="rId26"/>
    <p:sldId id="303" r:id="rId27"/>
    <p:sldId id="377" r:id="rId28"/>
    <p:sldId id="379" r:id="rId29"/>
    <p:sldId id="380" r:id="rId30"/>
    <p:sldId id="381" r:id="rId31"/>
    <p:sldId id="383" r:id="rId32"/>
    <p:sldId id="382" r:id="rId33"/>
    <p:sldId id="384" r:id="rId34"/>
    <p:sldId id="385" r:id="rId35"/>
    <p:sldId id="388" r:id="rId36"/>
    <p:sldId id="386" r:id="rId37"/>
    <p:sldId id="276" r:id="rId38"/>
    <p:sldId id="282" r:id="rId39"/>
    <p:sldId id="34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600E79-EF03-C54D-AB01-4FAA16A29F80}" v="118" dt="2026-01-21T21:38:05.9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864"/>
    <p:restoredTop sz="94654"/>
  </p:normalViewPr>
  <p:slideViewPr>
    <p:cSldViewPr snapToGrid="0">
      <p:cViewPr varScale="1">
        <p:scale>
          <a:sx n="77" d="100"/>
          <a:sy n="77" d="100"/>
        </p:scale>
        <p:origin x="208" y="8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in, Claudia" userId="84feb833-ac49-4e7b-926c-79be68de5524" providerId="ADAL" clId="{1AA7099F-4C5E-56E6-BED8-02EA9BA2CB21}"/>
    <pc:docChg chg="undo custSel addSld delSld modSld sldOrd">
      <pc:chgData name="Stein, Claudia" userId="84feb833-ac49-4e7b-926c-79be68de5524" providerId="ADAL" clId="{1AA7099F-4C5E-56E6-BED8-02EA9BA2CB21}" dt="2026-01-21T21:40:14.139" v="15420" actId="20577"/>
      <pc:docMkLst>
        <pc:docMk/>
      </pc:docMkLst>
      <pc:sldChg chg="modSp mod">
        <pc:chgData name="Stein, Claudia" userId="84feb833-ac49-4e7b-926c-79be68de5524" providerId="ADAL" clId="{1AA7099F-4C5E-56E6-BED8-02EA9BA2CB21}" dt="2026-01-21T15:34:34.309" v="11424" actId="20577"/>
        <pc:sldMkLst>
          <pc:docMk/>
          <pc:sldMk cId="1975042109" sldId="258"/>
        </pc:sldMkLst>
        <pc:spChg chg="mod">
          <ac:chgData name="Stein, Claudia" userId="84feb833-ac49-4e7b-926c-79be68de5524" providerId="ADAL" clId="{1AA7099F-4C5E-56E6-BED8-02EA9BA2CB21}" dt="2026-01-21T15:34:34.309" v="11424" actId="20577"/>
          <ac:spMkLst>
            <pc:docMk/>
            <pc:sldMk cId="1975042109" sldId="258"/>
            <ac:spMk id="4" creationId="{C39CC9E1-B65A-1973-9394-05C6482970BB}"/>
          </ac:spMkLst>
        </pc:spChg>
      </pc:sldChg>
      <pc:sldChg chg="addSp modSp mod">
        <pc:chgData name="Stein, Claudia" userId="84feb833-ac49-4e7b-926c-79be68de5524" providerId="ADAL" clId="{1AA7099F-4C5E-56E6-BED8-02EA9BA2CB21}" dt="2026-01-21T21:39:43.616" v="15416" actId="20577"/>
        <pc:sldMkLst>
          <pc:docMk/>
          <pc:sldMk cId="3100956907" sldId="259"/>
        </pc:sldMkLst>
        <pc:spChg chg="add mod">
          <ac:chgData name="Stein, Claudia" userId="84feb833-ac49-4e7b-926c-79be68de5524" providerId="ADAL" clId="{1AA7099F-4C5E-56E6-BED8-02EA9BA2CB21}" dt="2026-01-21T16:30:19.251" v="13336" actId="14100"/>
          <ac:spMkLst>
            <pc:docMk/>
            <pc:sldMk cId="3100956907" sldId="259"/>
            <ac:spMk id="2" creationId="{BDFA1429-990E-21E8-94B0-2F2055C29640}"/>
          </ac:spMkLst>
        </pc:spChg>
        <pc:spChg chg="add mod">
          <ac:chgData name="Stein, Claudia" userId="84feb833-ac49-4e7b-926c-79be68de5524" providerId="ADAL" clId="{1AA7099F-4C5E-56E6-BED8-02EA9BA2CB21}" dt="2026-01-21T21:39:43.616" v="15416" actId="20577"/>
          <ac:spMkLst>
            <pc:docMk/>
            <pc:sldMk cId="3100956907" sldId="259"/>
            <ac:spMk id="3" creationId="{6881F598-AED1-860B-C323-44C190FF2F99}"/>
          </ac:spMkLst>
        </pc:spChg>
        <pc:spChg chg="mod">
          <ac:chgData name="Stein, Claudia" userId="84feb833-ac49-4e7b-926c-79be68de5524" providerId="ADAL" clId="{1AA7099F-4C5E-56E6-BED8-02EA9BA2CB21}" dt="2026-01-21T15:47:22.196" v="11706" actId="20577"/>
          <ac:spMkLst>
            <pc:docMk/>
            <pc:sldMk cId="3100956907" sldId="259"/>
            <ac:spMk id="4" creationId="{2B94B5D4-568B-398C-949E-0AE93A9CC768}"/>
          </ac:spMkLst>
        </pc:spChg>
      </pc:sldChg>
      <pc:sldChg chg="modSp mod">
        <pc:chgData name="Stein, Claudia" userId="84feb833-ac49-4e7b-926c-79be68de5524" providerId="ADAL" clId="{1AA7099F-4C5E-56E6-BED8-02EA9BA2CB21}" dt="2026-01-21T16:20:26.348" v="13155" actId="114"/>
        <pc:sldMkLst>
          <pc:docMk/>
          <pc:sldMk cId="443998180" sldId="260"/>
        </pc:sldMkLst>
        <pc:spChg chg="mod">
          <ac:chgData name="Stein, Claudia" userId="84feb833-ac49-4e7b-926c-79be68de5524" providerId="ADAL" clId="{1AA7099F-4C5E-56E6-BED8-02EA9BA2CB21}" dt="2026-01-21T16:20:26.348" v="13155" actId="114"/>
          <ac:spMkLst>
            <pc:docMk/>
            <pc:sldMk cId="443998180" sldId="260"/>
            <ac:spMk id="2" creationId="{00000000-0000-0000-0000-000000000000}"/>
          </ac:spMkLst>
        </pc:spChg>
        <pc:spChg chg="mod">
          <ac:chgData name="Stein, Claudia" userId="84feb833-ac49-4e7b-926c-79be68de5524" providerId="ADAL" clId="{1AA7099F-4C5E-56E6-BED8-02EA9BA2CB21}" dt="2026-01-21T16:20:17.129" v="13154" actId="20577"/>
          <ac:spMkLst>
            <pc:docMk/>
            <pc:sldMk cId="443998180" sldId="260"/>
            <ac:spMk id="3" creationId="{C4754417-200E-6643-AC18-58314A8F1294}"/>
          </ac:spMkLst>
        </pc:spChg>
      </pc:sldChg>
      <pc:sldChg chg="modSp mod">
        <pc:chgData name="Stein, Claudia" userId="84feb833-ac49-4e7b-926c-79be68de5524" providerId="ADAL" clId="{1AA7099F-4C5E-56E6-BED8-02EA9BA2CB21}" dt="2026-01-21T16:16:44.305" v="12976" actId="20577"/>
        <pc:sldMkLst>
          <pc:docMk/>
          <pc:sldMk cId="149091503" sldId="266"/>
        </pc:sldMkLst>
        <pc:spChg chg="mod">
          <ac:chgData name="Stein, Claudia" userId="84feb833-ac49-4e7b-926c-79be68de5524" providerId="ADAL" clId="{1AA7099F-4C5E-56E6-BED8-02EA9BA2CB21}" dt="2026-01-21T16:12:54.560" v="12916" actId="14100"/>
          <ac:spMkLst>
            <pc:docMk/>
            <pc:sldMk cId="149091503" sldId="266"/>
            <ac:spMk id="5" creationId="{00000000-0000-0000-0000-000000000000}"/>
          </ac:spMkLst>
        </pc:spChg>
        <pc:spChg chg="mod">
          <ac:chgData name="Stein, Claudia" userId="84feb833-ac49-4e7b-926c-79be68de5524" providerId="ADAL" clId="{1AA7099F-4C5E-56E6-BED8-02EA9BA2CB21}" dt="2026-01-21T16:14:02.160" v="12924" actId="20577"/>
          <ac:spMkLst>
            <pc:docMk/>
            <pc:sldMk cId="149091503" sldId="266"/>
            <ac:spMk id="6" creationId="{00000000-0000-0000-0000-000000000000}"/>
          </ac:spMkLst>
        </pc:spChg>
        <pc:spChg chg="mod">
          <ac:chgData name="Stein, Claudia" userId="84feb833-ac49-4e7b-926c-79be68de5524" providerId="ADAL" clId="{1AA7099F-4C5E-56E6-BED8-02EA9BA2CB21}" dt="2026-01-21T16:16:44.305" v="12976" actId="20577"/>
          <ac:spMkLst>
            <pc:docMk/>
            <pc:sldMk cId="149091503" sldId="266"/>
            <ac:spMk id="9" creationId="{22B59C1E-F5ED-7C37-5F67-161A6997DB46}"/>
          </ac:spMkLst>
        </pc:spChg>
      </pc:sldChg>
      <pc:sldChg chg="addSp delSp modSp mod">
        <pc:chgData name="Stein, Claudia" userId="84feb833-ac49-4e7b-926c-79be68de5524" providerId="ADAL" clId="{1AA7099F-4C5E-56E6-BED8-02EA9BA2CB21}" dt="2026-01-21T16:33:23.593" v="13636" actId="20577"/>
        <pc:sldMkLst>
          <pc:docMk/>
          <pc:sldMk cId="2690300189" sldId="269"/>
        </pc:sldMkLst>
        <pc:spChg chg="del mod">
          <ac:chgData name="Stein, Claudia" userId="84feb833-ac49-4e7b-926c-79be68de5524" providerId="ADAL" clId="{1AA7099F-4C5E-56E6-BED8-02EA9BA2CB21}" dt="2026-01-21T16:33:18.450" v="13635"/>
          <ac:spMkLst>
            <pc:docMk/>
            <pc:sldMk cId="2690300189" sldId="269"/>
            <ac:spMk id="2" creationId="{F9A0B5E5-BC6D-0D4D-ACC9-B41B088B1908}"/>
          </ac:spMkLst>
        </pc:spChg>
        <pc:spChg chg="mod">
          <ac:chgData name="Stein, Claudia" userId="84feb833-ac49-4e7b-926c-79be68de5524" providerId="ADAL" clId="{1AA7099F-4C5E-56E6-BED8-02EA9BA2CB21}" dt="2026-01-21T10:24:15.312" v="11002" actId="20577"/>
          <ac:spMkLst>
            <pc:docMk/>
            <pc:sldMk cId="2690300189" sldId="269"/>
            <ac:spMk id="4" creationId="{00000000-0000-0000-0000-000000000000}"/>
          </ac:spMkLst>
        </pc:spChg>
        <pc:spChg chg="add mod">
          <ac:chgData name="Stein, Claudia" userId="84feb833-ac49-4e7b-926c-79be68de5524" providerId="ADAL" clId="{1AA7099F-4C5E-56E6-BED8-02EA9BA2CB21}" dt="2026-01-21T16:33:23.593" v="13636" actId="20577"/>
          <ac:spMkLst>
            <pc:docMk/>
            <pc:sldMk cId="2690300189" sldId="269"/>
            <ac:spMk id="5" creationId="{42F40C2E-77FA-223D-5183-A1649B12B962}"/>
          </ac:spMkLst>
        </pc:spChg>
        <pc:spChg chg="mod">
          <ac:chgData name="Stein, Claudia" userId="84feb833-ac49-4e7b-926c-79be68de5524" providerId="ADAL" clId="{1AA7099F-4C5E-56E6-BED8-02EA9BA2CB21}" dt="2026-01-21T16:32:58.055" v="13628" actId="20577"/>
          <ac:spMkLst>
            <pc:docMk/>
            <pc:sldMk cId="2690300189" sldId="269"/>
            <ac:spMk id="8" creationId="{7FAF462D-EA51-E2A3-8FFE-2A4D85053177}"/>
          </ac:spMkLst>
        </pc:spChg>
        <pc:spChg chg="mod">
          <ac:chgData name="Stein, Claudia" userId="84feb833-ac49-4e7b-926c-79be68de5524" providerId="ADAL" clId="{1AA7099F-4C5E-56E6-BED8-02EA9BA2CB21}" dt="2026-01-21T16:33:07.742" v="13632" actId="20577"/>
          <ac:spMkLst>
            <pc:docMk/>
            <pc:sldMk cId="2690300189" sldId="269"/>
            <ac:spMk id="9" creationId="{00000000-0000-0000-0000-000000000000}"/>
          </ac:spMkLst>
        </pc:spChg>
      </pc:sldChg>
      <pc:sldChg chg="modSp mod">
        <pc:chgData name="Stein, Claudia" userId="84feb833-ac49-4e7b-926c-79be68de5524" providerId="ADAL" clId="{1AA7099F-4C5E-56E6-BED8-02EA9BA2CB21}" dt="2026-01-21T16:19:22.479" v="13084" actId="20577"/>
        <pc:sldMkLst>
          <pc:docMk/>
          <pc:sldMk cId="2150845731" sldId="275"/>
        </pc:sldMkLst>
        <pc:spChg chg="mod">
          <ac:chgData name="Stein, Claudia" userId="84feb833-ac49-4e7b-926c-79be68de5524" providerId="ADAL" clId="{1AA7099F-4C5E-56E6-BED8-02EA9BA2CB21}" dt="2026-01-21T16:19:12.117" v="13083" actId="20577"/>
          <ac:spMkLst>
            <pc:docMk/>
            <pc:sldMk cId="2150845731" sldId="275"/>
            <ac:spMk id="3" creationId="{CA0831E0-B4C9-7C29-D178-8D07BBE467FB}"/>
          </ac:spMkLst>
        </pc:spChg>
        <pc:spChg chg="mod">
          <ac:chgData name="Stein, Claudia" userId="84feb833-ac49-4e7b-926c-79be68de5524" providerId="ADAL" clId="{1AA7099F-4C5E-56E6-BED8-02EA9BA2CB21}" dt="2026-01-21T16:19:22.479" v="13084" actId="20577"/>
          <ac:spMkLst>
            <pc:docMk/>
            <pc:sldMk cId="2150845731" sldId="275"/>
            <ac:spMk id="4" creationId="{00000000-0000-0000-0000-000000000000}"/>
          </ac:spMkLst>
        </pc:spChg>
      </pc:sldChg>
      <pc:sldChg chg="add del">
        <pc:chgData name="Stein, Claudia" userId="84feb833-ac49-4e7b-926c-79be68de5524" providerId="ADAL" clId="{1AA7099F-4C5E-56E6-BED8-02EA9BA2CB21}" dt="2026-01-21T10:36:50.663" v="11236" actId="2696"/>
        <pc:sldMkLst>
          <pc:docMk/>
          <pc:sldMk cId="546241970" sldId="276"/>
        </pc:sldMkLst>
      </pc:sldChg>
      <pc:sldChg chg="add">
        <pc:chgData name="Stein, Claudia" userId="84feb833-ac49-4e7b-926c-79be68de5524" providerId="ADAL" clId="{1AA7099F-4C5E-56E6-BED8-02EA9BA2CB21}" dt="2026-01-21T10:36:58.759" v="11237"/>
        <pc:sldMkLst>
          <pc:docMk/>
          <pc:sldMk cId="3803136566" sldId="276"/>
        </pc:sldMkLst>
      </pc:sldChg>
      <pc:sldChg chg="add">
        <pc:chgData name="Stein, Claudia" userId="84feb833-ac49-4e7b-926c-79be68de5524" providerId="ADAL" clId="{1AA7099F-4C5E-56E6-BED8-02EA9BA2CB21}" dt="2026-01-21T10:36:58.759" v="11237"/>
        <pc:sldMkLst>
          <pc:docMk/>
          <pc:sldMk cId="179467910" sldId="282"/>
        </pc:sldMkLst>
      </pc:sldChg>
      <pc:sldChg chg="add del">
        <pc:chgData name="Stein, Claudia" userId="84feb833-ac49-4e7b-926c-79be68de5524" providerId="ADAL" clId="{1AA7099F-4C5E-56E6-BED8-02EA9BA2CB21}" dt="2026-01-21T10:36:50.663" v="11236" actId="2696"/>
        <pc:sldMkLst>
          <pc:docMk/>
          <pc:sldMk cId="830501848" sldId="282"/>
        </pc:sldMkLst>
      </pc:sldChg>
      <pc:sldChg chg="modSp mod">
        <pc:chgData name="Stein, Claudia" userId="84feb833-ac49-4e7b-926c-79be68de5524" providerId="ADAL" clId="{1AA7099F-4C5E-56E6-BED8-02EA9BA2CB21}" dt="2026-01-21T16:04:39.665" v="12745" actId="20577"/>
        <pc:sldMkLst>
          <pc:docMk/>
          <pc:sldMk cId="3480792029" sldId="291"/>
        </pc:sldMkLst>
        <pc:spChg chg="mod">
          <ac:chgData name="Stein, Claudia" userId="84feb833-ac49-4e7b-926c-79be68de5524" providerId="ADAL" clId="{1AA7099F-4C5E-56E6-BED8-02EA9BA2CB21}" dt="2026-01-21T16:04:39.665" v="12745" actId="20577"/>
          <ac:spMkLst>
            <pc:docMk/>
            <pc:sldMk cId="3480792029" sldId="291"/>
            <ac:spMk id="4" creationId="{663BB8C2-E702-AF66-35BB-8E5F8E77D661}"/>
          </ac:spMkLst>
        </pc:spChg>
      </pc:sldChg>
      <pc:sldChg chg="addSp delSp modSp mod">
        <pc:chgData name="Stein, Claudia" userId="84feb833-ac49-4e7b-926c-79be68de5524" providerId="ADAL" clId="{1AA7099F-4C5E-56E6-BED8-02EA9BA2CB21}" dt="2026-01-21T16:11:55.603" v="12910" actId="20577"/>
        <pc:sldMkLst>
          <pc:docMk/>
          <pc:sldMk cId="3070589115" sldId="292"/>
        </pc:sldMkLst>
        <pc:spChg chg="add del">
          <ac:chgData name="Stein, Claudia" userId="84feb833-ac49-4e7b-926c-79be68de5524" providerId="ADAL" clId="{1AA7099F-4C5E-56E6-BED8-02EA9BA2CB21}" dt="2026-01-21T16:11:39.075" v="12908" actId="478"/>
          <ac:spMkLst>
            <pc:docMk/>
            <pc:sldMk cId="3070589115" sldId="292"/>
            <ac:spMk id="2" creationId="{86714629-8E4E-5BD7-23FF-CABAF6C756BB}"/>
          </ac:spMkLst>
        </pc:spChg>
        <pc:spChg chg="mod">
          <ac:chgData name="Stein, Claudia" userId="84feb833-ac49-4e7b-926c-79be68de5524" providerId="ADAL" clId="{1AA7099F-4C5E-56E6-BED8-02EA9BA2CB21}" dt="2026-01-21T16:11:55.603" v="12910" actId="20577"/>
          <ac:spMkLst>
            <pc:docMk/>
            <pc:sldMk cId="3070589115" sldId="292"/>
            <ac:spMk id="7" creationId="{70EBAA3D-61C1-65B7-9DD1-847747A932F6}"/>
          </ac:spMkLst>
        </pc:spChg>
      </pc:sldChg>
      <pc:sldChg chg="modSp mod">
        <pc:chgData name="Stein, Claudia" userId="84feb833-ac49-4e7b-926c-79be68de5524" providerId="ADAL" clId="{1AA7099F-4C5E-56E6-BED8-02EA9BA2CB21}" dt="2026-01-21T21:28:58.842" v="14956" actId="12"/>
        <pc:sldMkLst>
          <pc:docMk/>
          <pc:sldMk cId="3601771697" sldId="293"/>
        </pc:sldMkLst>
        <pc:spChg chg="mod">
          <ac:chgData name="Stein, Claudia" userId="84feb833-ac49-4e7b-926c-79be68de5524" providerId="ADAL" clId="{1AA7099F-4C5E-56E6-BED8-02EA9BA2CB21}" dt="2026-01-21T21:28:15.619" v="14952" actId="20577"/>
          <ac:spMkLst>
            <pc:docMk/>
            <pc:sldMk cId="3601771697" sldId="293"/>
            <ac:spMk id="2" creationId="{A46BD995-611B-4C73-445E-782D0A5A5AB3}"/>
          </ac:spMkLst>
        </pc:spChg>
        <pc:spChg chg="mod">
          <ac:chgData name="Stein, Claudia" userId="84feb833-ac49-4e7b-926c-79be68de5524" providerId="ADAL" clId="{1AA7099F-4C5E-56E6-BED8-02EA9BA2CB21}" dt="2026-01-21T21:28:58.842" v="14956" actId="12"/>
          <ac:spMkLst>
            <pc:docMk/>
            <pc:sldMk cId="3601771697" sldId="293"/>
            <ac:spMk id="4" creationId="{51686AB6-ED59-9DC2-03DA-C32FACC9B7A4}"/>
          </ac:spMkLst>
        </pc:spChg>
        <pc:spChg chg="mod">
          <ac:chgData name="Stein, Claudia" userId="84feb833-ac49-4e7b-926c-79be68de5524" providerId="ADAL" clId="{1AA7099F-4C5E-56E6-BED8-02EA9BA2CB21}" dt="2026-01-21T21:28:38.491" v="14954" actId="1076"/>
          <ac:spMkLst>
            <pc:docMk/>
            <pc:sldMk cId="3601771697" sldId="293"/>
            <ac:spMk id="5" creationId="{F80B2EAE-B383-F3FD-85BA-0547F63188FB}"/>
          </ac:spMkLst>
        </pc:spChg>
      </pc:sldChg>
      <pc:sldChg chg="modSp mod ord">
        <pc:chgData name="Stein, Claudia" userId="84feb833-ac49-4e7b-926c-79be68de5524" providerId="ADAL" clId="{1AA7099F-4C5E-56E6-BED8-02EA9BA2CB21}" dt="2026-01-21T16:18:36.847" v="13009" actId="20577"/>
        <pc:sldMkLst>
          <pc:docMk/>
          <pc:sldMk cId="2156330635" sldId="294"/>
        </pc:sldMkLst>
        <pc:spChg chg="mod">
          <ac:chgData name="Stein, Claudia" userId="84feb833-ac49-4e7b-926c-79be68de5524" providerId="ADAL" clId="{1AA7099F-4C5E-56E6-BED8-02EA9BA2CB21}" dt="2026-01-21T16:18:36.847" v="13009" actId="20577"/>
          <ac:spMkLst>
            <pc:docMk/>
            <pc:sldMk cId="2156330635" sldId="294"/>
            <ac:spMk id="2" creationId="{CD806593-1238-EA07-1BB6-52927BF7213A}"/>
          </ac:spMkLst>
        </pc:spChg>
      </pc:sldChg>
      <pc:sldChg chg="modSp mod ord">
        <pc:chgData name="Stein, Claudia" userId="84feb833-ac49-4e7b-926c-79be68de5524" providerId="ADAL" clId="{1AA7099F-4C5E-56E6-BED8-02EA9BA2CB21}" dt="2026-01-21T16:17:05.562" v="12978" actId="20577"/>
        <pc:sldMkLst>
          <pc:docMk/>
          <pc:sldMk cId="825735547" sldId="295"/>
        </pc:sldMkLst>
        <pc:spChg chg="mod">
          <ac:chgData name="Stein, Claudia" userId="84feb833-ac49-4e7b-926c-79be68de5524" providerId="ADAL" clId="{1AA7099F-4C5E-56E6-BED8-02EA9BA2CB21}" dt="2026-01-21T16:17:05.562" v="12978" actId="20577"/>
          <ac:spMkLst>
            <pc:docMk/>
            <pc:sldMk cId="825735547" sldId="295"/>
            <ac:spMk id="3" creationId="{8C85AC05-B026-85B6-29C2-D44B3DBF118F}"/>
          </ac:spMkLst>
        </pc:spChg>
      </pc:sldChg>
      <pc:sldChg chg="modSp mod">
        <pc:chgData name="Stein, Claudia" userId="84feb833-ac49-4e7b-926c-79be68de5524" providerId="ADAL" clId="{1AA7099F-4C5E-56E6-BED8-02EA9BA2CB21}" dt="2026-01-21T16:24:45.635" v="13223" actId="20578"/>
        <pc:sldMkLst>
          <pc:docMk/>
          <pc:sldMk cId="1444709501" sldId="296"/>
        </pc:sldMkLst>
        <pc:spChg chg="mod">
          <ac:chgData name="Stein, Claudia" userId="84feb833-ac49-4e7b-926c-79be68de5524" providerId="ADAL" clId="{1AA7099F-4C5E-56E6-BED8-02EA9BA2CB21}" dt="2026-01-21T16:24:17.358" v="13219" actId="113"/>
          <ac:spMkLst>
            <pc:docMk/>
            <pc:sldMk cId="1444709501" sldId="296"/>
            <ac:spMk id="7" creationId="{9FB31074-9856-0184-FB93-80F8E14D2C66}"/>
          </ac:spMkLst>
        </pc:spChg>
        <pc:spChg chg="mod">
          <ac:chgData name="Stein, Claudia" userId="84feb833-ac49-4e7b-926c-79be68de5524" providerId="ADAL" clId="{1AA7099F-4C5E-56E6-BED8-02EA9BA2CB21}" dt="2026-01-21T16:24:20.447" v="13220" actId="113"/>
          <ac:spMkLst>
            <pc:docMk/>
            <pc:sldMk cId="1444709501" sldId="296"/>
            <ac:spMk id="8" creationId="{C92F11C2-EF7E-8E01-4B51-7E894A959611}"/>
          </ac:spMkLst>
        </pc:spChg>
        <pc:spChg chg="mod">
          <ac:chgData name="Stein, Claudia" userId="84feb833-ac49-4e7b-926c-79be68de5524" providerId="ADAL" clId="{1AA7099F-4C5E-56E6-BED8-02EA9BA2CB21}" dt="2026-01-21T16:24:45.635" v="13223" actId="20578"/>
          <ac:spMkLst>
            <pc:docMk/>
            <pc:sldMk cId="1444709501" sldId="296"/>
            <ac:spMk id="10" creationId="{3140FE2C-60E1-24A4-418D-E1263E964515}"/>
          </ac:spMkLst>
        </pc:spChg>
      </pc:sldChg>
      <pc:sldChg chg="modSp mod">
        <pc:chgData name="Stein, Claudia" userId="84feb833-ac49-4e7b-926c-79be68de5524" providerId="ADAL" clId="{1AA7099F-4C5E-56E6-BED8-02EA9BA2CB21}" dt="2026-01-21T16:26:20.131" v="13237" actId="113"/>
        <pc:sldMkLst>
          <pc:docMk/>
          <pc:sldMk cId="3290244578" sldId="297"/>
        </pc:sldMkLst>
        <pc:spChg chg="mod">
          <ac:chgData name="Stein, Claudia" userId="84feb833-ac49-4e7b-926c-79be68de5524" providerId="ADAL" clId="{1AA7099F-4C5E-56E6-BED8-02EA9BA2CB21}" dt="2026-01-21T16:25:13.784" v="13224" actId="255"/>
          <ac:spMkLst>
            <pc:docMk/>
            <pc:sldMk cId="3290244578" sldId="297"/>
            <ac:spMk id="3" creationId="{C0AC02B2-09FE-F0FF-50E8-78352DA9F989}"/>
          </ac:spMkLst>
        </pc:spChg>
        <pc:spChg chg="mod">
          <ac:chgData name="Stein, Claudia" userId="84feb833-ac49-4e7b-926c-79be68de5524" providerId="ADAL" clId="{1AA7099F-4C5E-56E6-BED8-02EA9BA2CB21}" dt="2026-01-21T16:26:20.131" v="13237" actId="113"/>
          <ac:spMkLst>
            <pc:docMk/>
            <pc:sldMk cId="3290244578" sldId="297"/>
            <ac:spMk id="6" creationId="{BFD7389A-D2A5-7D96-2036-D4F81DF56A32}"/>
          </ac:spMkLst>
        </pc:spChg>
      </pc:sldChg>
      <pc:sldChg chg="modSp mod">
        <pc:chgData name="Stein, Claudia" userId="84feb833-ac49-4e7b-926c-79be68de5524" providerId="ADAL" clId="{1AA7099F-4C5E-56E6-BED8-02EA9BA2CB21}" dt="2026-01-21T16:34:18.612" v="13660" actId="20577"/>
        <pc:sldMkLst>
          <pc:docMk/>
          <pc:sldMk cId="2850096026" sldId="298"/>
        </pc:sldMkLst>
        <pc:spChg chg="mod">
          <ac:chgData name="Stein, Claudia" userId="84feb833-ac49-4e7b-926c-79be68de5524" providerId="ADAL" clId="{1AA7099F-4C5E-56E6-BED8-02EA9BA2CB21}" dt="2026-01-21T16:34:18.612" v="13660" actId="20577"/>
          <ac:spMkLst>
            <pc:docMk/>
            <pc:sldMk cId="2850096026" sldId="298"/>
            <ac:spMk id="2" creationId="{5893D8D8-8837-3D78-2DB5-9301591FA428}"/>
          </ac:spMkLst>
        </pc:spChg>
      </pc:sldChg>
      <pc:sldChg chg="modSp mod">
        <pc:chgData name="Stein, Claudia" userId="84feb833-ac49-4e7b-926c-79be68de5524" providerId="ADAL" clId="{1AA7099F-4C5E-56E6-BED8-02EA9BA2CB21}" dt="2026-01-21T16:27:38.030" v="13333" actId="1076"/>
        <pc:sldMkLst>
          <pc:docMk/>
          <pc:sldMk cId="262359060" sldId="299"/>
        </pc:sldMkLst>
        <pc:spChg chg="mod">
          <ac:chgData name="Stein, Claudia" userId="84feb833-ac49-4e7b-926c-79be68de5524" providerId="ADAL" clId="{1AA7099F-4C5E-56E6-BED8-02EA9BA2CB21}" dt="2026-01-21T16:27:32.020" v="13332" actId="20577"/>
          <ac:spMkLst>
            <pc:docMk/>
            <pc:sldMk cId="262359060" sldId="299"/>
            <ac:spMk id="3" creationId="{10FA6059-F9D8-FB5E-24EC-9E9480550122}"/>
          </ac:spMkLst>
        </pc:spChg>
        <pc:picChg chg="mod">
          <ac:chgData name="Stein, Claudia" userId="84feb833-ac49-4e7b-926c-79be68de5524" providerId="ADAL" clId="{1AA7099F-4C5E-56E6-BED8-02EA9BA2CB21}" dt="2026-01-21T16:27:00.232" v="13309" actId="1076"/>
          <ac:picMkLst>
            <pc:docMk/>
            <pc:sldMk cId="262359060" sldId="299"/>
            <ac:picMk id="2" creationId="{EA97BC56-4C0E-10AD-C3EE-28FF0513640F}"/>
          </ac:picMkLst>
        </pc:picChg>
        <pc:picChg chg="mod">
          <ac:chgData name="Stein, Claudia" userId="84feb833-ac49-4e7b-926c-79be68de5524" providerId="ADAL" clId="{1AA7099F-4C5E-56E6-BED8-02EA9BA2CB21}" dt="2026-01-21T16:27:38.030" v="13333" actId="1076"/>
          <ac:picMkLst>
            <pc:docMk/>
            <pc:sldMk cId="262359060" sldId="299"/>
            <ac:picMk id="5" creationId="{DC5B181F-A4B0-80BA-828B-E30BF4592594}"/>
          </ac:picMkLst>
        </pc:picChg>
      </pc:sldChg>
      <pc:sldChg chg="addSp modSp mod">
        <pc:chgData name="Stein, Claudia" userId="84feb833-ac49-4e7b-926c-79be68de5524" providerId="ADAL" clId="{1AA7099F-4C5E-56E6-BED8-02EA9BA2CB21}" dt="2026-01-21T16:36:14.496" v="13664" actId="113"/>
        <pc:sldMkLst>
          <pc:docMk/>
          <pc:sldMk cId="3706684327" sldId="300"/>
        </pc:sldMkLst>
        <pc:spChg chg="mod">
          <ac:chgData name="Stein, Claudia" userId="84feb833-ac49-4e7b-926c-79be68de5524" providerId="ADAL" clId="{1AA7099F-4C5E-56E6-BED8-02EA9BA2CB21}" dt="2026-01-21T16:36:14.496" v="13664" actId="113"/>
          <ac:spMkLst>
            <pc:docMk/>
            <pc:sldMk cId="3706684327" sldId="300"/>
            <ac:spMk id="2" creationId="{BD635154-30F8-81C5-0F0C-EDB84FFC5395}"/>
          </ac:spMkLst>
        </pc:spChg>
        <pc:spChg chg="add mod">
          <ac:chgData name="Stein, Claudia" userId="84feb833-ac49-4e7b-926c-79be68de5524" providerId="ADAL" clId="{1AA7099F-4C5E-56E6-BED8-02EA9BA2CB21}" dt="2026-01-19T11:18:45.433" v="460" actId="20577"/>
          <ac:spMkLst>
            <pc:docMk/>
            <pc:sldMk cId="3706684327" sldId="300"/>
            <ac:spMk id="3" creationId="{E8CBE97B-6A1D-5235-71A2-19E5661128B9}"/>
          </ac:spMkLst>
        </pc:spChg>
      </pc:sldChg>
      <pc:sldChg chg="modSp mod">
        <pc:chgData name="Stein, Claudia" userId="84feb833-ac49-4e7b-926c-79be68de5524" providerId="ADAL" clId="{1AA7099F-4C5E-56E6-BED8-02EA9BA2CB21}" dt="2026-01-21T20:47:57.855" v="13975" actId="20577"/>
        <pc:sldMkLst>
          <pc:docMk/>
          <pc:sldMk cId="2644527973" sldId="301"/>
        </pc:sldMkLst>
        <pc:spChg chg="mod">
          <ac:chgData name="Stein, Claudia" userId="84feb833-ac49-4e7b-926c-79be68de5524" providerId="ADAL" clId="{1AA7099F-4C5E-56E6-BED8-02EA9BA2CB21}" dt="2026-01-21T20:47:57.855" v="13975" actId="20577"/>
          <ac:spMkLst>
            <pc:docMk/>
            <pc:sldMk cId="2644527973" sldId="301"/>
            <ac:spMk id="2" creationId="{FEE0F2CB-26E0-3AFB-9E09-62BE25D23854}"/>
          </ac:spMkLst>
        </pc:spChg>
      </pc:sldChg>
      <pc:sldChg chg="modSp mod">
        <pc:chgData name="Stein, Claudia" userId="84feb833-ac49-4e7b-926c-79be68de5524" providerId="ADAL" clId="{1AA7099F-4C5E-56E6-BED8-02EA9BA2CB21}" dt="2026-01-21T20:49:45.049" v="14039" actId="20577"/>
        <pc:sldMkLst>
          <pc:docMk/>
          <pc:sldMk cId="3479844477" sldId="302"/>
        </pc:sldMkLst>
        <pc:spChg chg="mod">
          <ac:chgData name="Stein, Claudia" userId="84feb833-ac49-4e7b-926c-79be68de5524" providerId="ADAL" clId="{1AA7099F-4C5E-56E6-BED8-02EA9BA2CB21}" dt="2026-01-21T20:44:09.082" v="13687" actId="14100"/>
          <ac:spMkLst>
            <pc:docMk/>
            <pc:sldMk cId="3479844477" sldId="302"/>
            <ac:spMk id="2" creationId="{02893851-9AAB-96E9-6720-62F27F65625B}"/>
          </ac:spMkLst>
        </pc:spChg>
        <pc:spChg chg="mod">
          <ac:chgData name="Stein, Claudia" userId="84feb833-ac49-4e7b-926c-79be68de5524" providerId="ADAL" clId="{1AA7099F-4C5E-56E6-BED8-02EA9BA2CB21}" dt="2026-01-21T20:48:36.558" v="14002" actId="20577"/>
          <ac:spMkLst>
            <pc:docMk/>
            <pc:sldMk cId="3479844477" sldId="302"/>
            <ac:spMk id="3" creationId="{268269F3-517E-AC40-0174-66F025CD9E81}"/>
          </ac:spMkLst>
        </pc:spChg>
        <pc:spChg chg="mod">
          <ac:chgData name="Stein, Claudia" userId="84feb833-ac49-4e7b-926c-79be68de5524" providerId="ADAL" clId="{1AA7099F-4C5E-56E6-BED8-02EA9BA2CB21}" dt="2026-01-21T20:49:45.049" v="14039" actId="20577"/>
          <ac:spMkLst>
            <pc:docMk/>
            <pc:sldMk cId="3479844477" sldId="302"/>
            <ac:spMk id="8" creationId="{131699D1-9130-82B8-C237-A9AEFEA847DB}"/>
          </ac:spMkLst>
        </pc:spChg>
      </pc:sldChg>
      <pc:sldChg chg="addSp delSp modSp mod">
        <pc:chgData name="Stein, Claudia" userId="84feb833-ac49-4e7b-926c-79be68de5524" providerId="ADAL" clId="{1AA7099F-4C5E-56E6-BED8-02EA9BA2CB21}" dt="2026-01-21T20:57:43.547" v="14194" actId="14100"/>
        <pc:sldMkLst>
          <pc:docMk/>
          <pc:sldMk cId="1911306650" sldId="303"/>
        </pc:sldMkLst>
        <pc:spChg chg="add mod">
          <ac:chgData name="Stein, Claudia" userId="84feb833-ac49-4e7b-926c-79be68de5524" providerId="ADAL" clId="{1AA7099F-4C5E-56E6-BED8-02EA9BA2CB21}" dt="2026-01-19T12:18:53.516" v="3191" actId="20577"/>
          <ac:spMkLst>
            <pc:docMk/>
            <pc:sldMk cId="1911306650" sldId="303"/>
            <ac:spMk id="2" creationId="{79F63ED2-A815-F39A-94C8-6BC228EAD288}"/>
          </ac:spMkLst>
        </pc:spChg>
        <pc:spChg chg="add mod">
          <ac:chgData name="Stein, Claudia" userId="84feb833-ac49-4e7b-926c-79be68de5524" providerId="ADAL" clId="{1AA7099F-4C5E-56E6-BED8-02EA9BA2CB21}" dt="2026-01-19T11:52:05.176" v="1630" actId="14100"/>
          <ac:spMkLst>
            <pc:docMk/>
            <pc:sldMk cId="1911306650" sldId="303"/>
            <ac:spMk id="4" creationId="{185C5A94-5C76-6C77-A47F-7D8789CA94F1}"/>
          </ac:spMkLst>
        </pc:spChg>
        <pc:spChg chg="add mod">
          <ac:chgData name="Stein, Claudia" userId="84feb833-ac49-4e7b-926c-79be68de5524" providerId="ADAL" clId="{1AA7099F-4C5E-56E6-BED8-02EA9BA2CB21}" dt="2026-01-19T11:48:00.395" v="1555" actId="14100"/>
          <ac:spMkLst>
            <pc:docMk/>
            <pc:sldMk cId="1911306650" sldId="303"/>
            <ac:spMk id="6" creationId="{9A32894C-37AD-E5F7-F27C-A4494E07814F}"/>
          </ac:spMkLst>
        </pc:spChg>
        <pc:spChg chg="add mod">
          <ac:chgData name="Stein, Claudia" userId="84feb833-ac49-4e7b-926c-79be68de5524" providerId="ADAL" clId="{1AA7099F-4C5E-56E6-BED8-02EA9BA2CB21}" dt="2026-01-19T11:57:28.908" v="1681" actId="207"/>
          <ac:spMkLst>
            <pc:docMk/>
            <pc:sldMk cId="1911306650" sldId="303"/>
            <ac:spMk id="7" creationId="{2EC9D9AB-E207-773E-5E06-1BEB6992B2C6}"/>
          </ac:spMkLst>
        </pc:spChg>
        <pc:spChg chg="add mod">
          <ac:chgData name="Stein, Claudia" userId="84feb833-ac49-4e7b-926c-79be68de5524" providerId="ADAL" clId="{1AA7099F-4C5E-56E6-BED8-02EA9BA2CB21}" dt="2026-01-19T11:49:30.244" v="1598" actId="14100"/>
          <ac:spMkLst>
            <pc:docMk/>
            <pc:sldMk cId="1911306650" sldId="303"/>
            <ac:spMk id="8" creationId="{3DE730AC-A464-62DF-DEE2-DE5A81B5E8E8}"/>
          </ac:spMkLst>
        </pc:spChg>
        <pc:spChg chg="add mod">
          <ac:chgData name="Stein, Claudia" userId="84feb833-ac49-4e7b-926c-79be68de5524" providerId="ADAL" clId="{1AA7099F-4C5E-56E6-BED8-02EA9BA2CB21}" dt="2026-01-19T11:49:25.638" v="1597" actId="14100"/>
          <ac:spMkLst>
            <pc:docMk/>
            <pc:sldMk cId="1911306650" sldId="303"/>
            <ac:spMk id="9" creationId="{75FDC781-988D-55B4-13BA-8365A08BEEBF}"/>
          </ac:spMkLst>
        </pc:spChg>
        <pc:spChg chg="add mod">
          <ac:chgData name="Stein, Claudia" userId="84feb833-ac49-4e7b-926c-79be68de5524" providerId="ADAL" clId="{1AA7099F-4C5E-56E6-BED8-02EA9BA2CB21}" dt="2026-01-19T11:52:12.072" v="1632" actId="114"/>
          <ac:spMkLst>
            <pc:docMk/>
            <pc:sldMk cId="1911306650" sldId="303"/>
            <ac:spMk id="10" creationId="{89533ACB-227D-557A-F8A3-7D9F761DD8FC}"/>
          </ac:spMkLst>
        </pc:spChg>
        <pc:spChg chg="add del mod">
          <ac:chgData name="Stein, Claudia" userId="84feb833-ac49-4e7b-926c-79be68de5524" providerId="ADAL" clId="{1AA7099F-4C5E-56E6-BED8-02EA9BA2CB21}" dt="2026-01-21T20:57:31.890" v="14191" actId="478"/>
          <ac:spMkLst>
            <pc:docMk/>
            <pc:sldMk cId="1911306650" sldId="303"/>
            <ac:spMk id="13" creationId="{F601C320-7803-0339-2AC0-200E1C18CD10}"/>
          </ac:spMkLst>
        </pc:spChg>
        <pc:spChg chg="add mod">
          <ac:chgData name="Stein, Claudia" userId="84feb833-ac49-4e7b-926c-79be68de5524" providerId="ADAL" clId="{1AA7099F-4C5E-56E6-BED8-02EA9BA2CB21}" dt="2026-01-21T20:57:43.547" v="14194" actId="14100"/>
          <ac:spMkLst>
            <pc:docMk/>
            <pc:sldMk cId="1911306650" sldId="303"/>
            <ac:spMk id="14" creationId="{E0C03A7F-A83E-80D7-7D98-C23C83BCC5C3}"/>
          </ac:spMkLst>
        </pc:spChg>
        <pc:spChg chg="add mod">
          <ac:chgData name="Stein, Claudia" userId="84feb833-ac49-4e7b-926c-79be68de5524" providerId="ADAL" clId="{1AA7099F-4C5E-56E6-BED8-02EA9BA2CB21}" dt="2026-01-21T20:57:35.007" v="14192" actId="1076"/>
          <ac:spMkLst>
            <pc:docMk/>
            <pc:sldMk cId="1911306650" sldId="303"/>
            <ac:spMk id="15" creationId="{EEAB2CF9-C598-47A4-6A27-C50CD1C93DA7}"/>
          </ac:spMkLst>
        </pc:spChg>
      </pc:sldChg>
      <pc:sldChg chg="modSp add mod ord">
        <pc:chgData name="Stein, Claudia" userId="84feb833-ac49-4e7b-926c-79be68de5524" providerId="ADAL" clId="{1AA7099F-4C5E-56E6-BED8-02EA9BA2CB21}" dt="2026-01-19T11:17:08.110" v="349" actId="20577"/>
        <pc:sldMkLst>
          <pc:docMk/>
          <pc:sldMk cId="249780123" sldId="320"/>
        </pc:sldMkLst>
        <pc:spChg chg="mod">
          <ac:chgData name="Stein, Claudia" userId="84feb833-ac49-4e7b-926c-79be68de5524" providerId="ADAL" clId="{1AA7099F-4C5E-56E6-BED8-02EA9BA2CB21}" dt="2026-01-19T11:17:08.110" v="349" actId="20577"/>
          <ac:spMkLst>
            <pc:docMk/>
            <pc:sldMk cId="249780123" sldId="320"/>
            <ac:spMk id="5" creationId="{9C70C45C-EA3B-7BBE-CC7C-7D33691F121D}"/>
          </ac:spMkLst>
        </pc:spChg>
      </pc:sldChg>
      <pc:sldChg chg="add">
        <pc:chgData name="Stein, Claudia" userId="84feb833-ac49-4e7b-926c-79be68de5524" providerId="ADAL" clId="{1AA7099F-4C5E-56E6-BED8-02EA9BA2CB21}" dt="2026-01-19T11:14:25.514" v="345"/>
        <pc:sldMkLst>
          <pc:docMk/>
          <pc:sldMk cId="2713819011" sldId="321"/>
        </pc:sldMkLst>
      </pc:sldChg>
      <pc:sldChg chg="add del">
        <pc:chgData name="Stein, Claudia" userId="84feb833-ac49-4e7b-926c-79be68de5524" providerId="ADAL" clId="{1AA7099F-4C5E-56E6-BED8-02EA9BA2CB21}" dt="2026-01-21T10:35:55.351" v="11230" actId="2696"/>
        <pc:sldMkLst>
          <pc:docMk/>
          <pc:sldMk cId="0" sldId="349"/>
        </pc:sldMkLst>
      </pc:sldChg>
      <pc:sldChg chg="add">
        <pc:chgData name="Stein, Claudia" userId="84feb833-ac49-4e7b-926c-79be68de5524" providerId="ADAL" clId="{1AA7099F-4C5E-56E6-BED8-02EA9BA2CB21}" dt="2026-01-21T10:35:59.693" v="11231"/>
        <pc:sldMkLst>
          <pc:docMk/>
          <pc:sldMk cId="3813233521" sldId="349"/>
        </pc:sldMkLst>
      </pc:sldChg>
      <pc:sldChg chg="modSp mod">
        <pc:chgData name="Stein, Claudia" userId="84feb833-ac49-4e7b-926c-79be68de5524" providerId="ADAL" clId="{1AA7099F-4C5E-56E6-BED8-02EA9BA2CB21}" dt="2026-01-19T11:09:05.405" v="317" actId="20577"/>
        <pc:sldMkLst>
          <pc:docMk/>
          <pc:sldMk cId="3378368167" sldId="358"/>
        </pc:sldMkLst>
        <pc:spChg chg="mod">
          <ac:chgData name="Stein, Claudia" userId="84feb833-ac49-4e7b-926c-79be68de5524" providerId="ADAL" clId="{1AA7099F-4C5E-56E6-BED8-02EA9BA2CB21}" dt="2026-01-19T11:09:05.405" v="317" actId="20577"/>
          <ac:spMkLst>
            <pc:docMk/>
            <pc:sldMk cId="3378368167" sldId="358"/>
            <ac:spMk id="4" creationId="{A87BA3FB-4D8C-A026-9123-BDC4313B641D}"/>
          </ac:spMkLst>
        </pc:spChg>
      </pc:sldChg>
      <pc:sldChg chg="add ord">
        <pc:chgData name="Stein, Claudia" userId="84feb833-ac49-4e7b-926c-79be68de5524" providerId="ADAL" clId="{1AA7099F-4C5E-56E6-BED8-02EA9BA2CB21}" dt="2026-01-19T11:17:17.294" v="350" actId="20578"/>
        <pc:sldMkLst>
          <pc:docMk/>
          <pc:sldMk cId="3379379610" sldId="376"/>
        </pc:sldMkLst>
      </pc:sldChg>
      <pc:sldChg chg="addSp modSp new mod">
        <pc:chgData name="Stein, Claudia" userId="84feb833-ac49-4e7b-926c-79be68de5524" providerId="ADAL" clId="{1AA7099F-4C5E-56E6-BED8-02EA9BA2CB21}" dt="2026-01-21T20:59:20.870" v="14217" actId="20577"/>
        <pc:sldMkLst>
          <pc:docMk/>
          <pc:sldMk cId="1470606388" sldId="377"/>
        </pc:sldMkLst>
        <pc:spChg chg="add mod">
          <ac:chgData name="Stein, Claudia" userId="84feb833-ac49-4e7b-926c-79be68de5524" providerId="ADAL" clId="{1AA7099F-4C5E-56E6-BED8-02EA9BA2CB21}" dt="2026-01-21T20:59:20.870" v="14217" actId="20577"/>
          <ac:spMkLst>
            <pc:docMk/>
            <pc:sldMk cId="1470606388" sldId="377"/>
            <ac:spMk id="2" creationId="{5E679787-FE4A-F762-EDDF-4AAB9FE593C2}"/>
          </ac:spMkLst>
        </pc:spChg>
      </pc:sldChg>
      <pc:sldChg chg="addSp modSp new mod">
        <pc:chgData name="Stein, Claudia" userId="84feb833-ac49-4e7b-926c-79be68de5524" providerId="ADAL" clId="{1AA7099F-4C5E-56E6-BED8-02EA9BA2CB21}" dt="2026-01-21T20:55:07.589" v="14127" actId="113"/>
        <pc:sldMkLst>
          <pc:docMk/>
          <pc:sldMk cId="1192659191" sldId="378"/>
        </pc:sldMkLst>
        <pc:spChg chg="add mod">
          <ac:chgData name="Stein, Claudia" userId="84feb833-ac49-4e7b-926c-79be68de5524" providerId="ADAL" clId="{1AA7099F-4C5E-56E6-BED8-02EA9BA2CB21}" dt="2026-01-21T20:55:07.589" v="14127" actId="113"/>
          <ac:spMkLst>
            <pc:docMk/>
            <pc:sldMk cId="1192659191" sldId="378"/>
            <ac:spMk id="2" creationId="{DD36A61D-95AE-042A-9615-19E01499F23D}"/>
          </ac:spMkLst>
        </pc:spChg>
        <pc:spChg chg="add mod">
          <ac:chgData name="Stein, Claudia" userId="84feb833-ac49-4e7b-926c-79be68de5524" providerId="ADAL" clId="{1AA7099F-4C5E-56E6-BED8-02EA9BA2CB21}" dt="2026-01-21T20:50:53.472" v="14079" actId="113"/>
          <ac:spMkLst>
            <pc:docMk/>
            <pc:sldMk cId="1192659191" sldId="378"/>
            <ac:spMk id="3" creationId="{5D7B36A6-F78E-5D4C-5B04-830C75D24142}"/>
          </ac:spMkLst>
        </pc:spChg>
      </pc:sldChg>
      <pc:sldChg chg="addSp modSp new mod">
        <pc:chgData name="Stein, Claudia" userId="84feb833-ac49-4e7b-926c-79be68de5524" providerId="ADAL" clId="{1AA7099F-4C5E-56E6-BED8-02EA9BA2CB21}" dt="2026-01-21T21:05:49.348" v="14412" actId="20577"/>
        <pc:sldMkLst>
          <pc:docMk/>
          <pc:sldMk cId="2692511476" sldId="379"/>
        </pc:sldMkLst>
        <pc:spChg chg="add mod">
          <ac:chgData name="Stein, Claudia" userId="84feb833-ac49-4e7b-926c-79be68de5524" providerId="ADAL" clId="{1AA7099F-4C5E-56E6-BED8-02EA9BA2CB21}" dt="2026-01-21T21:00:22.577" v="14232" actId="20577"/>
          <ac:spMkLst>
            <pc:docMk/>
            <pc:sldMk cId="2692511476" sldId="379"/>
            <ac:spMk id="2" creationId="{99073CA1-3583-FE8F-F93A-09798C55D282}"/>
          </ac:spMkLst>
        </pc:spChg>
        <pc:spChg chg="add mod">
          <ac:chgData name="Stein, Claudia" userId="84feb833-ac49-4e7b-926c-79be68de5524" providerId="ADAL" clId="{1AA7099F-4C5E-56E6-BED8-02EA9BA2CB21}" dt="2026-01-21T21:05:49.348" v="14412" actId="20577"/>
          <ac:spMkLst>
            <pc:docMk/>
            <pc:sldMk cId="2692511476" sldId="379"/>
            <ac:spMk id="3" creationId="{6CD0DC0D-6971-BB26-8B37-342340F0B176}"/>
          </ac:spMkLst>
        </pc:spChg>
      </pc:sldChg>
      <pc:sldChg chg="addSp modSp new mod">
        <pc:chgData name="Stein, Claudia" userId="84feb833-ac49-4e7b-926c-79be68de5524" providerId="ADAL" clId="{1AA7099F-4C5E-56E6-BED8-02EA9BA2CB21}" dt="2026-01-21T21:11:05.642" v="14561" actId="20577"/>
        <pc:sldMkLst>
          <pc:docMk/>
          <pc:sldMk cId="240895166" sldId="380"/>
        </pc:sldMkLst>
        <pc:spChg chg="add mod">
          <ac:chgData name="Stein, Claudia" userId="84feb833-ac49-4e7b-926c-79be68de5524" providerId="ADAL" clId="{1AA7099F-4C5E-56E6-BED8-02EA9BA2CB21}" dt="2026-01-21T21:10:49.729" v="14559" actId="20577"/>
          <ac:spMkLst>
            <pc:docMk/>
            <pc:sldMk cId="240895166" sldId="380"/>
            <ac:spMk id="2" creationId="{512CA067-C233-0BFB-C48A-07CA822360F0}"/>
          </ac:spMkLst>
        </pc:spChg>
        <pc:spChg chg="add mod">
          <ac:chgData name="Stein, Claudia" userId="84feb833-ac49-4e7b-926c-79be68de5524" providerId="ADAL" clId="{1AA7099F-4C5E-56E6-BED8-02EA9BA2CB21}" dt="2026-01-21T21:11:05.642" v="14561" actId="20577"/>
          <ac:spMkLst>
            <pc:docMk/>
            <pc:sldMk cId="240895166" sldId="380"/>
            <ac:spMk id="3" creationId="{3D496434-6D36-81A5-FC09-1F90145806D5}"/>
          </ac:spMkLst>
        </pc:spChg>
      </pc:sldChg>
      <pc:sldChg chg="addSp modSp new mod">
        <pc:chgData name="Stein, Claudia" userId="84feb833-ac49-4e7b-926c-79be68de5524" providerId="ADAL" clId="{1AA7099F-4C5E-56E6-BED8-02EA9BA2CB21}" dt="2026-01-21T21:13:29.503" v="14601" actId="20577"/>
        <pc:sldMkLst>
          <pc:docMk/>
          <pc:sldMk cId="3178229578" sldId="381"/>
        </pc:sldMkLst>
        <pc:spChg chg="add mod">
          <ac:chgData name="Stein, Claudia" userId="84feb833-ac49-4e7b-926c-79be68de5524" providerId="ADAL" clId="{1AA7099F-4C5E-56E6-BED8-02EA9BA2CB21}" dt="2026-01-21T21:11:53.981" v="14566" actId="20577"/>
          <ac:spMkLst>
            <pc:docMk/>
            <pc:sldMk cId="3178229578" sldId="381"/>
            <ac:spMk id="2" creationId="{009EA99C-8268-4DB4-714B-3B8E89429DCC}"/>
          </ac:spMkLst>
        </pc:spChg>
        <pc:spChg chg="add mod">
          <ac:chgData name="Stein, Claudia" userId="84feb833-ac49-4e7b-926c-79be68de5524" providerId="ADAL" clId="{1AA7099F-4C5E-56E6-BED8-02EA9BA2CB21}" dt="2026-01-21T21:13:29.503" v="14601" actId="20577"/>
          <ac:spMkLst>
            <pc:docMk/>
            <pc:sldMk cId="3178229578" sldId="381"/>
            <ac:spMk id="3" creationId="{8A022CAE-2B00-9936-0152-D75D0EA7FED4}"/>
          </ac:spMkLst>
        </pc:spChg>
      </pc:sldChg>
      <pc:sldChg chg="addSp modSp new mod">
        <pc:chgData name="Stein, Claudia" userId="84feb833-ac49-4e7b-926c-79be68de5524" providerId="ADAL" clId="{1AA7099F-4C5E-56E6-BED8-02EA9BA2CB21}" dt="2026-01-21T21:19:40.101" v="14765" actId="14100"/>
        <pc:sldMkLst>
          <pc:docMk/>
          <pc:sldMk cId="2059141931" sldId="382"/>
        </pc:sldMkLst>
        <pc:spChg chg="add mod">
          <ac:chgData name="Stein, Claudia" userId="84feb833-ac49-4e7b-926c-79be68de5524" providerId="ADAL" clId="{1AA7099F-4C5E-56E6-BED8-02EA9BA2CB21}" dt="2026-01-21T21:19:40.101" v="14765" actId="14100"/>
          <ac:spMkLst>
            <pc:docMk/>
            <pc:sldMk cId="2059141931" sldId="382"/>
            <ac:spMk id="2" creationId="{ABC79DB0-B56D-7914-CCB6-9CF977603735}"/>
          </ac:spMkLst>
        </pc:spChg>
        <pc:spChg chg="add mod">
          <ac:chgData name="Stein, Claudia" userId="84feb833-ac49-4e7b-926c-79be68de5524" providerId="ADAL" clId="{1AA7099F-4C5E-56E6-BED8-02EA9BA2CB21}" dt="2026-01-21T21:19:08.333" v="14725" actId="20577"/>
          <ac:spMkLst>
            <pc:docMk/>
            <pc:sldMk cId="2059141931" sldId="382"/>
            <ac:spMk id="4" creationId="{8264C3D6-15A1-9995-4F66-6939B4FC29D4}"/>
          </ac:spMkLst>
        </pc:spChg>
        <pc:spChg chg="add mod">
          <ac:chgData name="Stein, Claudia" userId="84feb833-ac49-4e7b-926c-79be68de5524" providerId="ADAL" clId="{1AA7099F-4C5E-56E6-BED8-02EA9BA2CB21}" dt="2026-01-21T21:16:10.193" v="14699" actId="20577"/>
          <ac:spMkLst>
            <pc:docMk/>
            <pc:sldMk cId="2059141931" sldId="382"/>
            <ac:spMk id="5" creationId="{BED5E913-1C05-51ED-B42F-52A9C57EF77D}"/>
          </ac:spMkLst>
        </pc:spChg>
        <pc:spChg chg="add mod">
          <ac:chgData name="Stein, Claudia" userId="84feb833-ac49-4e7b-926c-79be68de5524" providerId="ADAL" clId="{1AA7099F-4C5E-56E6-BED8-02EA9BA2CB21}" dt="2026-01-21T21:19:02.030" v="14722" actId="20577"/>
          <ac:spMkLst>
            <pc:docMk/>
            <pc:sldMk cId="2059141931" sldId="382"/>
            <ac:spMk id="6" creationId="{2BEA6219-F52C-40EF-2480-945F025FBC90}"/>
          </ac:spMkLst>
        </pc:spChg>
        <pc:picChg chg="add mod">
          <ac:chgData name="Stein, Claudia" userId="84feb833-ac49-4e7b-926c-79be68de5524" providerId="ADAL" clId="{1AA7099F-4C5E-56E6-BED8-02EA9BA2CB21}" dt="2026-01-21T21:14:54.186" v="14661" actId="1076"/>
          <ac:picMkLst>
            <pc:docMk/>
            <pc:sldMk cId="2059141931" sldId="382"/>
            <ac:picMk id="3" creationId="{6DB30D92-264F-5D45-CE26-71DAE2B14EA1}"/>
          </ac:picMkLst>
        </pc:picChg>
      </pc:sldChg>
      <pc:sldChg chg="addSp delSp modSp add mod">
        <pc:chgData name="Stein, Claudia" userId="84feb833-ac49-4e7b-926c-79be68de5524" providerId="ADAL" clId="{1AA7099F-4C5E-56E6-BED8-02EA9BA2CB21}" dt="2026-01-21T21:12:57.806" v="14575" actId="14100"/>
        <pc:sldMkLst>
          <pc:docMk/>
          <pc:sldMk cId="1397286185" sldId="383"/>
        </pc:sldMkLst>
        <pc:spChg chg="add del mod">
          <ac:chgData name="Stein, Claudia" userId="84feb833-ac49-4e7b-926c-79be68de5524" providerId="ADAL" clId="{1AA7099F-4C5E-56E6-BED8-02EA9BA2CB21}" dt="2026-01-21T10:32:31.244" v="11210"/>
          <ac:spMkLst>
            <pc:docMk/>
            <pc:sldMk cId="1397286185" sldId="383"/>
            <ac:spMk id="4" creationId="{CCD5A41A-7189-8F98-4773-CD6849D90F9E}"/>
          </ac:spMkLst>
        </pc:spChg>
        <pc:spChg chg="mod">
          <ac:chgData name="Stein, Claudia" userId="84feb833-ac49-4e7b-926c-79be68de5524" providerId="ADAL" clId="{1AA7099F-4C5E-56E6-BED8-02EA9BA2CB21}" dt="2026-01-21T21:12:54.042" v="14574" actId="14100"/>
          <ac:spMkLst>
            <pc:docMk/>
            <pc:sldMk cId="1397286185" sldId="383"/>
            <ac:spMk id="5" creationId="{00000000-0000-0000-0000-000000000000}"/>
          </ac:spMkLst>
        </pc:spChg>
        <pc:spChg chg="mod">
          <ac:chgData name="Stein, Claudia" userId="84feb833-ac49-4e7b-926c-79be68de5524" providerId="ADAL" clId="{1AA7099F-4C5E-56E6-BED8-02EA9BA2CB21}" dt="2026-01-21T21:12:57.806" v="14575" actId="14100"/>
          <ac:spMkLst>
            <pc:docMk/>
            <pc:sldMk cId="1397286185" sldId="383"/>
            <ac:spMk id="6" creationId="{00000000-0000-0000-0000-000000000000}"/>
          </ac:spMkLst>
        </pc:spChg>
      </pc:sldChg>
      <pc:sldChg chg="addSp modSp new mod">
        <pc:chgData name="Stein, Claudia" userId="84feb833-ac49-4e7b-926c-79be68de5524" providerId="ADAL" clId="{1AA7099F-4C5E-56E6-BED8-02EA9BA2CB21}" dt="2026-01-21T21:25:26.064" v="14920" actId="20577"/>
        <pc:sldMkLst>
          <pc:docMk/>
          <pc:sldMk cId="2646614041" sldId="384"/>
        </pc:sldMkLst>
        <pc:spChg chg="add mod">
          <ac:chgData name="Stein, Claudia" userId="84feb833-ac49-4e7b-926c-79be68de5524" providerId="ADAL" clId="{1AA7099F-4C5E-56E6-BED8-02EA9BA2CB21}" dt="2026-01-21T21:22:55.020" v="14800" actId="20577"/>
          <ac:spMkLst>
            <pc:docMk/>
            <pc:sldMk cId="2646614041" sldId="384"/>
            <ac:spMk id="2" creationId="{C28D0176-89CD-03AD-DADD-9543F05BCF31}"/>
          </ac:spMkLst>
        </pc:spChg>
        <pc:spChg chg="add mod">
          <ac:chgData name="Stein, Claudia" userId="84feb833-ac49-4e7b-926c-79be68de5524" providerId="ADAL" clId="{1AA7099F-4C5E-56E6-BED8-02EA9BA2CB21}" dt="2026-01-21T21:25:26.064" v="14920" actId="20577"/>
          <ac:spMkLst>
            <pc:docMk/>
            <pc:sldMk cId="2646614041" sldId="384"/>
            <ac:spMk id="3" creationId="{08DCA28B-ACC5-3A50-0047-1E6990983E7F}"/>
          </ac:spMkLst>
        </pc:spChg>
      </pc:sldChg>
      <pc:sldChg chg="addSp modSp new mod">
        <pc:chgData name="Stein, Claudia" userId="84feb833-ac49-4e7b-926c-79be68de5524" providerId="ADAL" clId="{1AA7099F-4C5E-56E6-BED8-02EA9BA2CB21}" dt="2026-01-21T21:27:13.234" v="14937" actId="113"/>
        <pc:sldMkLst>
          <pc:docMk/>
          <pc:sldMk cId="3682727678" sldId="385"/>
        </pc:sldMkLst>
        <pc:spChg chg="add mod">
          <ac:chgData name="Stein, Claudia" userId="84feb833-ac49-4e7b-926c-79be68de5524" providerId="ADAL" clId="{1AA7099F-4C5E-56E6-BED8-02EA9BA2CB21}" dt="2026-01-21T21:27:13.234" v="14937" actId="113"/>
          <ac:spMkLst>
            <pc:docMk/>
            <pc:sldMk cId="3682727678" sldId="385"/>
            <ac:spMk id="2" creationId="{48E6FCEC-F92C-9AD3-E0A6-03DE62D65712}"/>
          </ac:spMkLst>
        </pc:spChg>
      </pc:sldChg>
      <pc:sldChg chg="addSp modSp new mod">
        <pc:chgData name="Stein, Claudia" userId="84feb833-ac49-4e7b-926c-79be68de5524" providerId="ADAL" clId="{1AA7099F-4C5E-56E6-BED8-02EA9BA2CB21}" dt="2026-01-21T21:29:24.030" v="14967" actId="20577"/>
        <pc:sldMkLst>
          <pc:docMk/>
          <pc:sldMk cId="1014299070" sldId="386"/>
        </pc:sldMkLst>
        <pc:spChg chg="add mod">
          <ac:chgData name="Stein, Claudia" userId="84feb833-ac49-4e7b-926c-79be68de5524" providerId="ADAL" clId="{1AA7099F-4C5E-56E6-BED8-02EA9BA2CB21}" dt="2026-01-21T21:29:24.030" v="14967" actId="20577"/>
          <ac:spMkLst>
            <pc:docMk/>
            <pc:sldMk cId="1014299070" sldId="386"/>
            <ac:spMk id="2" creationId="{A4BF0F8A-BD89-C753-43E6-F6D7772CC72B}"/>
          </ac:spMkLst>
        </pc:spChg>
      </pc:sldChg>
      <pc:sldChg chg="add del">
        <pc:chgData name="Stein, Claudia" userId="84feb833-ac49-4e7b-926c-79be68de5524" providerId="ADAL" clId="{1AA7099F-4C5E-56E6-BED8-02EA9BA2CB21}" dt="2026-01-21T10:36:46.020" v="11234"/>
        <pc:sldMkLst>
          <pc:docMk/>
          <pc:sldMk cId="2163860056" sldId="386"/>
        </pc:sldMkLst>
      </pc:sldChg>
      <pc:sldChg chg="addSp delSp modSp new mod">
        <pc:chgData name="Stein, Claudia" userId="84feb833-ac49-4e7b-926c-79be68de5524" providerId="ADAL" clId="{1AA7099F-4C5E-56E6-BED8-02EA9BA2CB21}" dt="2026-01-21T21:40:14.139" v="15420" actId="20577"/>
        <pc:sldMkLst>
          <pc:docMk/>
          <pc:sldMk cId="2755332118" sldId="387"/>
        </pc:sldMkLst>
        <pc:spChg chg="del">
          <ac:chgData name="Stein, Claudia" userId="84feb833-ac49-4e7b-926c-79be68de5524" providerId="ADAL" clId="{1AA7099F-4C5E-56E6-BED8-02EA9BA2CB21}" dt="2026-01-21T15:49:42.683" v="11707" actId="478"/>
          <ac:spMkLst>
            <pc:docMk/>
            <pc:sldMk cId="2755332118" sldId="387"/>
            <ac:spMk id="2" creationId="{7418BC68-490B-C89A-0CF6-1E3F0AC9D798}"/>
          </ac:spMkLst>
        </pc:spChg>
        <pc:spChg chg="del">
          <ac:chgData name="Stein, Claudia" userId="84feb833-ac49-4e7b-926c-79be68de5524" providerId="ADAL" clId="{1AA7099F-4C5E-56E6-BED8-02EA9BA2CB21}" dt="2026-01-21T15:49:44.516" v="11708" actId="478"/>
          <ac:spMkLst>
            <pc:docMk/>
            <pc:sldMk cId="2755332118" sldId="387"/>
            <ac:spMk id="3" creationId="{DE4D08F1-164B-2993-8317-6E3420FEA968}"/>
          </ac:spMkLst>
        </pc:spChg>
        <pc:spChg chg="add mod">
          <ac:chgData name="Stein, Claudia" userId="84feb833-ac49-4e7b-926c-79be68de5524" providerId="ADAL" clId="{1AA7099F-4C5E-56E6-BED8-02EA9BA2CB21}" dt="2026-01-21T21:40:14.139" v="15420" actId="20577"/>
          <ac:spMkLst>
            <pc:docMk/>
            <pc:sldMk cId="2755332118" sldId="387"/>
            <ac:spMk id="4" creationId="{D9283D0C-B13D-9D86-AE97-29C582F9F596}"/>
          </ac:spMkLst>
        </pc:spChg>
        <pc:spChg chg="add mod">
          <ac:chgData name="Stein, Claudia" userId="84feb833-ac49-4e7b-926c-79be68de5524" providerId="ADAL" clId="{1AA7099F-4C5E-56E6-BED8-02EA9BA2CB21}" dt="2026-01-21T15:52:45.569" v="12047" actId="255"/>
          <ac:spMkLst>
            <pc:docMk/>
            <pc:sldMk cId="2755332118" sldId="387"/>
            <ac:spMk id="5" creationId="{CB71B93A-1027-581D-1C3A-8F54C12F8176}"/>
          </ac:spMkLst>
        </pc:spChg>
      </pc:sldChg>
      <pc:sldChg chg="addSp delSp modSp new mod">
        <pc:chgData name="Stein, Claudia" userId="84feb833-ac49-4e7b-926c-79be68de5524" providerId="ADAL" clId="{1AA7099F-4C5E-56E6-BED8-02EA9BA2CB21}" dt="2026-01-21T21:38:13.967" v="15405" actId="20577"/>
        <pc:sldMkLst>
          <pc:docMk/>
          <pc:sldMk cId="672468258" sldId="388"/>
        </pc:sldMkLst>
        <pc:spChg chg="add mod">
          <ac:chgData name="Stein, Claudia" userId="84feb833-ac49-4e7b-926c-79be68de5524" providerId="ADAL" clId="{1AA7099F-4C5E-56E6-BED8-02EA9BA2CB21}" dt="2026-01-21T21:36:09.056" v="15336" actId="14100"/>
          <ac:spMkLst>
            <pc:docMk/>
            <pc:sldMk cId="672468258" sldId="388"/>
            <ac:spMk id="2" creationId="{3F115FF3-6BD9-AE08-0EA1-0FBBCBC93D2C}"/>
          </ac:spMkLst>
        </pc:spChg>
        <pc:spChg chg="add del mod">
          <ac:chgData name="Stein, Claudia" userId="84feb833-ac49-4e7b-926c-79be68de5524" providerId="ADAL" clId="{1AA7099F-4C5E-56E6-BED8-02EA9BA2CB21}" dt="2026-01-21T21:34:08.350" v="15089"/>
          <ac:spMkLst>
            <pc:docMk/>
            <pc:sldMk cId="672468258" sldId="388"/>
            <ac:spMk id="3" creationId="{54CCD2BA-2072-C7B6-111E-C38FC5CE232B}"/>
          </ac:spMkLst>
        </pc:spChg>
        <pc:spChg chg="add del mod">
          <ac:chgData name="Stein, Claudia" userId="84feb833-ac49-4e7b-926c-79be68de5524" providerId="ADAL" clId="{1AA7099F-4C5E-56E6-BED8-02EA9BA2CB21}" dt="2026-01-21T21:34:20.962" v="15126" actId="478"/>
          <ac:spMkLst>
            <pc:docMk/>
            <pc:sldMk cId="672468258" sldId="388"/>
            <ac:spMk id="4" creationId="{FB4C570B-40D6-5241-0792-162CD563530C}"/>
          </ac:spMkLst>
        </pc:spChg>
        <pc:spChg chg="add del mod">
          <ac:chgData name="Stein, Claudia" userId="84feb833-ac49-4e7b-926c-79be68de5524" providerId="ADAL" clId="{1AA7099F-4C5E-56E6-BED8-02EA9BA2CB21}" dt="2026-01-21T21:34:07.121" v="15087" actId="478"/>
          <ac:spMkLst>
            <pc:docMk/>
            <pc:sldMk cId="672468258" sldId="388"/>
            <ac:spMk id="5" creationId="{0BEFEB58-0CB1-91BC-5B43-E73CA648043C}"/>
          </ac:spMkLst>
        </pc:spChg>
        <pc:spChg chg="add mod">
          <ac:chgData name="Stein, Claudia" userId="84feb833-ac49-4e7b-926c-79be68de5524" providerId="ADAL" clId="{1AA7099F-4C5E-56E6-BED8-02EA9BA2CB21}" dt="2026-01-21T21:35:19.603" v="15280" actId="20577"/>
          <ac:spMkLst>
            <pc:docMk/>
            <pc:sldMk cId="672468258" sldId="388"/>
            <ac:spMk id="6" creationId="{B04F7134-39E7-5058-8A9A-7487872CBABD}"/>
          </ac:spMkLst>
        </pc:spChg>
        <pc:spChg chg="add mod">
          <ac:chgData name="Stein, Claudia" userId="84feb833-ac49-4e7b-926c-79be68de5524" providerId="ADAL" clId="{1AA7099F-4C5E-56E6-BED8-02EA9BA2CB21}" dt="2026-01-21T21:36:01.040" v="15335" actId="20577"/>
          <ac:spMkLst>
            <pc:docMk/>
            <pc:sldMk cId="672468258" sldId="388"/>
            <ac:spMk id="7" creationId="{1D990F6D-8904-4A63-FC92-947C83D755DB}"/>
          </ac:spMkLst>
        </pc:spChg>
        <pc:spChg chg="add mod">
          <ac:chgData name="Stein, Claudia" userId="84feb833-ac49-4e7b-926c-79be68de5524" providerId="ADAL" clId="{1AA7099F-4C5E-56E6-BED8-02EA9BA2CB21}" dt="2026-01-21T21:37:17.423" v="15361" actId="20577"/>
          <ac:spMkLst>
            <pc:docMk/>
            <pc:sldMk cId="672468258" sldId="388"/>
            <ac:spMk id="12" creationId="{B9CD88FD-867F-0F1F-43A9-DE6493C5500F}"/>
          </ac:spMkLst>
        </pc:spChg>
        <pc:spChg chg="add mod">
          <ac:chgData name="Stein, Claudia" userId="84feb833-ac49-4e7b-926c-79be68de5524" providerId="ADAL" clId="{1AA7099F-4C5E-56E6-BED8-02EA9BA2CB21}" dt="2026-01-21T21:38:13.967" v="15405" actId="20577"/>
          <ac:spMkLst>
            <pc:docMk/>
            <pc:sldMk cId="672468258" sldId="388"/>
            <ac:spMk id="17" creationId="{6616AF09-6673-4653-CEE0-E66345393B21}"/>
          </ac:spMkLst>
        </pc:spChg>
        <pc:grpChg chg="del mod">
          <ac:chgData name="Stein, Claudia" userId="84feb833-ac49-4e7b-926c-79be68de5524" providerId="ADAL" clId="{1AA7099F-4C5E-56E6-BED8-02EA9BA2CB21}" dt="2026-01-21T21:36:50.609" v="15339"/>
          <ac:grpSpMkLst>
            <pc:docMk/>
            <pc:sldMk cId="672468258" sldId="388"/>
            <ac:grpSpMk id="10" creationId="{3A7FE9A8-ADE8-211C-E45D-239F29E1B503}"/>
          </ac:grpSpMkLst>
        </pc:grpChg>
        <pc:grpChg chg="del mod">
          <ac:chgData name="Stein, Claudia" userId="84feb833-ac49-4e7b-926c-79be68de5524" providerId="ADAL" clId="{1AA7099F-4C5E-56E6-BED8-02EA9BA2CB21}" dt="2026-01-21T21:37:51.611" v="15364"/>
          <ac:grpSpMkLst>
            <pc:docMk/>
            <pc:sldMk cId="672468258" sldId="388"/>
            <ac:grpSpMk id="11" creationId="{C7CE443D-E1B5-F411-ACB8-1B020D46F7EA}"/>
          </ac:grpSpMkLst>
        </pc:grpChg>
        <pc:grpChg chg="del mod">
          <ac:chgData name="Stein, Claudia" userId="84feb833-ac49-4e7b-926c-79be68de5524" providerId="ADAL" clId="{1AA7099F-4C5E-56E6-BED8-02EA9BA2CB21}" dt="2026-01-21T21:37:51.611" v="15364"/>
          <ac:grpSpMkLst>
            <pc:docMk/>
            <pc:sldMk cId="672468258" sldId="388"/>
            <ac:grpSpMk id="15" creationId="{7C18B995-3D77-1E67-B2D4-38260D097901}"/>
          </ac:grpSpMkLst>
        </pc:grpChg>
        <pc:grpChg chg="mod">
          <ac:chgData name="Stein, Claudia" userId="84feb833-ac49-4e7b-926c-79be68de5524" providerId="ADAL" clId="{1AA7099F-4C5E-56E6-BED8-02EA9BA2CB21}" dt="2026-01-21T21:37:51.611" v="15364"/>
          <ac:grpSpMkLst>
            <pc:docMk/>
            <pc:sldMk cId="672468258" sldId="388"/>
            <ac:grpSpMk id="16" creationId="{E65299B3-AC81-0A00-1C5C-BC8027306570}"/>
          </ac:grpSpMkLst>
        </pc:grpChg>
        <pc:inkChg chg="add mod">
          <ac:chgData name="Stein, Claudia" userId="84feb833-ac49-4e7b-926c-79be68de5524" providerId="ADAL" clId="{1AA7099F-4C5E-56E6-BED8-02EA9BA2CB21}" dt="2026-01-21T21:37:51.611" v="15364"/>
          <ac:inkMkLst>
            <pc:docMk/>
            <pc:sldMk cId="672468258" sldId="388"/>
            <ac:inkMk id="8" creationId="{199DDD25-D0FE-3C4B-EA1C-BF512061CB16}"/>
          </ac:inkMkLst>
        </pc:inkChg>
        <pc:inkChg chg="add mod">
          <ac:chgData name="Stein, Claudia" userId="84feb833-ac49-4e7b-926c-79be68de5524" providerId="ADAL" clId="{1AA7099F-4C5E-56E6-BED8-02EA9BA2CB21}" dt="2026-01-21T21:37:51.611" v="15364"/>
          <ac:inkMkLst>
            <pc:docMk/>
            <pc:sldMk cId="672468258" sldId="388"/>
            <ac:inkMk id="9" creationId="{C7F783FA-2892-EEF0-28A9-9D7D7DE4ACD0}"/>
          </ac:inkMkLst>
        </pc:inkChg>
        <pc:inkChg chg="add">
          <ac:chgData name="Stein, Claudia" userId="84feb833-ac49-4e7b-926c-79be68de5524" providerId="ADAL" clId="{1AA7099F-4C5E-56E6-BED8-02EA9BA2CB21}" dt="2026-01-21T21:37:40.461" v="15362" actId="9405"/>
          <ac:inkMkLst>
            <pc:docMk/>
            <pc:sldMk cId="672468258" sldId="388"/>
            <ac:inkMk id="13" creationId="{A8F5EA3B-DD1F-3D73-A5FD-F82F4E042362}"/>
          </ac:inkMkLst>
        </pc:inkChg>
        <pc:inkChg chg="add mod">
          <ac:chgData name="Stein, Claudia" userId="84feb833-ac49-4e7b-926c-79be68de5524" providerId="ADAL" clId="{1AA7099F-4C5E-56E6-BED8-02EA9BA2CB21}" dt="2026-01-21T21:37:51.611" v="15364"/>
          <ac:inkMkLst>
            <pc:docMk/>
            <pc:sldMk cId="672468258" sldId="388"/>
            <ac:inkMk id="14" creationId="{5A5B7B2E-FBD2-AF6A-5CAE-1CF66D95879F}"/>
          </ac:inkMkLst>
        </pc:inkChg>
      </pc:sldChg>
      <pc:sldChg chg="new del">
        <pc:chgData name="Stein, Claudia" userId="84feb833-ac49-4e7b-926c-79be68de5524" providerId="ADAL" clId="{1AA7099F-4C5E-56E6-BED8-02EA9BA2CB21}" dt="2026-01-21T21:38:18.991" v="15406" actId="2696"/>
        <pc:sldMkLst>
          <pc:docMk/>
          <pc:sldMk cId="3514119755" sldId="389"/>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6-01-21T21:37:40.459"/>
    </inkml:context>
    <inkml:brush xml:id="br0">
      <inkml:brushProperty name="width" value="0.1" units="cm"/>
      <inkml:brushProperty name="height" value="0.2" units="cm"/>
      <inkml:brushProperty name="color" value="#FFFC00"/>
      <inkml:brushProperty name="tip" value="rectangle"/>
      <inkml:brushProperty name="rasterOp" value="maskPen"/>
    </inkml:brush>
  </inkml:definitions>
  <inkml:trace contextRef="#ctx0" brushRef="#br0">1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21T21:36:47.416"/>
    </inkml:context>
    <inkml:brush xml:id="br0">
      <inkml:brushProperty name="width" value="0.035" units="cm"/>
      <inkml:brushProperty name="height" value="0.035" units="cm"/>
      <inkml:brushProperty name="color" value="#E71224"/>
    </inkml:brush>
  </inkml:definitions>
  <inkml:trace contextRef="#ctx0" brushRef="#br0">1 1 24575,'0'7'0,"5"-1"0,31 6 0,44 18 0,-16-4 0,6 4 0,14 9 0,2 4-342,-21-8 1,1 3 0,0 1 341,2 1 0,-1 1 0,0 1 0,-2 1 0,-1-1 0,0 2 0,0 0 0,-1 1 0,-2-1 116,17 16 1,-4 0-117,-7-4 0,-3 1 0,-7-3 0,-2 0 0,-6-1 0,-1-1 0,1 3 0,1-1 0,-2-3 0,0 0 386,0-4 0,-1-2-386,-2-5 0,1-2 9,-3-2 1,1-1-10,-1-1 0,1 1 0,1 2 0,1 0 0,4 4 0,1 0 0,3 1 0,0 0 0,3 0 0,-1-1 0,-1-4 0,-1-1 0,-4-3 0,-2-2 0,-3-3 0,-2-1 0,1 2 0,-1 1 0,-1 1 0,-1 2 0,3 6 0,0 4 0,3 2 0,-1 3 0,-2 0 0,1 0 0,1 1 0,0-2 0,-4-5 0,-1-1 0,0-1 0,-1 0 0,1-1 0,0 1 0,3 1 0,0 1 0,1 3 0,2 0 0,1 0 0,0 0 0,-2-2 0,-2 0 0,-3-2 0,-1 0 0,-3-5 0,-2 0 0,28 34 0,4 4 0,-33-33 0,1 2 0,2 6 0,2 2 0,3 4 0,-1 2 0,0-1 0,-1 1 0,-2-2 0,-1-2 0,-3-5 0,-1-1 0,-5-3 0,0-1 0,24 38 0,-1 1 0,-2 3 0,-1 0 0,2 1 0,-1-1 0,0 2 0,-23-42 0,1 2 0,-1 2 0,2 2 0,2 0 0,2 1 0,2 0 0,1 1 0,1 1 0,1-2 0,0-2 0,0 0 0,0-1 0,1 0 0,-1 0 0,1 0 0,-2 0 0,0 1 0,3 5 0,-2 1 0,0 2 0,-1 1 0,-1 3 0,0 1 0,-2-1 0,-1-2 0,-5-6 0,0-2 0,18 36 0,-5-17 0,-1-4 0,5 7 0,8 8 0,3-1 0,-2-8 0,-10-18 0,-6-21 0,-9-17 0,-8-1 0,14 33 0,-6-3 0,6 7 0,17 20 0,8 5 0,-10-17 0,3 1 0,3 2-440,-5-9 1,3 1 0,1 1 0,0 1 439,4 3 0,0 2 0,0-1 0,-2 0 0,-3-2 0,-1-1 0,-1 0 0,-1 0-287,14 20 1,-1-1 0,-4-1 286,-10-9 0,-2-1 0,-2-1 0,-2-4 0,-1 0 0,0 0 0,1 2 0,2 0 0,-2-1-76,-3-5 1,-1-1 0,0-1 75,16 26 0,-1 0 0,-2-3 0,-2 0 0,-3-2 0,-2 0 0,-2 2 0,-1 0 0,-3-2 0,-1 0 0,1 0 0,-1-2 0,-3-4 0,0-2 0,-2-4 0,-1 0 827,-1 0 0,-1-1-827,0 2 0,1 0 464,-1 3 0,0 1-464,1 1 0,0 1 130,0-2 0,0-1-130,1-2 0,0-1 0,2-2 0,2-1 0,0-5 0,1-1 0,0-2 0,0-2 0,1-3 0,0-3 0,0-2 0,0-2 0,0-2 0,-1-2 0,32 29 0,-11-13 0,-13-14 0,-11-9 0,-2 2 0,2 7 0,5 7 0,1 1 0,-4-3 0,-4-8 0,-5-5 0,-4-3 0,-2-2 0,3 8 0,2 6 0,3 6 0,1-2 0,-8-9 0,-8-15 0,-6-6 0,-1-2 0,2 3 0,4 5 0,4 8 0,2 2 0,4 4 0,1-1 0,1-5 0,0-2 0,0-1 0,0 5 0,0 3 0,1 5 0,-4-4 0,-3-5 0,-7-7 0,-2-8 0,4 2 0,3 6 0,6 4 0,-1 3 0,-5-5 0,-5-8 0,-3-3 0,4 1 0,6 6 0,4 8 0,1 2 0,-2 0 0,-3-4 0,1-4 0,7 4 0,9 3 0,7 6 0,-1 1 0,-9-5 0,-10-7 0,-10-7 0,-3 3 0,2 8 0,2 6 0,2 4 0,-7-18 0,-4-7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21T21:36:50.097"/>
    </inkml:context>
    <inkml:brush xml:id="br0">
      <inkml:brushProperty name="width" value="0.035" units="cm"/>
      <inkml:brushProperty name="height" value="0.035" units="cm"/>
      <inkml:brushProperty name="color" value="#E71224"/>
    </inkml:brush>
  </inkml:definitions>
  <inkml:trace contextRef="#ctx0" brushRef="#br0">1 0 24575,'0'0'0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21T21:37:51.098"/>
    </inkml:context>
    <inkml:brush xml:id="br0">
      <inkml:brushProperty name="width" value="0.025" units="cm"/>
      <inkml:brushProperty name="height" value="0.025" units="cm"/>
      <inkml:brushProperty name="color" value="#E71224"/>
    </inkml:brush>
  </inkml:definitions>
  <inkml:trace contextRef="#ctx0" brushRef="#br0">1 3145 24575,'25'0'0,"30"0"0,39 0 0,-22-1 0,7-2 0,-12 0 0,3-2 0,6 1-686,-2-1 0,5 0 0,2-1 0,2 1 686,10 0 0,2-1 0,1 1 0,-1 0 0,0 0 0,0 0 0,-1 1 0,-2 0-103,-5 1 1,0 0 0,-3 1 0,-2-1 102,8 0 0,-3 1 0,-2-1 0,-1 0 0,-2-1 0,0 2-150,-2 0 0,0 0 0,-2 0 150,-4 1 0,-1-1 0,-2 1 0,30 1 0,-3 0 0,-15 0 0,-2 0 0,-6 0 0,-1 2 961,-1 2 0,-1 1-961,-1 2 0,1 2 574,3 1 0,1 0-574,3 2 0,0-2 266,-3-2 1,0-2-267,-4 1 0,-1-1 0,-3 0 0,-1 0 0,-4 0 0,-1 1 0,1 0 0,-1 1 0,0 0 0,-1 0 0,-4-2 0,0-1 0,0 0 0,1-1 0,-3 0 0,0 0 0,3-1 0,0 1 0,4 1 0,2-1 0,3-1 0,2 0 0,4-1 0,2-1 0,4 0 0,0-2 0,-1 1 0,0 0 0,-1 0 0,0 0 0,-3 1 0,-2-2 0,-5-2 0,-1-2 0,0-2 0,-2-2 0,-1-3 0,0-3 0,-1-2 0,1-2 0,2 0 0,0-1 0,0 0 0,0 0 0,-1-1 0,1-1 0,2-1 0,1-1 0,4-2 0,2-1 0,3 0 0,2-1 0,3 0 0,0 1 0,-3 1 0,-1 1 0,-3 1 0,-2 2 0,-8 0 0,-3 0 0,-6 2 0,-1 1 0,-7 2 0,-1-1 0,33-14 0,-9 6 0,-6 2 0,-3 0 0,-1-1 0,4-3 0,1-1 0,1 1 0,1-3 0,-2-1 0,-4 0 0,-3-1 0,-7 2 0,-2 0 0,-3-2 0,-4 6 0,-1 1 0,-3 0 0,0 3 0,-1-2 0,-3-1 0,-1 3 0,1 0 0,-2 2 0,5-2 0,6-3 0,1-4 0,5-1 0,-2 0 0,0 1 0,0 0 0,-1 0 0,0-1 0,-3-2 0,6-1 0,6-6 0,5-7 0,6-5 0,-3 0 0,-5 4 0,-1 0 0,-6 3 0,-5 0 0,-6 6 0,-10 11 0,-8 8 0,-8 7 0,0 0 0,1-4 0,3-4 0,1-4 0,-1 1 0,-1-1 0,3 0 0,-1 3 0,-3 4 0,-1-2 0,0-7 0,5-14 0,10-16 0,5-6 0,2 1 0,-2 7 0,-10 15 0,-8 13 0,-2 2 0,2-1 0,2-8 0,0 1 0,-2 0 0,-1-2 0,3-1 0,2-7 0,1 2 0,1 4 0,-7 6 0,-3 9 0,-3 6 0,0 3 0,0 3 0,0 0 0,-1 2 0,3 3 0,3 2 0,-2 3 0,1 0 0,-3 0 0,0 0 0,1 0 0,0 0 0,1-2 0,-6-6 0,-5-2 0,-5-1 0,-3 1 0,0 1 0,-1-2 0,0-1 0,0 1 0,3 6 0,0 1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F571EE-937C-9D48-92AC-3C40D6AF866B}" type="datetimeFigureOut">
              <a:rPr lang="en-US" smtClean="0"/>
              <a:t>1/19/26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4FAC89-39CB-964E-8009-66BF3878FDEA}" type="slidenum">
              <a:rPr lang="en-US" smtClean="0"/>
              <a:t>‹#›</a:t>
            </a:fld>
            <a:endParaRPr lang="en-US"/>
          </a:p>
        </p:txBody>
      </p:sp>
    </p:spTree>
    <p:extLst>
      <p:ext uri="{BB962C8B-B14F-4D97-AF65-F5344CB8AC3E}">
        <p14:creationId xmlns:p14="http://schemas.microsoft.com/office/powerpoint/2010/main" val="2702666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17876A-CBCF-3F4C-B5CC-909A755624DE}" type="slidenum">
              <a:rPr lang="en-US" smtClean="0"/>
              <a:t>10</a:t>
            </a:fld>
            <a:endParaRPr lang="en-US"/>
          </a:p>
        </p:txBody>
      </p:sp>
    </p:spTree>
    <p:extLst>
      <p:ext uri="{BB962C8B-B14F-4D97-AF65-F5344CB8AC3E}">
        <p14:creationId xmlns:p14="http://schemas.microsoft.com/office/powerpoint/2010/main" val="4149146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2BE75-E2C6-B7D9-2DE8-5230793E916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E9C509B-65F1-AA18-1FCB-0D92E07240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C2F2D8D-C3CC-E8D5-560E-71DE748452AD}"/>
              </a:ext>
            </a:extLst>
          </p:cNvPr>
          <p:cNvSpPr>
            <a:spLocks noGrp="1"/>
          </p:cNvSpPr>
          <p:nvPr>
            <p:ph type="dt" sz="half" idx="10"/>
          </p:nvPr>
        </p:nvSpPr>
        <p:spPr/>
        <p:txBody>
          <a:bodyPr/>
          <a:lstStyle/>
          <a:p>
            <a:fld id="{629D26D9-992B-6B4A-B38F-ABAAD14E0A63}" type="datetimeFigureOut">
              <a:rPr lang="en-US" smtClean="0"/>
              <a:t>1/19/26</a:t>
            </a:fld>
            <a:endParaRPr lang="en-US"/>
          </a:p>
        </p:txBody>
      </p:sp>
      <p:sp>
        <p:nvSpPr>
          <p:cNvPr id="5" name="Footer Placeholder 4">
            <a:extLst>
              <a:ext uri="{FF2B5EF4-FFF2-40B4-BE49-F238E27FC236}">
                <a16:creationId xmlns:a16="http://schemas.microsoft.com/office/drawing/2014/main" id="{41CDC571-CECE-9F23-7ACE-CDC4873DC1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77A4FC-A51A-5777-914E-579D97F0F095}"/>
              </a:ext>
            </a:extLst>
          </p:cNvPr>
          <p:cNvSpPr>
            <a:spLocks noGrp="1"/>
          </p:cNvSpPr>
          <p:nvPr>
            <p:ph type="sldNum" sz="quarter" idx="12"/>
          </p:nvPr>
        </p:nvSpPr>
        <p:spPr/>
        <p:txBody>
          <a:bodyPr/>
          <a:lstStyle/>
          <a:p>
            <a:fld id="{BCBEC3E0-5BC3-504E-8491-24B8F5477B9E}" type="slidenum">
              <a:rPr lang="en-US" smtClean="0"/>
              <a:t>‹#›</a:t>
            </a:fld>
            <a:endParaRPr lang="en-US"/>
          </a:p>
        </p:txBody>
      </p:sp>
    </p:spTree>
    <p:extLst>
      <p:ext uri="{BB962C8B-B14F-4D97-AF65-F5344CB8AC3E}">
        <p14:creationId xmlns:p14="http://schemas.microsoft.com/office/powerpoint/2010/main" val="1539301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3EBEFA-FB87-661C-E1F2-140FFBC7349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25EE273-E93B-93BD-92FE-6D726188FD2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88DE9EA-BDA7-3BD3-249B-CF1D83EC03DF}"/>
              </a:ext>
            </a:extLst>
          </p:cNvPr>
          <p:cNvSpPr>
            <a:spLocks noGrp="1"/>
          </p:cNvSpPr>
          <p:nvPr>
            <p:ph type="dt" sz="half" idx="10"/>
          </p:nvPr>
        </p:nvSpPr>
        <p:spPr/>
        <p:txBody>
          <a:bodyPr/>
          <a:lstStyle/>
          <a:p>
            <a:fld id="{629D26D9-992B-6B4A-B38F-ABAAD14E0A63}" type="datetimeFigureOut">
              <a:rPr lang="en-US" smtClean="0"/>
              <a:t>1/19/26</a:t>
            </a:fld>
            <a:endParaRPr lang="en-US"/>
          </a:p>
        </p:txBody>
      </p:sp>
      <p:sp>
        <p:nvSpPr>
          <p:cNvPr id="5" name="Footer Placeholder 4">
            <a:extLst>
              <a:ext uri="{FF2B5EF4-FFF2-40B4-BE49-F238E27FC236}">
                <a16:creationId xmlns:a16="http://schemas.microsoft.com/office/drawing/2014/main" id="{1956BF9D-AE11-E2B5-63F8-515E26A733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C252A3-2328-03F3-F482-43E9C650DF8D}"/>
              </a:ext>
            </a:extLst>
          </p:cNvPr>
          <p:cNvSpPr>
            <a:spLocks noGrp="1"/>
          </p:cNvSpPr>
          <p:nvPr>
            <p:ph type="sldNum" sz="quarter" idx="12"/>
          </p:nvPr>
        </p:nvSpPr>
        <p:spPr/>
        <p:txBody>
          <a:bodyPr/>
          <a:lstStyle/>
          <a:p>
            <a:fld id="{BCBEC3E0-5BC3-504E-8491-24B8F5477B9E}" type="slidenum">
              <a:rPr lang="en-US" smtClean="0"/>
              <a:t>‹#›</a:t>
            </a:fld>
            <a:endParaRPr lang="en-US"/>
          </a:p>
        </p:txBody>
      </p:sp>
    </p:spTree>
    <p:extLst>
      <p:ext uri="{BB962C8B-B14F-4D97-AF65-F5344CB8AC3E}">
        <p14:creationId xmlns:p14="http://schemas.microsoft.com/office/powerpoint/2010/main" val="119655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134B7A9-A8D0-E62D-C8F5-64BAB491809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A55F8DF-7E41-586A-38EC-C6E5C855561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968AAF1-7508-2CCC-F200-87B8AD5A52C6}"/>
              </a:ext>
            </a:extLst>
          </p:cNvPr>
          <p:cNvSpPr>
            <a:spLocks noGrp="1"/>
          </p:cNvSpPr>
          <p:nvPr>
            <p:ph type="dt" sz="half" idx="10"/>
          </p:nvPr>
        </p:nvSpPr>
        <p:spPr/>
        <p:txBody>
          <a:bodyPr/>
          <a:lstStyle/>
          <a:p>
            <a:fld id="{629D26D9-992B-6B4A-B38F-ABAAD14E0A63}" type="datetimeFigureOut">
              <a:rPr lang="en-US" smtClean="0"/>
              <a:t>1/19/26</a:t>
            </a:fld>
            <a:endParaRPr lang="en-US"/>
          </a:p>
        </p:txBody>
      </p:sp>
      <p:sp>
        <p:nvSpPr>
          <p:cNvPr id="5" name="Footer Placeholder 4">
            <a:extLst>
              <a:ext uri="{FF2B5EF4-FFF2-40B4-BE49-F238E27FC236}">
                <a16:creationId xmlns:a16="http://schemas.microsoft.com/office/drawing/2014/main" id="{B8BB6D7B-3842-387B-2092-838B65C9DB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C8A90C-9E42-2549-1480-08C33F74E230}"/>
              </a:ext>
            </a:extLst>
          </p:cNvPr>
          <p:cNvSpPr>
            <a:spLocks noGrp="1"/>
          </p:cNvSpPr>
          <p:nvPr>
            <p:ph type="sldNum" sz="quarter" idx="12"/>
          </p:nvPr>
        </p:nvSpPr>
        <p:spPr/>
        <p:txBody>
          <a:bodyPr/>
          <a:lstStyle/>
          <a:p>
            <a:fld id="{BCBEC3E0-5BC3-504E-8491-24B8F5477B9E}" type="slidenum">
              <a:rPr lang="en-US" smtClean="0"/>
              <a:t>‹#›</a:t>
            </a:fld>
            <a:endParaRPr lang="en-US"/>
          </a:p>
        </p:txBody>
      </p:sp>
    </p:spTree>
    <p:extLst>
      <p:ext uri="{BB962C8B-B14F-4D97-AF65-F5344CB8AC3E}">
        <p14:creationId xmlns:p14="http://schemas.microsoft.com/office/powerpoint/2010/main" val="433971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87ACC-AE22-0994-5A1E-99623CBE7BA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E17903B-96DF-49AC-DFBA-852A9ACBFC6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B31190-94ED-65FF-B510-C042DCA60FA8}"/>
              </a:ext>
            </a:extLst>
          </p:cNvPr>
          <p:cNvSpPr>
            <a:spLocks noGrp="1"/>
          </p:cNvSpPr>
          <p:nvPr>
            <p:ph type="dt" sz="half" idx="10"/>
          </p:nvPr>
        </p:nvSpPr>
        <p:spPr/>
        <p:txBody>
          <a:bodyPr/>
          <a:lstStyle/>
          <a:p>
            <a:fld id="{629D26D9-992B-6B4A-B38F-ABAAD14E0A63}" type="datetimeFigureOut">
              <a:rPr lang="en-US" smtClean="0"/>
              <a:t>1/19/26</a:t>
            </a:fld>
            <a:endParaRPr lang="en-US"/>
          </a:p>
        </p:txBody>
      </p:sp>
      <p:sp>
        <p:nvSpPr>
          <p:cNvPr id="5" name="Footer Placeholder 4">
            <a:extLst>
              <a:ext uri="{FF2B5EF4-FFF2-40B4-BE49-F238E27FC236}">
                <a16:creationId xmlns:a16="http://schemas.microsoft.com/office/drawing/2014/main" id="{B7245CEB-7409-49C0-A6A6-9C376AA5DD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2167D0-9A23-AE25-6F0C-657F75B3C2A1}"/>
              </a:ext>
            </a:extLst>
          </p:cNvPr>
          <p:cNvSpPr>
            <a:spLocks noGrp="1"/>
          </p:cNvSpPr>
          <p:nvPr>
            <p:ph type="sldNum" sz="quarter" idx="12"/>
          </p:nvPr>
        </p:nvSpPr>
        <p:spPr/>
        <p:txBody>
          <a:bodyPr/>
          <a:lstStyle/>
          <a:p>
            <a:fld id="{BCBEC3E0-5BC3-504E-8491-24B8F5477B9E}" type="slidenum">
              <a:rPr lang="en-US" smtClean="0"/>
              <a:t>‹#›</a:t>
            </a:fld>
            <a:endParaRPr lang="en-US"/>
          </a:p>
        </p:txBody>
      </p:sp>
    </p:spTree>
    <p:extLst>
      <p:ext uri="{BB962C8B-B14F-4D97-AF65-F5344CB8AC3E}">
        <p14:creationId xmlns:p14="http://schemas.microsoft.com/office/powerpoint/2010/main" val="1012183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4F73C-6D74-16D8-4728-8D1602993D6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EBAADDF3-387B-19A2-C2F2-CB2AB75496B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62BC40A-A274-750E-C960-60B2322932E1}"/>
              </a:ext>
            </a:extLst>
          </p:cNvPr>
          <p:cNvSpPr>
            <a:spLocks noGrp="1"/>
          </p:cNvSpPr>
          <p:nvPr>
            <p:ph type="dt" sz="half" idx="10"/>
          </p:nvPr>
        </p:nvSpPr>
        <p:spPr/>
        <p:txBody>
          <a:bodyPr/>
          <a:lstStyle/>
          <a:p>
            <a:fld id="{629D26D9-992B-6B4A-B38F-ABAAD14E0A63}" type="datetimeFigureOut">
              <a:rPr lang="en-US" smtClean="0"/>
              <a:t>1/19/26</a:t>
            </a:fld>
            <a:endParaRPr lang="en-US"/>
          </a:p>
        </p:txBody>
      </p:sp>
      <p:sp>
        <p:nvSpPr>
          <p:cNvPr id="5" name="Footer Placeholder 4">
            <a:extLst>
              <a:ext uri="{FF2B5EF4-FFF2-40B4-BE49-F238E27FC236}">
                <a16:creationId xmlns:a16="http://schemas.microsoft.com/office/drawing/2014/main" id="{39B4C90B-39F9-328C-904F-80180637ED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26C830-8FE5-AF13-D8BD-3228EDDA08CC}"/>
              </a:ext>
            </a:extLst>
          </p:cNvPr>
          <p:cNvSpPr>
            <a:spLocks noGrp="1"/>
          </p:cNvSpPr>
          <p:nvPr>
            <p:ph type="sldNum" sz="quarter" idx="12"/>
          </p:nvPr>
        </p:nvSpPr>
        <p:spPr/>
        <p:txBody>
          <a:bodyPr/>
          <a:lstStyle/>
          <a:p>
            <a:fld id="{BCBEC3E0-5BC3-504E-8491-24B8F5477B9E}" type="slidenum">
              <a:rPr lang="en-US" smtClean="0"/>
              <a:t>‹#›</a:t>
            </a:fld>
            <a:endParaRPr lang="en-US"/>
          </a:p>
        </p:txBody>
      </p:sp>
    </p:spTree>
    <p:extLst>
      <p:ext uri="{BB962C8B-B14F-4D97-AF65-F5344CB8AC3E}">
        <p14:creationId xmlns:p14="http://schemas.microsoft.com/office/powerpoint/2010/main" val="993649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6D5C0-A4D0-5816-93F3-3D03933944C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A8A980D-E1C5-9691-D35E-7EE3779A384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7BA5AD7-B91D-19EA-D29D-95C5088C434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37A30F6-9139-FE2C-0F60-0577B3692426}"/>
              </a:ext>
            </a:extLst>
          </p:cNvPr>
          <p:cNvSpPr>
            <a:spLocks noGrp="1"/>
          </p:cNvSpPr>
          <p:nvPr>
            <p:ph type="dt" sz="half" idx="10"/>
          </p:nvPr>
        </p:nvSpPr>
        <p:spPr/>
        <p:txBody>
          <a:bodyPr/>
          <a:lstStyle/>
          <a:p>
            <a:fld id="{629D26D9-992B-6B4A-B38F-ABAAD14E0A63}" type="datetimeFigureOut">
              <a:rPr lang="en-US" smtClean="0"/>
              <a:t>1/19/26</a:t>
            </a:fld>
            <a:endParaRPr lang="en-US"/>
          </a:p>
        </p:txBody>
      </p:sp>
      <p:sp>
        <p:nvSpPr>
          <p:cNvPr id="6" name="Footer Placeholder 5">
            <a:extLst>
              <a:ext uri="{FF2B5EF4-FFF2-40B4-BE49-F238E27FC236}">
                <a16:creationId xmlns:a16="http://schemas.microsoft.com/office/drawing/2014/main" id="{ED146A2A-53A8-9F74-1996-9162E9B977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F6F4BC-1B92-FA0E-2B4E-C15C7DF93A2B}"/>
              </a:ext>
            </a:extLst>
          </p:cNvPr>
          <p:cNvSpPr>
            <a:spLocks noGrp="1"/>
          </p:cNvSpPr>
          <p:nvPr>
            <p:ph type="sldNum" sz="quarter" idx="12"/>
          </p:nvPr>
        </p:nvSpPr>
        <p:spPr/>
        <p:txBody>
          <a:bodyPr/>
          <a:lstStyle/>
          <a:p>
            <a:fld id="{BCBEC3E0-5BC3-504E-8491-24B8F5477B9E}" type="slidenum">
              <a:rPr lang="en-US" smtClean="0"/>
              <a:t>‹#›</a:t>
            </a:fld>
            <a:endParaRPr lang="en-US"/>
          </a:p>
        </p:txBody>
      </p:sp>
    </p:spTree>
    <p:extLst>
      <p:ext uri="{BB962C8B-B14F-4D97-AF65-F5344CB8AC3E}">
        <p14:creationId xmlns:p14="http://schemas.microsoft.com/office/powerpoint/2010/main" val="388794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B7A0C-5A07-7C00-9FB0-F1B4F4AF37C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CF1778C-45B6-6DE4-17C7-FABEFD9BCE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28323FB-3976-48E9-CCC7-4D308051807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CA038711-822F-7A99-388D-7091CFDA35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19105E2-74BA-F6D4-7B69-FB39B61051D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E4B7E95-1163-4EA8-72B5-6697005D6A31}"/>
              </a:ext>
            </a:extLst>
          </p:cNvPr>
          <p:cNvSpPr>
            <a:spLocks noGrp="1"/>
          </p:cNvSpPr>
          <p:nvPr>
            <p:ph type="dt" sz="half" idx="10"/>
          </p:nvPr>
        </p:nvSpPr>
        <p:spPr/>
        <p:txBody>
          <a:bodyPr/>
          <a:lstStyle/>
          <a:p>
            <a:fld id="{629D26D9-992B-6B4A-B38F-ABAAD14E0A63}" type="datetimeFigureOut">
              <a:rPr lang="en-US" smtClean="0"/>
              <a:t>1/19/26</a:t>
            </a:fld>
            <a:endParaRPr lang="en-US"/>
          </a:p>
        </p:txBody>
      </p:sp>
      <p:sp>
        <p:nvSpPr>
          <p:cNvPr id="8" name="Footer Placeholder 7">
            <a:extLst>
              <a:ext uri="{FF2B5EF4-FFF2-40B4-BE49-F238E27FC236}">
                <a16:creationId xmlns:a16="http://schemas.microsoft.com/office/drawing/2014/main" id="{406BF593-D62C-89BC-8222-38DBD97D04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67DE58D-5123-1BBA-7FC0-47BC52217A58}"/>
              </a:ext>
            </a:extLst>
          </p:cNvPr>
          <p:cNvSpPr>
            <a:spLocks noGrp="1"/>
          </p:cNvSpPr>
          <p:nvPr>
            <p:ph type="sldNum" sz="quarter" idx="12"/>
          </p:nvPr>
        </p:nvSpPr>
        <p:spPr/>
        <p:txBody>
          <a:bodyPr/>
          <a:lstStyle/>
          <a:p>
            <a:fld id="{BCBEC3E0-5BC3-504E-8491-24B8F5477B9E}" type="slidenum">
              <a:rPr lang="en-US" smtClean="0"/>
              <a:t>‹#›</a:t>
            </a:fld>
            <a:endParaRPr lang="en-US"/>
          </a:p>
        </p:txBody>
      </p:sp>
    </p:spTree>
    <p:extLst>
      <p:ext uri="{BB962C8B-B14F-4D97-AF65-F5344CB8AC3E}">
        <p14:creationId xmlns:p14="http://schemas.microsoft.com/office/powerpoint/2010/main" val="1086924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275A4-30C6-1C99-5A93-F1CDC45EE35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8041E63-728E-CF9F-4DD1-4E382B8D7FEB}"/>
              </a:ext>
            </a:extLst>
          </p:cNvPr>
          <p:cNvSpPr>
            <a:spLocks noGrp="1"/>
          </p:cNvSpPr>
          <p:nvPr>
            <p:ph type="dt" sz="half" idx="10"/>
          </p:nvPr>
        </p:nvSpPr>
        <p:spPr/>
        <p:txBody>
          <a:bodyPr/>
          <a:lstStyle/>
          <a:p>
            <a:fld id="{629D26D9-992B-6B4A-B38F-ABAAD14E0A63}" type="datetimeFigureOut">
              <a:rPr lang="en-US" smtClean="0"/>
              <a:t>1/19/26</a:t>
            </a:fld>
            <a:endParaRPr lang="en-US"/>
          </a:p>
        </p:txBody>
      </p:sp>
      <p:sp>
        <p:nvSpPr>
          <p:cNvPr id="4" name="Footer Placeholder 3">
            <a:extLst>
              <a:ext uri="{FF2B5EF4-FFF2-40B4-BE49-F238E27FC236}">
                <a16:creationId xmlns:a16="http://schemas.microsoft.com/office/drawing/2014/main" id="{EAC51BD5-B6DF-58B3-194F-FB8E8AB6A7F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2E5910-F05E-9C3E-7ACD-0E5CBBD9EACA}"/>
              </a:ext>
            </a:extLst>
          </p:cNvPr>
          <p:cNvSpPr>
            <a:spLocks noGrp="1"/>
          </p:cNvSpPr>
          <p:nvPr>
            <p:ph type="sldNum" sz="quarter" idx="12"/>
          </p:nvPr>
        </p:nvSpPr>
        <p:spPr/>
        <p:txBody>
          <a:bodyPr/>
          <a:lstStyle/>
          <a:p>
            <a:fld id="{BCBEC3E0-5BC3-504E-8491-24B8F5477B9E}" type="slidenum">
              <a:rPr lang="en-US" smtClean="0"/>
              <a:t>‹#›</a:t>
            </a:fld>
            <a:endParaRPr lang="en-US"/>
          </a:p>
        </p:txBody>
      </p:sp>
    </p:spTree>
    <p:extLst>
      <p:ext uri="{BB962C8B-B14F-4D97-AF65-F5344CB8AC3E}">
        <p14:creationId xmlns:p14="http://schemas.microsoft.com/office/powerpoint/2010/main" val="107462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FB9385-F760-1A25-E975-9DB52D9EA676}"/>
              </a:ext>
            </a:extLst>
          </p:cNvPr>
          <p:cNvSpPr>
            <a:spLocks noGrp="1"/>
          </p:cNvSpPr>
          <p:nvPr>
            <p:ph type="dt" sz="half" idx="10"/>
          </p:nvPr>
        </p:nvSpPr>
        <p:spPr/>
        <p:txBody>
          <a:bodyPr/>
          <a:lstStyle/>
          <a:p>
            <a:fld id="{629D26D9-992B-6B4A-B38F-ABAAD14E0A63}" type="datetimeFigureOut">
              <a:rPr lang="en-US" smtClean="0"/>
              <a:t>1/19/26</a:t>
            </a:fld>
            <a:endParaRPr lang="en-US"/>
          </a:p>
        </p:txBody>
      </p:sp>
      <p:sp>
        <p:nvSpPr>
          <p:cNvPr id="3" name="Footer Placeholder 2">
            <a:extLst>
              <a:ext uri="{FF2B5EF4-FFF2-40B4-BE49-F238E27FC236}">
                <a16:creationId xmlns:a16="http://schemas.microsoft.com/office/drawing/2014/main" id="{2CBF9701-E715-11F0-2DAD-41073A8DC22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3C8289-A2F1-07A1-4325-1ACC9460162A}"/>
              </a:ext>
            </a:extLst>
          </p:cNvPr>
          <p:cNvSpPr>
            <a:spLocks noGrp="1"/>
          </p:cNvSpPr>
          <p:nvPr>
            <p:ph type="sldNum" sz="quarter" idx="12"/>
          </p:nvPr>
        </p:nvSpPr>
        <p:spPr/>
        <p:txBody>
          <a:bodyPr/>
          <a:lstStyle/>
          <a:p>
            <a:fld id="{BCBEC3E0-5BC3-504E-8491-24B8F5477B9E}" type="slidenum">
              <a:rPr lang="en-US" smtClean="0"/>
              <a:t>‹#›</a:t>
            </a:fld>
            <a:endParaRPr lang="en-US"/>
          </a:p>
        </p:txBody>
      </p:sp>
    </p:spTree>
    <p:extLst>
      <p:ext uri="{BB962C8B-B14F-4D97-AF65-F5344CB8AC3E}">
        <p14:creationId xmlns:p14="http://schemas.microsoft.com/office/powerpoint/2010/main" val="648557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7AEFF-D2D8-8CCE-1793-A93E8BB3731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F39F5E6-66BD-2F3E-E568-4B49CE6BA3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F91A490-6C6D-C706-D914-FBD8455444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0C46C7B-A3A2-15E2-6761-A98A4CB2AD80}"/>
              </a:ext>
            </a:extLst>
          </p:cNvPr>
          <p:cNvSpPr>
            <a:spLocks noGrp="1"/>
          </p:cNvSpPr>
          <p:nvPr>
            <p:ph type="dt" sz="half" idx="10"/>
          </p:nvPr>
        </p:nvSpPr>
        <p:spPr/>
        <p:txBody>
          <a:bodyPr/>
          <a:lstStyle/>
          <a:p>
            <a:fld id="{629D26D9-992B-6B4A-B38F-ABAAD14E0A63}" type="datetimeFigureOut">
              <a:rPr lang="en-US" smtClean="0"/>
              <a:t>1/19/26</a:t>
            </a:fld>
            <a:endParaRPr lang="en-US"/>
          </a:p>
        </p:txBody>
      </p:sp>
      <p:sp>
        <p:nvSpPr>
          <p:cNvPr id="6" name="Footer Placeholder 5">
            <a:extLst>
              <a:ext uri="{FF2B5EF4-FFF2-40B4-BE49-F238E27FC236}">
                <a16:creationId xmlns:a16="http://schemas.microsoft.com/office/drawing/2014/main" id="{3EB1613B-0176-854D-6F78-8746167A83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395006-D3A2-BD75-070B-4850613A8334}"/>
              </a:ext>
            </a:extLst>
          </p:cNvPr>
          <p:cNvSpPr>
            <a:spLocks noGrp="1"/>
          </p:cNvSpPr>
          <p:nvPr>
            <p:ph type="sldNum" sz="quarter" idx="12"/>
          </p:nvPr>
        </p:nvSpPr>
        <p:spPr/>
        <p:txBody>
          <a:bodyPr/>
          <a:lstStyle/>
          <a:p>
            <a:fld id="{BCBEC3E0-5BC3-504E-8491-24B8F5477B9E}" type="slidenum">
              <a:rPr lang="en-US" smtClean="0"/>
              <a:t>‹#›</a:t>
            </a:fld>
            <a:endParaRPr lang="en-US"/>
          </a:p>
        </p:txBody>
      </p:sp>
    </p:spTree>
    <p:extLst>
      <p:ext uri="{BB962C8B-B14F-4D97-AF65-F5344CB8AC3E}">
        <p14:creationId xmlns:p14="http://schemas.microsoft.com/office/powerpoint/2010/main" val="3948755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33396-4A42-6BB9-5B7E-E7676714172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FD29FAE-732D-DBC3-4564-187C9783BF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48DF79-D40F-4064-C16E-E3052B432A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06DF497-C8BE-2887-D308-E503B5112410}"/>
              </a:ext>
            </a:extLst>
          </p:cNvPr>
          <p:cNvSpPr>
            <a:spLocks noGrp="1"/>
          </p:cNvSpPr>
          <p:nvPr>
            <p:ph type="dt" sz="half" idx="10"/>
          </p:nvPr>
        </p:nvSpPr>
        <p:spPr/>
        <p:txBody>
          <a:bodyPr/>
          <a:lstStyle/>
          <a:p>
            <a:fld id="{629D26D9-992B-6B4A-B38F-ABAAD14E0A63}" type="datetimeFigureOut">
              <a:rPr lang="en-US" smtClean="0"/>
              <a:t>1/19/26</a:t>
            </a:fld>
            <a:endParaRPr lang="en-US"/>
          </a:p>
        </p:txBody>
      </p:sp>
      <p:sp>
        <p:nvSpPr>
          <p:cNvPr id="6" name="Footer Placeholder 5">
            <a:extLst>
              <a:ext uri="{FF2B5EF4-FFF2-40B4-BE49-F238E27FC236}">
                <a16:creationId xmlns:a16="http://schemas.microsoft.com/office/drawing/2014/main" id="{BAEFDDE1-09C9-F94A-34F5-B97706BAB3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E041BA-C11A-3D60-59CD-458ECEBAF6CC}"/>
              </a:ext>
            </a:extLst>
          </p:cNvPr>
          <p:cNvSpPr>
            <a:spLocks noGrp="1"/>
          </p:cNvSpPr>
          <p:nvPr>
            <p:ph type="sldNum" sz="quarter" idx="12"/>
          </p:nvPr>
        </p:nvSpPr>
        <p:spPr/>
        <p:txBody>
          <a:bodyPr/>
          <a:lstStyle/>
          <a:p>
            <a:fld id="{BCBEC3E0-5BC3-504E-8491-24B8F5477B9E}" type="slidenum">
              <a:rPr lang="en-US" smtClean="0"/>
              <a:t>‹#›</a:t>
            </a:fld>
            <a:endParaRPr lang="en-US"/>
          </a:p>
        </p:txBody>
      </p:sp>
    </p:spTree>
    <p:extLst>
      <p:ext uri="{BB962C8B-B14F-4D97-AF65-F5344CB8AC3E}">
        <p14:creationId xmlns:p14="http://schemas.microsoft.com/office/powerpoint/2010/main" val="1739976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300EC4E-FE4F-82BE-3F59-DDF67E5B12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3212BFF-827F-4718-E599-0273F75683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781EF26-5A9B-9210-F2B8-D35DC64565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29D26D9-992B-6B4A-B38F-ABAAD14E0A63}" type="datetimeFigureOut">
              <a:rPr lang="en-US" smtClean="0"/>
              <a:t>1/19/26</a:t>
            </a:fld>
            <a:endParaRPr lang="en-US"/>
          </a:p>
        </p:txBody>
      </p:sp>
      <p:sp>
        <p:nvSpPr>
          <p:cNvPr id="5" name="Footer Placeholder 4">
            <a:extLst>
              <a:ext uri="{FF2B5EF4-FFF2-40B4-BE49-F238E27FC236}">
                <a16:creationId xmlns:a16="http://schemas.microsoft.com/office/drawing/2014/main" id="{EE0AC203-B196-8890-09BB-4D54B9CA31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DCDB03E-F754-E03A-C02D-B8C5F994C2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CBEC3E0-5BC3-504E-8491-24B8F5477B9E}" type="slidenum">
              <a:rPr lang="en-US" smtClean="0"/>
              <a:t>‹#›</a:t>
            </a:fld>
            <a:endParaRPr lang="en-US"/>
          </a:p>
        </p:txBody>
      </p:sp>
    </p:spTree>
    <p:extLst>
      <p:ext uri="{BB962C8B-B14F-4D97-AF65-F5344CB8AC3E}">
        <p14:creationId xmlns:p14="http://schemas.microsoft.com/office/powerpoint/2010/main" val="1831979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customXml" Target="../ink/ink4.xml"/><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customXml" Target="../ink/ink1.xml"/><Relationship Id="rId1" Type="http://schemas.openxmlformats.org/officeDocument/2006/relationships/slideLayout" Target="../slideLayouts/slideLayout7.xml"/><Relationship Id="rId6" Type="http://schemas.openxmlformats.org/officeDocument/2006/relationships/customXml" Target="../ink/ink3.xml"/><Relationship Id="rId5" Type="http://schemas.openxmlformats.org/officeDocument/2006/relationships/image" Target="../media/image14.png"/><Relationship Id="rId4" Type="http://schemas.openxmlformats.org/officeDocument/2006/relationships/customXml" Target="../ink/ink2.xml"/><Relationship Id="rId9" Type="http://schemas.openxmlformats.org/officeDocument/2006/relationships/image" Target="../media/image1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F31DA25-4515-3459-B678-A10319AD1090}"/>
              </a:ext>
            </a:extLst>
          </p:cNvPr>
          <p:cNvSpPr txBox="1"/>
          <p:nvPr/>
        </p:nvSpPr>
        <p:spPr>
          <a:xfrm>
            <a:off x="2171699" y="876300"/>
            <a:ext cx="8248651" cy="646331"/>
          </a:xfrm>
          <a:prstGeom prst="rect">
            <a:avLst/>
          </a:prstGeom>
          <a:noFill/>
        </p:spPr>
        <p:txBody>
          <a:bodyPr wrap="square">
            <a:spAutoFit/>
          </a:bodyPr>
          <a:lstStyle/>
          <a:p>
            <a:pPr algn="l">
              <a:spcAft>
                <a:spcPts val="750"/>
              </a:spcAft>
              <a:buNone/>
            </a:pPr>
            <a:r>
              <a:rPr lang="en-GB" b="1" i="0" dirty="0">
                <a:solidFill>
                  <a:srgbClr val="000000"/>
                </a:solidFill>
                <a:effectLst/>
                <a:latin typeface="Open Sans" panose="020B0606030504020204" pitchFamily="34" charset="0"/>
              </a:rPr>
              <a:t>A Short History of Neoliberalism: Market, State and Human Nature, 			1920 to Today</a:t>
            </a:r>
          </a:p>
        </p:txBody>
      </p:sp>
      <p:pic>
        <p:nvPicPr>
          <p:cNvPr id="7" name="Picture 6">
            <a:extLst>
              <a:ext uri="{FF2B5EF4-FFF2-40B4-BE49-F238E27FC236}">
                <a16:creationId xmlns:a16="http://schemas.microsoft.com/office/drawing/2014/main" id="{4CB7685C-43B9-E2B3-EA91-4CF69F97EFE6}"/>
              </a:ext>
            </a:extLst>
          </p:cNvPr>
          <p:cNvPicPr>
            <a:picLocks noChangeAspect="1"/>
          </p:cNvPicPr>
          <p:nvPr/>
        </p:nvPicPr>
        <p:blipFill>
          <a:blip r:embed="rId2"/>
          <a:stretch>
            <a:fillRect/>
          </a:stretch>
        </p:blipFill>
        <p:spPr>
          <a:xfrm>
            <a:off x="3323660" y="3152001"/>
            <a:ext cx="4752000" cy="3168000"/>
          </a:xfrm>
          <a:prstGeom prst="rect">
            <a:avLst/>
          </a:prstGeom>
        </p:spPr>
      </p:pic>
      <p:sp>
        <p:nvSpPr>
          <p:cNvPr id="8" name="TextBox 7">
            <a:extLst>
              <a:ext uri="{FF2B5EF4-FFF2-40B4-BE49-F238E27FC236}">
                <a16:creationId xmlns:a16="http://schemas.microsoft.com/office/drawing/2014/main" id="{7CCEE015-9B31-A56C-E9FC-DD1503BBAFB5}"/>
              </a:ext>
            </a:extLst>
          </p:cNvPr>
          <p:cNvSpPr txBox="1"/>
          <p:nvPr/>
        </p:nvSpPr>
        <p:spPr>
          <a:xfrm>
            <a:off x="4152900" y="2152650"/>
            <a:ext cx="2724150" cy="369332"/>
          </a:xfrm>
          <a:prstGeom prst="rect">
            <a:avLst/>
          </a:prstGeom>
          <a:noFill/>
        </p:spPr>
        <p:txBody>
          <a:bodyPr wrap="square" rtlCol="0">
            <a:spAutoFit/>
          </a:bodyPr>
          <a:lstStyle/>
          <a:p>
            <a:r>
              <a:rPr lang="en-US" b="1" dirty="0"/>
              <a:t>             Dr Claudia Stein </a:t>
            </a:r>
          </a:p>
        </p:txBody>
      </p:sp>
    </p:spTree>
    <p:extLst>
      <p:ext uri="{BB962C8B-B14F-4D97-AF65-F5344CB8AC3E}">
        <p14:creationId xmlns:p14="http://schemas.microsoft.com/office/powerpoint/2010/main" val="3163491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amsmithmoralsentiments176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7934" y="958090"/>
            <a:ext cx="3567165" cy="5688732"/>
          </a:xfrm>
          <a:prstGeom prst="rect">
            <a:avLst/>
          </a:prstGeom>
        </p:spPr>
      </p:pic>
      <p:sp>
        <p:nvSpPr>
          <p:cNvPr id="4" name="Rectangle 3"/>
          <p:cNvSpPr/>
          <p:nvPr/>
        </p:nvSpPr>
        <p:spPr>
          <a:xfrm>
            <a:off x="5941738" y="958090"/>
            <a:ext cx="4012967" cy="3693319"/>
          </a:xfrm>
          <a:prstGeom prst="rect">
            <a:avLst/>
          </a:prstGeom>
        </p:spPr>
        <p:txBody>
          <a:bodyPr wrap="square">
            <a:spAutoFit/>
          </a:bodyPr>
          <a:lstStyle/>
          <a:p>
            <a:r>
              <a:rPr lang="en-GB" i="1" dirty="0"/>
              <a:t>The Theory of Moral Sentiment (1759): </a:t>
            </a:r>
            <a:endParaRPr lang="en-GB" dirty="0"/>
          </a:p>
          <a:p>
            <a:endParaRPr lang="en-GB" dirty="0"/>
          </a:p>
          <a:p>
            <a:r>
              <a:rPr lang="en-GB" dirty="0"/>
              <a:t>An attempt to develop a coherent and plausible account by which 	humans learn the principles of morality from their experience of common life without 	descending into wanton religious scepticism like some important moral philosophers at his time suggested (e.g. Mandeville: everyone is always corrupt; Rousseau: humans are born good but then corrupted by society</a:t>
            </a:r>
            <a:endParaRPr lang="en-US" dirty="0"/>
          </a:p>
        </p:txBody>
      </p:sp>
      <p:sp>
        <p:nvSpPr>
          <p:cNvPr id="7" name="Rectangle 6"/>
          <p:cNvSpPr/>
          <p:nvPr/>
        </p:nvSpPr>
        <p:spPr>
          <a:xfrm>
            <a:off x="5617030" y="4651408"/>
            <a:ext cx="5050972" cy="1477328"/>
          </a:xfrm>
          <a:prstGeom prst="rect">
            <a:avLst/>
          </a:prstGeom>
        </p:spPr>
        <p:txBody>
          <a:bodyPr wrap="square">
            <a:spAutoFit/>
          </a:bodyPr>
          <a:lstStyle/>
          <a:p>
            <a:r>
              <a:rPr lang="en-GB" b="1" dirty="0"/>
              <a:t>Central concept is ‘sympathy’:</a:t>
            </a:r>
          </a:p>
          <a:p>
            <a:r>
              <a:rPr lang="en-GB" dirty="0"/>
              <a:t>Smith achievement is that he turned sympathy into the governing principle of a theory of sociability on which a theory of commerce could be based. </a:t>
            </a:r>
          </a:p>
        </p:txBody>
      </p:sp>
      <p:sp>
        <p:nvSpPr>
          <p:cNvPr id="3" name="TextBox 2">
            <a:extLst>
              <a:ext uri="{FF2B5EF4-FFF2-40B4-BE49-F238E27FC236}">
                <a16:creationId xmlns:a16="http://schemas.microsoft.com/office/drawing/2014/main" id="{CA0831E0-B4C9-7C29-D178-8D07BBE467FB}"/>
              </a:ext>
            </a:extLst>
          </p:cNvPr>
          <p:cNvSpPr txBox="1"/>
          <p:nvPr/>
        </p:nvSpPr>
        <p:spPr>
          <a:xfrm>
            <a:off x="769257" y="275771"/>
            <a:ext cx="9881167" cy="369332"/>
          </a:xfrm>
          <a:prstGeom prst="rect">
            <a:avLst/>
          </a:prstGeom>
          <a:noFill/>
        </p:spPr>
        <p:txBody>
          <a:bodyPr wrap="none" rtlCol="0">
            <a:spAutoFit/>
          </a:bodyPr>
          <a:lstStyle/>
          <a:p>
            <a:r>
              <a:rPr lang="en-US" b="1" dirty="0"/>
              <a:t>Smith is NOT an economist (often claimed today) but first and foremost a moral philosopher: </a:t>
            </a:r>
            <a:endParaRPr lang="en-US" dirty="0"/>
          </a:p>
        </p:txBody>
      </p:sp>
    </p:spTree>
    <p:extLst>
      <p:ext uri="{BB962C8B-B14F-4D97-AF65-F5344CB8AC3E}">
        <p14:creationId xmlns:p14="http://schemas.microsoft.com/office/powerpoint/2010/main" val="2150845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mith_adam_an_inquiry_into_the_nature_and_causes_of_the_wealth_of_nati_d5382781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1818" y="805988"/>
            <a:ext cx="8158496" cy="4895098"/>
          </a:xfrm>
          <a:prstGeom prst="rect">
            <a:avLst/>
          </a:prstGeom>
        </p:spPr>
      </p:pic>
      <p:sp>
        <p:nvSpPr>
          <p:cNvPr id="2" name="TextBox 1"/>
          <p:cNvSpPr txBox="1"/>
          <p:nvPr/>
        </p:nvSpPr>
        <p:spPr>
          <a:xfrm>
            <a:off x="2859315" y="5936342"/>
            <a:ext cx="3200290" cy="369332"/>
          </a:xfrm>
          <a:prstGeom prst="rect">
            <a:avLst/>
          </a:prstGeom>
          <a:noFill/>
        </p:spPr>
        <p:txBody>
          <a:bodyPr wrap="square" rtlCol="0">
            <a:spAutoFit/>
          </a:bodyPr>
          <a:lstStyle/>
          <a:p>
            <a:r>
              <a:rPr lang="en-US" b="1" i="1" dirty="0"/>
              <a:t>The Wealth of Nations</a:t>
            </a:r>
            <a:r>
              <a:rPr lang="en-US" b="1" dirty="0"/>
              <a:t>, 1776</a:t>
            </a:r>
          </a:p>
        </p:txBody>
      </p:sp>
      <p:sp>
        <p:nvSpPr>
          <p:cNvPr id="3" name="TextBox 2">
            <a:extLst>
              <a:ext uri="{FF2B5EF4-FFF2-40B4-BE49-F238E27FC236}">
                <a16:creationId xmlns:a16="http://schemas.microsoft.com/office/drawing/2014/main" id="{C4754417-200E-6643-AC18-58314A8F1294}"/>
              </a:ext>
            </a:extLst>
          </p:cNvPr>
          <p:cNvSpPr txBox="1"/>
          <p:nvPr/>
        </p:nvSpPr>
        <p:spPr>
          <a:xfrm>
            <a:off x="493487" y="159657"/>
            <a:ext cx="11640854" cy="646331"/>
          </a:xfrm>
          <a:prstGeom prst="rect">
            <a:avLst/>
          </a:prstGeom>
          <a:noFill/>
        </p:spPr>
        <p:txBody>
          <a:bodyPr wrap="square" rtlCol="0">
            <a:spAutoFit/>
          </a:bodyPr>
          <a:lstStyle/>
          <a:p>
            <a:r>
              <a:rPr lang="en-US" b="1" dirty="0"/>
              <a:t>Smith’s </a:t>
            </a:r>
            <a:r>
              <a:rPr lang="en-US" b="1" i="1" dirty="0"/>
              <a:t>The Wealth of Nations </a:t>
            </a:r>
            <a:r>
              <a:rPr lang="en-US" b="1" dirty="0"/>
              <a:t>is entirely based on his idea that humans are guided by ‘sympathy’ and self-interest that develops from it – so, it is not about ‘greed’ but about ‘sympathy’</a:t>
            </a:r>
          </a:p>
        </p:txBody>
      </p:sp>
    </p:spTree>
    <p:extLst>
      <p:ext uri="{BB962C8B-B14F-4D97-AF65-F5344CB8AC3E}">
        <p14:creationId xmlns:p14="http://schemas.microsoft.com/office/powerpoint/2010/main" val="443998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6BD995-611B-4C73-445E-782D0A5A5AB3}"/>
              </a:ext>
            </a:extLst>
          </p:cNvPr>
          <p:cNvSpPr txBox="1"/>
          <p:nvPr/>
        </p:nvSpPr>
        <p:spPr>
          <a:xfrm>
            <a:off x="1509486" y="798286"/>
            <a:ext cx="10311212" cy="1569660"/>
          </a:xfrm>
          <a:prstGeom prst="rect">
            <a:avLst/>
          </a:prstGeom>
          <a:noFill/>
        </p:spPr>
        <p:txBody>
          <a:bodyPr wrap="square" rtlCol="0">
            <a:spAutoFit/>
          </a:bodyPr>
          <a:lstStyle/>
          <a:p>
            <a:r>
              <a:rPr lang="en-US" sz="2400" b="1" dirty="0"/>
              <a:t>Smith’s ideas of wealth and value  --- The Birth of </a:t>
            </a:r>
            <a:r>
              <a:rPr lang="en-US" sz="2400" b="1" dirty="0" err="1"/>
              <a:t>labour</a:t>
            </a:r>
            <a:r>
              <a:rPr lang="en-US" sz="2400" b="1" dirty="0"/>
              <a:t> theory of value</a:t>
            </a:r>
          </a:p>
          <a:p>
            <a:endParaRPr lang="en-US" dirty="0"/>
          </a:p>
          <a:p>
            <a:r>
              <a:rPr lang="en-US" dirty="0"/>
              <a:t> A theory that involves a universal idea of human nature:  self-interest and competition, based on sympathy; addressed to politicians and policymakers (i.e. not leave it all to the market)</a:t>
            </a:r>
          </a:p>
          <a:p>
            <a:endParaRPr lang="en-US" dirty="0"/>
          </a:p>
        </p:txBody>
      </p:sp>
      <p:sp>
        <p:nvSpPr>
          <p:cNvPr id="4" name="TextBox 3">
            <a:extLst>
              <a:ext uri="{FF2B5EF4-FFF2-40B4-BE49-F238E27FC236}">
                <a16:creationId xmlns:a16="http://schemas.microsoft.com/office/drawing/2014/main" id="{51686AB6-ED59-9DC2-03DA-C32FACC9B7A4}"/>
              </a:ext>
            </a:extLst>
          </p:cNvPr>
          <p:cNvSpPr txBox="1"/>
          <p:nvPr/>
        </p:nvSpPr>
        <p:spPr>
          <a:xfrm>
            <a:off x="1097280" y="2723101"/>
            <a:ext cx="11218076" cy="5078313"/>
          </a:xfrm>
          <a:prstGeom prst="rect">
            <a:avLst/>
          </a:prstGeom>
          <a:noFill/>
        </p:spPr>
        <p:txBody>
          <a:bodyPr wrap="square" rtlCol="0">
            <a:spAutoFit/>
          </a:bodyPr>
          <a:lstStyle/>
          <a:p>
            <a:pPr marL="285750" indent="-285750">
              <a:buFont typeface="Arial" panose="020B0604020202020204" pitchFamily="34" charset="0"/>
              <a:buChar char="•"/>
            </a:pPr>
            <a:endParaRPr lang="en-US" dirty="0"/>
          </a:p>
          <a:p>
            <a:pPr marL="1200150" lvl="2" indent="-285750">
              <a:buFont typeface="Arial" panose="020B0604020202020204" pitchFamily="34" charset="0"/>
              <a:buChar char="•"/>
            </a:pPr>
            <a:r>
              <a:rPr lang="en-US" dirty="0"/>
              <a:t>Technological change and </a:t>
            </a:r>
            <a:r>
              <a:rPr lang="en-US" dirty="0" err="1"/>
              <a:t>organisation</a:t>
            </a:r>
            <a:r>
              <a:rPr lang="en-US" dirty="0"/>
              <a:t> of </a:t>
            </a:r>
            <a:r>
              <a:rPr lang="en-US" dirty="0" err="1"/>
              <a:t>labour</a:t>
            </a:r>
            <a:r>
              <a:rPr lang="en-US" dirty="0"/>
              <a:t> (e.g. mechanization)</a:t>
            </a:r>
          </a:p>
          <a:p>
            <a:pPr marL="1200150" lvl="2" indent="-285750">
              <a:buFont typeface="Arial" panose="020B0604020202020204" pitchFamily="34" charset="0"/>
              <a:buChar char="•"/>
            </a:pPr>
            <a:endParaRPr lang="en-US" dirty="0"/>
          </a:p>
          <a:p>
            <a:pPr marL="1200150" lvl="2" indent="-285750">
              <a:buFont typeface="Arial" panose="020B0604020202020204" pitchFamily="34" charset="0"/>
              <a:buChar char="•"/>
            </a:pPr>
            <a:r>
              <a:rPr lang="en-US" dirty="0"/>
              <a:t>Division of </a:t>
            </a:r>
            <a:r>
              <a:rPr lang="en-US" dirty="0" err="1"/>
              <a:t>labour</a:t>
            </a:r>
            <a:r>
              <a:rPr lang="en-US" dirty="0"/>
              <a:t> (famous ‘pin factory’ example)</a:t>
            </a:r>
          </a:p>
          <a:p>
            <a:pPr marL="1200150" lvl="2" indent="-285750">
              <a:buFont typeface="Arial" panose="020B0604020202020204" pitchFamily="34" charset="0"/>
              <a:buChar char="•"/>
            </a:pPr>
            <a:endParaRPr lang="en-US" dirty="0"/>
          </a:p>
          <a:p>
            <a:pPr lvl="2"/>
            <a:r>
              <a:rPr lang="en-US" dirty="0"/>
              <a:t>When harnessed to the division of </a:t>
            </a:r>
            <a:r>
              <a:rPr lang="en-US" dirty="0" err="1"/>
              <a:t>labour</a:t>
            </a:r>
            <a:r>
              <a:rPr lang="en-US" dirty="0"/>
              <a:t>, </a:t>
            </a:r>
            <a:r>
              <a:rPr lang="en-US" dirty="0" err="1"/>
              <a:t>mechanisation</a:t>
            </a:r>
            <a:r>
              <a:rPr lang="en-US" dirty="0"/>
              <a:t> would radically increase productivity</a:t>
            </a:r>
          </a:p>
          <a:p>
            <a:pPr lvl="2"/>
            <a:r>
              <a:rPr lang="en-US" dirty="0"/>
              <a:t>the principle agent of growth. Also, the simple reorganization of </a:t>
            </a:r>
            <a:r>
              <a:rPr lang="en-US" dirty="0" err="1"/>
              <a:t>labour</a:t>
            </a:r>
            <a:r>
              <a:rPr lang="en-US" dirty="0"/>
              <a:t> – without the help of machinery</a:t>
            </a:r>
          </a:p>
          <a:p>
            <a:pPr lvl="2"/>
            <a:r>
              <a:rPr lang="en-US" dirty="0"/>
              <a:t>will have the same effect. </a:t>
            </a:r>
          </a:p>
          <a:p>
            <a:pPr lvl="2"/>
            <a:endParaRPr lang="en-US" dirty="0"/>
          </a:p>
          <a:p>
            <a:pPr lvl="2"/>
            <a:endParaRPr lang="en-US" dirty="0"/>
          </a:p>
          <a:p>
            <a:pPr marL="1200150" lvl="2" indent="-285750">
              <a:buFont typeface="Arial" panose="020B0604020202020204" pitchFamily="34" charset="0"/>
              <a:buChar char="•"/>
            </a:pPr>
            <a:r>
              <a:rPr lang="en-US" dirty="0"/>
              <a:t>‘Value’ is proportional to the time spent by workers on production, </a:t>
            </a:r>
          </a:p>
          <a:p>
            <a:pPr lvl="2"/>
            <a:endParaRPr lang="en-US" dirty="0"/>
          </a:p>
          <a:p>
            <a:pPr marL="1200150" lvl="2" indent="-285750">
              <a:buFont typeface="Arial" panose="020B0604020202020204" pitchFamily="34" charset="0"/>
              <a:buChar char="•"/>
            </a:pPr>
            <a:r>
              <a:rPr lang="en-US" dirty="0" err="1"/>
              <a:t>Labour</a:t>
            </a:r>
            <a:r>
              <a:rPr lang="en-US" dirty="0"/>
              <a:t> is productive when it is ‘realized’ in a permanent object’</a:t>
            </a:r>
          </a:p>
          <a:p>
            <a:pPr lvl="2"/>
            <a:endParaRPr lang="en-US" dirty="0"/>
          </a:p>
          <a:p>
            <a:pPr marL="1200150" lvl="2" indent="-285750">
              <a:buFontTx/>
              <a:buChar char="-"/>
            </a:pPr>
            <a:endParaRPr lang="en-US" dirty="0"/>
          </a:p>
          <a:p>
            <a:pPr marL="1200150" lvl="2" indent="-285750">
              <a:buFont typeface="Arial" panose="020B0604020202020204" pitchFamily="34" charset="0"/>
              <a:buChar char="•"/>
            </a:pPr>
            <a:endParaRPr lang="en-US" dirty="0"/>
          </a:p>
          <a:p>
            <a:pPr marL="1200150" lvl="2"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F80B2EAE-B383-F3FD-85BA-0547F63188FB}"/>
              </a:ext>
            </a:extLst>
          </p:cNvPr>
          <p:cNvSpPr txBox="1"/>
          <p:nvPr/>
        </p:nvSpPr>
        <p:spPr>
          <a:xfrm>
            <a:off x="1097280" y="2083859"/>
            <a:ext cx="10311212" cy="923330"/>
          </a:xfrm>
          <a:prstGeom prst="rect">
            <a:avLst/>
          </a:prstGeom>
          <a:noFill/>
        </p:spPr>
        <p:txBody>
          <a:bodyPr wrap="square" rtlCol="0">
            <a:spAutoFit/>
          </a:bodyPr>
          <a:lstStyle/>
          <a:p>
            <a:endParaRPr lang="en-US" dirty="0"/>
          </a:p>
          <a:p>
            <a:endParaRPr lang="en-US" b="1" dirty="0"/>
          </a:p>
          <a:p>
            <a:r>
              <a:rPr lang="en-US" b="1" dirty="0"/>
              <a:t>Key: Manufacturing </a:t>
            </a:r>
            <a:r>
              <a:rPr lang="en-US" b="1" dirty="0" err="1"/>
              <a:t>labour</a:t>
            </a:r>
            <a:r>
              <a:rPr lang="en-US" b="1" dirty="0"/>
              <a:t>  (not land, or gold/coins  at the core of wealth/value growth  and </a:t>
            </a:r>
          </a:p>
        </p:txBody>
      </p:sp>
    </p:spTree>
    <p:extLst>
      <p:ext uri="{BB962C8B-B14F-4D97-AF65-F5344CB8AC3E}">
        <p14:creationId xmlns:p14="http://schemas.microsoft.com/office/powerpoint/2010/main" val="36017716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488102-E7ED-74AF-B75B-FD630DF9DBDD}"/>
              </a:ext>
            </a:extLst>
          </p:cNvPr>
          <p:cNvSpPr txBox="1"/>
          <p:nvPr/>
        </p:nvSpPr>
        <p:spPr>
          <a:xfrm>
            <a:off x="302872" y="206156"/>
            <a:ext cx="10829586" cy="2031325"/>
          </a:xfrm>
          <a:prstGeom prst="rect">
            <a:avLst/>
          </a:prstGeom>
          <a:noFill/>
        </p:spPr>
        <p:txBody>
          <a:bodyPr wrap="square" rtlCol="0">
            <a:spAutoFit/>
          </a:bodyPr>
          <a:lstStyle/>
          <a:p>
            <a:pPr lvl="2"/>
            <a:r>
              <a:rPr lang="en-US" b="1" dirty="0"/>
              <a:t>Theory of value: </a:t>
            </a:r>
          </a:p>
          <a:p>
            <a:pPr lvl="2"/>
            <a:endParaRPr lang="en-US" dirty="0"/>
          </a:p>
          <a:p>
            <a:pPr lvl="2"/>
            <a:r>
              <a:rPr lang="en-US" dirty="0"/>
              <a:t>‘He was convinced that growth depended on increasing the relative share of ‘manufactures’ – factories employing formerly independent artisans and agricultural workers as dependent wage workers – in the overall make-up of industry and believed that free trade was essential to bring this about.’  (Mazzucato, Value, p. 36)</a:t>
            </a:r>
          </a:p>
          <a:p>
            <a:pPr lvl="2"/>
            <a:endParaRPr lang="en-US" dirty="0"/>
          </a:p>
        </p:txBody>
      </p:sp>
      <p:sp>
        <p:nvSpPr>
          <p:cNvPr id="3" name="TextBox 2">
            <a:extLst>
              <a:ext uri="{FF2B5EF4-FFF2-40B4-BE49-F238E27FC236}">
                <a16:creationId xmlns:a16="http://schemas.microsoft.com/office/drawing/2014/main" id="{B3138CBF-6DBB-A0FB-C510-7B27387A4F19}"/>
              </a:ext>
            </a:extLst>
          </p:cNvPr>
          <p:cNvSpPr txBox="1"/>
          <p:nvPr/>
        </p:nvSpPr>
        <p:spPr>
          <a:xfrm>
            <a:off x="1291771" y="4499429"/>
            <a:ext cx="184731" cy="369332"/>
          </a:xfrm>
          <a:prstGeom prst="rect">
            <a:avLst/>
          </a:prstGeom>
          <a:noFill/>
          <a:ln>
            <a:solidFill>
              <a:schemeClr val="accent1">
                <a:shade val="15000"/>
              </a:schemeClr>
            </a:solidFill>
          </a:ln>
        </p:spPr>
        <p:txBody>
          <a:bodyPr wrap="none" rtlCol="0">
            <a:spAutoFit/>
          </a:bodyPr>
          <a:lstStyle/>
          <a:p>
            <a:endParaRPr lang="en-US" dirty="0"/>
          </a:p>
        </p:txBody>
      </p:sp>
      <p:sp>
        <p:nvSpPr>
          <p:cNvPr id="4" name="Oval 3">
            <a:extLst>
              <a:ext uri="{FF2B5EF4-FFF2-40B4-BE49-F238E27FC236}">
                <a16:creationId xmlns:a16="http://schemas.microsoft.com/office/drawing/2014/main" id="{A4A0022F-43A4-F578-C405-E8E7F3418F38}"/>
              </a:ext>
            </a:extLst>
          </p:cNvPr>
          <p:cNvSpPr/>
          <p:nvPr/>
        </p:nvSpPr>
        <p:spPr>
          <a:xfrm>
            <a:off x="418986" y="2510972"/>
            <a:ext cx="2251643" cy="256467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Primary sector</a:t>
            </a:r>
          </a:p>
          <a:p>
            <a:pPr algn="ctr"/>
            <a:r>
              <a:rPr lang="en-US" dirty="0"/>
              <a:t>(agriculture, mining..)</a:t>
            </a:r>
          </a:p>
          <a:p>
            <a:pPr algn="ctr"/>
            <a:endParaRPr lang="en-US" dirty="0"/>
          </a:p>
          <a:p>
            <a:pPr algn="ctr"/>
            <a:r>
              <a:rPr lang="en-US" dirty="0"/>
              <a:t>Secondary sector (industry)</a:t>
            </a:r>
          </a:p>
        </p:txBody>
      </p:sp>
      <p:sp>
        <p:nvSpPr>
          <p:cNvPr id="6" name="Oval 5">
            <a:extLst>
              <a:ext uri="{FF2B5EF4-FFF2-40B4-BE49-F238E27FC236}">
                <a16:creationId xmlns:a16="http://schemas.microsoft.com/office/drawing/2014/main" id="{337D4BC6-44EB-D905-DBC6-D7AAF2837997}"/>
              </a:ext>
            </a:extLst>
          </p:cNvPr>
          <p:cNvSpPr/>
          <p:nvPr/>
        </p:nvSpPr>
        <p:spPr>
          <a:xfrm>
            <a:off x="4151087" y="2237481"/>
            <a:ext cx="5196114" cy="305548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household production </a:t>
            </a:r>
          </a:p>
          <a:p>
            <a:pPr algn="ctr"/>
            <a:endParaRPr lang="en-US" dirty="0"/>
          </a:p>
          <a:p>
            <a:pPr algn="ctr"/>
            <a:r>
              <a:rPr lang="en-US" dirty="0"/>
              <a:t>                                                       		                government</a:t>
            </a:r>
          </a:p>
          <a:p>
            <a:pPr algn="ctr"/>
            <a:endParaRPr lang="en-US" dirty="0"/>
          </a:p>
          <a:p>
            <a:pPr algn="ctr"/>
            <a:r>
              <a:rPr lang="en-US" dirty="0"/>
              <a:t>tertiary sector (services: merchants, lawyers, priests, doctors, artists, government officials…)</a:t>
            </a:r>
          </a:p>
        </p:txBody>
      </p:sp>
      <p:sp>
        <p:nvSpPr>
          <p:cNvPr id="7" name="TextBox 6">
            <a:extLst>
              <a:ext uri="{FF2B5EF4-FFF2-40B4-BE49-F238E27FC236}">
                <a16:creationId xmlns:a16="http://schemas.microsoft.com/office/drawing/2014/main" id="{9FB31074-9856-0184-FB93-80F8E14D2C66}"/>
              </a:ext>
            </a:extLst>
          </p:cNvPr>
          <p:cNvSpPr txBox="1"/>
          <p:nvPr/>
        </p:nvSpPr>
        <p:spPr>
          <a:xfrm>
            <a:off x="290286" y="5892800"/>
            <a:ext cx="3280353" cy="923330"/>
          </a:xfrm>
          <a:prstGeom prst="rect">
            <a:avLst/>
          </a:prstGeom>
          <a:noFill/>
        </p:spPr>
        <p:txBody>
          <a:bodyPr wrap="square" rtlCol="0">
            <a:spAutoFit/>
          </a:bodyPr>
          <a:lstStyle/>
          <a:p>
            <a:r>
              <a:rPr lang="en-US" b="1" dirty="0"/>
              <a:t>Material production:</a:t>
            </a:r>
          </a:p>
          <a:p>
            <a:r>
              <a:rPr lang="en-US" dirty="0"/>
              <a:t>How much work does it take </a:t>
            </a:r>
          </a:p>
          <a:p>
            <a:r>
              <a:rPr lang="en-US" dirty="0"/>
              <a:t>to produce  </a:t>
            </a:r>
          </a:p>
        </p:txBody>
      </p:sp>
      <p:sp>
        <p:nvSpPr>
          <p:cNvPr id="8" name="TextBox 7">
            <a:extLst>
              <a:ext uri="{FF2B5EF4-FFF2-40B4-BE49-F238E27FC236}">
                <a16:creationId xmlns:a16="http://schemas.microsoft.com/office/drawing/2014/main" id="{C92F11C2-EF7E-8E01-4B51-7E894A959611}"/>
              </a:ext>
            </a:extLst>
          </p:cNvPr>
          <p:cNvSpPr txBox="1"/>
          <p:nvPr/>
        </p:nvSpPr>
        <p:spPr>
          <a:xfrm>
            <a:off x="3889830" y="6371771"/>
            <a:ext cx="9892730" cy="369332"/>
          </a:xfrm>
          <a:prstGeom prst="rect">
            <a:avLst/>
          </a:prstGeom>
          <a:noFill/>
        </p:spPr>
        <p:txBody>
          <a:bodyPr wrap="square" rtlCol="0">
            <a:spAutoFit/>
          </a:bodyPr>
          <a:lstStyle/>
          <a:p>
            <a:r>
              <a:rPr lang="en-US" b="1" dirty="0"/>
              <a:t>Immaterial production</a:t>
            </a:r>
            <a:r>
              <a:rPr lang="en-US" dirty="0"/>
              <a:t>. Useful to manufacturers but not involved in production itself. </a:t>
            </a:r>
          </a:p>
        </p:txBody>
      </p:sp>
      <p:sp>
        <p:nvSpPr>
          <p:cNvPr id="9" name="TextBox 8">
            <a:extLst>
              <a:ext uri="{FF2B5EF4-FFF2-40B4-BE49-F238E27FC236}">
                <a16:creationId xmlns:a16="http://schemas.microsoft.com/office/drawing/2014/main" id="{21BF3F60-26EA-5406-652D-F6532186FF06}"/>
              </a:ext>
            </a:extLst>
          </p:cNvPr>
          <p:cNvSpPr txBox="1"/>
          <p:nvPr/>
        </p:nvSpPr>
        <p:spPr>
          <a:xfrm>
            <a:off x="9347200" y="2669955"/>
            <a:ext cx="2541928" cy="646331"/>
          </a:xfrm>
          <a:prstGeom prst="rect">
            <a:avLst/>
          </a:prstGeom>
          <a:noFill/>
        </p:spPr>
        <p:txBody>
          <a:bodyPr wrap="square" rtlCol="0">
            <a:spAutoFit/>
          </a:bodyPr>
          <a:lstStyle/>
          <a:p>
            <a:r>
              <a:rPr lang="en-US" b="1" dirty="0"/>
              <a:t>Note:</a:t>
            </a:r>
            <a:r>
              <a:rPr lang="en-US" dirty="0"/>
              <a:t> government is </a:t>
            </a:r>
          </a:p>
          <a:p>
            <a:r>
              <a:rPr lang="en-US" dirty="0"/>
              <a:t>unproductive</a:t>
            </a:r>
          </a:p>
        </p:txBody>
      </p:sp>
      <p:sp>
        <p:nvSpPr>
          <p:cNvPr id="10" name="TextBox 9">
            <a:extLst>
              <a:ext uri="{FF2B5EF4-FFF2-40B4-BE49-F238E27FC236}">
                <a16:creationId xmlns:a16="http://schemas.microsoft.com/office/drawing/2014/main" id="{3140FE2C-60E1-24A4-418D-E1263E964515}"/>
              </a:ext>
            </a:extLst>
          </p:cNvPr>
          <p:cNvSpPr txBox="1"/>
          <p:nvPr/>
        </p:nvSpPr>
        <p:spPr>
          <a:xfrm>
            <a:off x="9399050" y="3875314"/>
            <a:ext cx="2996150" cy="1200329"/>
          </a:xfrm>
          <a:prstGeom prst="rect">
            <a:avLst/>
          </a:prstGeom>
          <a:noFill/>
        </p:spPr>
        <p:txBody>
          <a:bodyPr wrap="square" rtlCol="0">
            <a:spAutoFit/>
          </a:bodyPr>
          <a:lstStyle/>
          <a:p>
            <a:r>
              <a:rPr lang="en-US" dirty="0"/>
              <a:t>The unproductive parts are kept alive by </a:t>
            </a:r>
            <a:r>
              <a:rPr lang="en-US" b="1" dirty="0"/>
              <a:t>the surplus of production </a:t>
            </a:r>
            <a:r>
              <a:rPr lang="en-US" dirty="0"/>
              <a:t>(not needed to sustain the workers)</a:t>
            </a:r>
          </a:p>
        </p:txBody>
      </p:sp>
    </p:spTree>
    <p:extLst>
      <p:ext uri="{BB962C8B-B14F-4D97-AF65-F5344CB8AC3E}">
        <p14:creationId xmlns:p14="http://schemas.microsoft.com/office/powerpoint/2010/main" val="1444709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0AC02B2-09FE-F0FF-50E8-78352DA9F989}"/>
              </a:ext>
            </a:extLst>
          </p:cNvPr>
          <p:cNvSpPr txBox="1"/>
          <p:nvPr/>
        </p:nvSpPr>
        <p:spPr>
          <a:xfrm>
            <a:off x="4934856" y="290287"/>
            <a:ext cx="5747658" cy="400110"/>
          </a:xfrm>
          <a:prstGeom prst="rect">
            <a:avLst/>
          </a:prstGeom>
          <a:noFill/>
        </p:spPr>
        <p:txBody>
          <a:bodyPr wrap="square" rtlCol="0">
            <a:spAutoFit/>
          </a:bodyPr>
          <a:lstStyle/>
          <a:p>
            <a:r>
              <a:rPr lang="en-US" sz="2000" b="1" dirty="0"/>
              <a:t>David Ricardo: Grounding Smith’s Value Theory</a:t>
            </a:r>
          </a:p>
        </p:txBody>
      </p:sp>
      <p:pic>
        <p:nvPicPr>
          <p:cNvPr id="4" name="Picture 3">
            <a:extLst>
              <a:ext uri="{FF2B5EF4-FFF2-40B4-BE49-F238E27FC236}">
                <a16:creationId xmlns:a16="http://schemas.microsoft.com/office/drawing/2014/main" id="{ACD9A404-FC6F-CECC-FE5F-3AE4549403F7}"/>
              </a:ext>
            </a:extLst>
          </p:cNvPr>
          <p:cNvPicPr>
            <a:picLocks noChangeAspect="1"/>
          </p:cNvPicPr>
          <p:nvPr/>
        </p:nvPicPr>
        <p:blipFill>
          <a:blip r:embed="rId2"/>
          <a:stretch>
            <a:fillRect/>
          </a:stretch>
        </p:blipFill>
        <p:spPr>
          <a:xfrm>
            <a:off x="274411" y="551543"/>
            <a:ext cx="3816000" cy="4923859"/>
          </a:xfrm>
          <a:prstGeom prst="rect">
            <a:avLst/>
          </a:prstGeom>
        </p:spPr>
      </p:pic>
      <p:sp>
        <p:nvSpPr>
          <p:cNvPr id="5" name="TextBox 4">
            <a:extLst>
              <a:ext uri="{FF2B5EF4-FFF2-40B4-BE49-F238E27FC236}">
                <a16:creationId xmlns:a16="http://schemas.microsoft.com/office/drawing/2014/main" id="{4750B0C6-D914-E6B9-F665-BADD0BA2D471}"/>
              </a:ext>
            </a:extLst>
          </p:cNvPr>
          <p:cNvSpPr txBox="1"/>
          <p:nvPr/>
        </p:nvSpPr>
        <p:spPr>
          <a:xfrm>
            <a:off x="274411" y="5834743"/>
            <a:ext cx="3816000" cy="369332"/>
          </a:xfrm>
          <a:prstGeom prst="rect">
            <a:avLst/>
          </a:prstGeom>
          <a:noFill/>
        </p:spPr>
        <p:txBody>
          <a:bodyPr wrap="square" rtlCol="0">
            <a:spAutoFit/>
          </a:bodyPr>
          <a:lstStyle/>
          <a:p>
            <a:r>
              <a:rPr lang="en-GB" dirty="0"/>
              <a:t>	1819 – 1823</a:t>
            </a:r>
            <a:endParaRPr lang="en-US" dirty="0"/>
          </a:p>
        </p:txBody>
      </p:sp>
      <p:sp>
        <p:nvSpPr>
          <p:cNvPr id="6" name="TextBox 5">
            <a:extLst>
              <a:ext uri="{FF2B5EF4-FFF2-40B4-BE49-F238E27FC236}">
                <a16:creationId xmlns:a16="http://schemas.microsoft.com/office/drawing/2014/main" id="{BFD7389A-D2A5-7D96-2036-D4F81DF56A32}"/>
              </a:ext>
            </a:extLst>
          </p:cNvPr>
          <p:cNvSpPr txBox="1"/>
          <p:nvPr/>
        </p:nvSpPr>
        <p:spPr>
          <a:xfrm>
            <a:off x="4505498" y="1280161"/>
            <a:ext cx="7149473" cy="3416320"/>
          </a:xfrm>
          <a:prstGeom prst="rect">
            <a:avLst/>
          </a:prstGeom>
          <a:noFill/>
        </p:spPr>
        <p:txBody>
          <a:bodyPr wrap="square" rtlCol="0">
            <a:spAutoFit/>
          </a:bodyPr>
          <a:lstStyle/>
          <a:p>
            <a:r>
              <a:rPr lang="en-US" b="1" dirty="0"/>
              <a:t>Question:</a:t>
            </a:r>
            <a:r>
              <a:rPr lang="en-US" dirty="0"/>
              <a:t> </a:t>
            </a:r>
            <a:r>
              <a:rPr lang="en-US" b="1" dirty="0"/>
              <a:t>How was wealth/value distributed throughout society?</a:t>
            </a:r>
          </a:p>
          <a:p>
            <a:endParaRPr lang="en-US" b="1" dirty="0"/>
          </a:p>
          <a:p>
            <a:r>
              <a:rPr lang="en-US" dirty="0"/>
              <a:t>Smith had observed that the value of </a:t>
            </a:r>
            <a:r>
              <a:rPr lang="en-US" dirty="0" err="1"/>
              <a:t>labour</a:t>
            </a:r>
            <a:r>
              <a:rPr lang="en-US" dirty="0"/>
              <a:t>, when sold, is distributed as wages, profit and rents. But he had no coherent theory for the way in which wages were apportioned, or why they differed between professions and countries over time. </a:t>
            </a:r>
          </a:p>
          <a:p>
            <a:endParaRPr lang="en-US" dirty="0"/>
          </a:p>
          <a:p>
            <a:r>
              <a:rPr lang="en-US" i="1" dirty="0"/>
              <a:t>On the Principles of Political Economy and Taxation </a:t>
            </a:r>
            <a:r>
              <a:rPr lang="en-US" dirty="0"/>
              <a:t>(1821)</a:t>
            </a:r>
          </a:p>
          <a:p>
            <a:endParaRPr lang="en-US" dirty="0"/>
          </a:p>
          <a:p>
            <a:r>
              <a:rPr lang="en-US" dirty="0"/>
              <a:t>For Ricardo </a:t>
            </a:r>
            <a:r>
              <a:rPr lang="en-US" b="1" dirty="0"/>
              <a:t>the distribution of wages  </a:t>
            </a:r>
            <a:r>
              <a:rPr lang="en-US" dirty="0"/>
              <a:t>was the principal problem in political economy and ultimately regulated growth and wealth of a nation. </a:t>
            </a:r>
          </a:p>
        </p:txBody>
      </p:sp>
    </p:spTree>
    <p:extLst>
      <p:ext uri="{BB962C8B-B14F-4D97-AF65-F5344CB8AC3E}">
        <p14:creationId xmlns:p14="http://schemas.microsoft.com/office/powerpoint/2010/main" val="32902445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px-An_Essay_on_the_Principle_of_Population.jpg">
            <a:extLst>
              <a:ext uri="{FF2B5EF4-FFF2-40B4-BE49-F238E27FC236}">
                <a16:creationId xmlns:a16="http://schemas.microsoft.com/office/drawing/2014/main" id="{EA97BC56-4C0E-10AD-C3EE-28FF051364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155" y="965753"/>
            <a:ext cx="2998034" cy="5426351"/>
          </a:xfrm>
          <a:prstGeom prst="rect">
            <a:avLst/>
          </a:prstGeom>
        </p:spPr>
      </p:pic>
      <p:sp>
        <p:nvSpPr>
          <p:cNvPr id="3" name="TextBox 2">
            <a:extLst>
              <a:ext uri="{FF2B5EF4-FFF2-40B4-BE49-F238E27FC236}">
                <a16:creationId xmlns:a16="http://schemas.microsoft.com/office/drawing/2014/main" id="{10FA6059-F9D8-FB5E-24EC-9E9480550122}"/>
              </a:ext>
            </a:extLst>
          </p:cNvPr>
          <p:cNvSpPr txBox="1"/>
          <p:nvPr/>
        </p:nvSpPr>
        <p:spPr>
          <a:xfrm>
            <a:off x="1553329" y="282015"/>
            <a:ext cx="7756926" cy="646331"/>
          </a:xfrm>
          <a:prstGeom prst="rect">
            <a:avLst/>
          </a:prstGeom>
          <a:noFill/>
        </p:spPr>
        <p:txBody>
          <a:bodyPr wrap="square" rtlCol="0">
            <a:spAutoFit/>
          </a:bodyPr>
          <a:lstStyle/>
          <a:p>
            <a:r>
              <a:rPr lang="en-US" b="1" dirty="0"/>
              <a:t>Richardo’s thinking is shaped by a contemporary thinker who dominated British political economy in the first half of 19</a:t>
            </a:r>
            <a:r>
              <a:rPr lang="en-US" b="1" baseline="30000" dirty="0"/>
              <a:t>th</a:t>
            </a:r>
            <a:r>
              <a:rPr lang="en-US" b="1" dirty="0"/>
              <a:t> century </a:t>
            </a:r>
          </a:p>
        </p:txBody>
      </p:sp>
      <p:pic>
        <p:nvPicPr>
          <p:cNvPr id="5" name="Picture 4" descr="220px-Thomas_Robert_Malthus_Wellcome_L0069037_-crop.jpg">
            <a:extLst>
              <a:ext uri="{FF2B5EF4-FFF2-40B4-BE49-F238E27FC236}">
                <a16:creationId xmlns:a16="http://schemas.microsoft.com/office/drawing/2014/main" id="{DC5B181F-A4B0-80BA-828B-E30BF45925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7766" y="961346"/>
            <a:ext cx="3562489" cy="4355987"/>
          </a:xfrm>
          <a:prstGeom prst="rect">
            <a:avLst/>
          </a:prstGeom>
        </p:spPr>
      </p:pic>
      <p:sp>
        <p:nvSpPr>
          <p:cNvPr id="6" name="TextBox 5">
            <a:extLst>
              <a:ext uri="{FF2B5EF4-FFF2-40B4-BE49-F238E27FC236}">
                <a16:creationId xmlns:a16="http://schemas.microsoft.com/office/drawing/2014/main" id="{3684F88B-876B-167D-AA1F-F1D4FCF87614}"/>
              </a:ext>
            </a:extLst>
          </p:cNvPr>
          <p:cNvSpPr txBox="1"/>
          <p:nvPr/>
        </p:nvSpPr>
        <p:spPr>
          <a:xfrm>
            <a:off x="5205352" y="5652655"/>
            <a:ext cx="4370119" cy="923330"/>
          </a:xfrm>
          <a:prstGeom prst="rect">
            <a:avLst/>
          </a:prstGeom>
          <a:noFill/>
        </p:spPr>
        <p:txBody>
          <a:bodyPr wrap="square" rtlCol="0">
            <a:spAutoFit/>
          </a:bodyPr>
          <a:lstStyle/>
          <a:p>
            <a:r>
              <a:rPr lang="en-US" dirty="0"/>
              <a:t>Reverend and political economist Thomas Robert Malthus, 1766 – 1834 </a:t>
            </a:r>
          </a:p>
          <a:p>
            <a:endParaRPr lang="en-US" dirty="0"/>
          </a:p>
        </p:txBody>
      </p:sp>
      <p:sp>
        <p:nvSpPr>
          <p:cNvPr id="7" name="TextBox 6">
            <a:extLst>
              <a:ext uri="{FF2B5EF4-FFF2-40B4-BE49-F238E27FC236}">
                <a16:creationId xmlns:a16="http://schemas.microsoft.com/office/drawing/2014/main" id="{1194A39F-A5B9-1F41-4C09-9E4DB5CAD1E9}"/>
              </a:ext>
            </a:extLst>
          </p:cNvPr>
          <p:cNvSpPr txBox="1"/>
          <p:nvPr/>
        </p:nvSpPr>
        <p:spPr>
          <a:xfrm>
            <a:off x="1607130" y="6323298"/>
            <a:ext cx="4370118" cy="646331"/>
          </a:xfrm>
          <a:prstGeom prst="rect">
            <a:avLst/>
          </a:prstGeom>
          <a:noFill/>
        </p:spPr>
        <p:txBody>
          <a:bodyPr wrap="square" rtlCol="0">
            <a:spAutoFit/>
          </a:bodyPr>
          <a:lstStyle/>
          <a:p>
            <a:r>
              <a:rPr lang="en-US" dirty="0"/>
              <a:t>1798</a:t>
            </a:r>
          </a:p>
          <a:p>
            <a:endParaRPr lang="en-US" dirty="0"/>
          </a:p>
        </p:txBody>
      </p:sp>
    </p:spTree>
    <p:extLst>
      <p:ext uri="{BB962C8B-B14F-4D97-AF65-F5344CB8AC3E}">
        <p14:creationId xmlns:p14="http://schemas.microsoft.com/office/powerpoint/2010/main" val="262359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20px-Thomas_Robert_Malthus_Wellcome_L0069037_-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8308" y="870698"/>
            <a:ext cx="3562489" cy="4355987"/>
          </a:xfrm>
          <a:prstGeom prst="rect">
            <a:avLst/>
          </a:prstGeom>
        </p:spPr>
      </p:pic>
      <p:sp>
        <p:nvSpPr>
          <p:cNvPr id="4" name="TextBox 3"/>
          <p:cNvSpPr txBox="1"/>
          <p:nvPr/>
        </p:nvSpPr>
        <p:spPr>
          <a:xfrm>
            <a:off x="1658307" y="5226684"/>
            <a:ext cx="3429508" cy="646331"/>
          </a:xfrm>
          <a:prstGeom prst="rect">
            <a:avLst/>
          </a:prstGeom>
          <a:noFill/>
        </p:spPr>
        <p:txBody>
          <a:bodyPr wrap="square" rtlCol="0">
            <a:spAutoFit/>
          </a:bodyPr>
          <a:lstStyle/>
          <a:p>
            <a:r>
              <a:rPr lang="en-US" dirty="0"/>
              <a:t>Thomas Robert Malthus, 1766 – 1834 </a:t>
            </a:r>
          </a:p>
        </p:txBody>
      </p:sp>
      <p:sp>
        <p:nvSpPr>
          <p:cNvPr id="7" name="TextBox 6"/>
          <p:cNvSpPr txBox="1"/>
          <p:nvPr/>
        </p:nvSpPr>
        <p:spPr>
          <a:xfrm>
            <a:off x="7740248" y="574432"/>
            <a:ext cx="2873677" cy="1200329"/>
          </a:xfrm>
          <a:prstGeom prst="rect">
            <a:avLst/>
          </a:prstGeom>
          <a:noFill/>
        </p:spPr>
        <p:txBody>
          <a:bodyPr wrap="square" rtlCol="0">
            <a:spAutoFit/>
          </a:bodyPr>
          <a:lstStyle/>
          <a:p>
            <a:endParaRPr lang="en-US" dirty="0"/>
          </a:p>
          <a:p>
            <a:endParaRPr lang="en-US" dirty="0"/>
          </a:p>
          <a:p>
            <a:endParaRPr lang="en-US" dirty="0"/>
          </a:p>
          <a:p>
            <a:endParaRPr lang="en-US" dirty="0"/>
          </a:p>
        </p:txBody>
      </p:sp>
      <p:sp>
        <p:nvSpPr>
          <p:cNvPr id="9" name="TextBox 8"/>
          <p:cNvSpPr txBox="1"/>
          <p:nvPr/>
        </p:nvSpPr>
        <p:spPr>
          <a:xfrm>
            <a:off x="5715990" y="3140472"/>
            <a:ext cx="4697141" cy="2308324"/>
          </a:xfrm>
          <a:prstGeom prst="rect">
            <a:avLst/>
          </a:prstGeom>
          <a:noFill/>
        </p:spPr>
        <p:txBody>
          <a:bodyPr wrap="square" rtlCol="0">
            <a:spAutoFit/>
          </a:bodyPr>
          <a:lstStyle/>
          <a:p>
            <a:r>
              <a:rPr lang="en-US" dirty="0"/>
              <a:t>‘The power of population is so superior to the power of the earth to produce subsistence for man…’</a:t>
            </a:r>
          </a:p>
          <a:p>
            <a:endParaRPr lang="en-US" dirty="0"/>
          </a:p>
          <a:p>
            <a:r>
              <a:rPr lang="en-US" dirty="0"/>
              <a:t>‘ongoing </a:t>
            </a:r>
            <a:r>
              <a:rPr lang="en-US" b="1" dirty="0"/>
              <a:t>struggle of existen</a:t>
            </a:r>
            <a:r>
              <a:rPr lang="en-US" dirty="0"/>
              <a:t>ce over subsistence ’  (according to Malthus God directed this struggle!!!!)</a:t>
            </a:r>
          </a:p>
          <a:p>
            <a:endParaRPr lang="en-US" u="sng" dirty="0"/>
          </a:p>
        </p:txBody>
      </p:sp>
      <p:sp>
        <p:nvSpPr>
          <p:cNvPr id="8" name="TextBox 7">
            <a:extLst>
              <a:ext uri="{FF2B5EF4-FFF2-40B4-BE49-F238E27FC236}">
                <a16:creationId xmlns:a16="http://schemas.microsoft.com/office/drawing/2014/main" id="{7FAF462D-EA51-E2A3-8FFE-2A4D85053177}"/>
              </a:ext>
            </a:extLst>
          </p:cNvPr>
          <p:cNvSpPr txBox="1"/>
          <p:nvPr/>
        </p:nvSpPr>
        <p:spPr>
          <a:xfrm>
            <a:off x="5380144" y="1774761"/>
            <a:ext cx="4789092" cy="1200329"/>
          </a:xfrm>
          <a:prstGeom prst="rect">
            <a:avLst/>
          </a:prstGeom>
          <a:noFill/>
        </p:spPr>
        <p:txBody>
          <a:bodyPr wrap="square" rtlCol="0">
            <a:spAutoFit/>
          </a:bodyPr>
          <a:lstStyle/>
          <a:p>
            <a:endParaRPr lang="en-US" dirty="0"/>
          </a:p>
          <a:p>
            <a:r>
              <a:rPr lang="en-US" b="1" dirty="0"/>
              <a:t>Main idea</a:t>
            </a:r>
            <a:r>
              <a:rPr lang="en-US" dirty="0"/>
              <a:t>: </a:t>
            </a:r>
            <a:r>
              <a:rPr lang="en-US" b="1" dirty="0"/>
              <a:t>society is a struggle and only the strongest survive in the competition over available resources (</a:t>
            </a:r>
            <a:r>
              <a:rPr lang="en-US" b="1" dirty="0" err="1"/>
              <a:t>mainlyover</a:t>
            </a:r>
            <a:r>
              <a:rPr lang="en-US" b="1" dirty="0"/>
              <a:t>  food).</a:t>
            </a:r>
          </a:p>
        </p:txBody>
      </p:sp>
      <p:sp>
        <p:nvSpPr>
          <p:cNvPr id="10" name="TextBox 9">
            <a:extLst>
              <a:ext uri="{FF2B5EF4-FFF2-40B4-BE49-F238E27FC236}">
                <a16:creationId xmlns:a16="http://schemas.microsoft.com/office/drawing/2014/main" id="{A04A24DC-0E45-5DC6-7075-1C7BBCBC9105}"/>
              </a:ext>
            </a:extLst>
          </p:cNvPr>
          <p:cNvSpPr txBox="1"/>
          <p:nvPr/>
        </p:nvSpPr>
        <p:spPr>
          <a:xfrm>
            <a:off x="5380144" y="462815"/>
            <a:ext cx="8292139" cy="1477328"/>
          </a:xfrm>
          <a:prstGeom prst="rect">
            <a:avLst/>
          </a:prstGeom>
          <a:noFill/>
        </p:spPr>
        <p:txBody>
          <a:bodyPr wrap="square" rtlCol="0">
            <a:spAutoFit/>
          </a:bodyPr>
          <a:lstStyle/>
          <a:p>
            <a:r>
              <a:rPr lang="en-US" dirty="0"/>
              <a:t>Malthus writes against the optimism of the </a:t>
            </a:r>
          </a:p>
          <a:p>
            <a:r>
              <a:rPr lang="en-US" dirty="0"/>
              <a:t>Enlightenment that everything will work out in harmony </a:t>
            </a:r>
          </a:p>
          <a:p>
            <a:r>
              <a:rPr lang="en-US" dirty="0"/>
              <a:t>according to God’s will and benevolent human action </a:t>
            </a:r>
          </a:p>
          <a:p>
            <a:r>
              <a:rPr lang="en-US" dirty="0"/>
              <a:t>in society (Jean-Jacques Rousseau and social reformers </a:t>
            </a:r>
          </a:p>
          <a:p>
            <a:r>
              <a:rPr lang="en-US" dirty="0"/>
              <a:t>such as William Godwin)</a:t>
            </a:r>
          </a:p>
        </p:txBody>
      </p:sp>
      <p:sp>
        <p:nvSpPr>
          <p:cNvPr id="5" name="TextBox 4">
            <a:extLst>
              <a:ext uri="{FF2B5EF4-FFF2-40B4-BE49-F238E27FC236}">
                <a16:creationId xmlns:a16="http://schemas.microsoft.com/office/drawing/2014/main" id="{42F40C2E-77FA-223D-5183-A1649B12B962}"/>
              </a:ext>
            </a:extLst>
          </p:cNvPr>
          <p:cNvSpPr txBox="1"/>
          <p:nvPr/>
        </p:nvSpPr>
        <p:spPr>
          <a:xfrm>
            <a:off x="6068291" y="5985164"/>
            <a:ext cx="5777287" cy="646331"/>
          </a:xfrm>
          <a:prstGeom prst="rect">
            <a:avLst/>
          </a:prstGeom>
          <a:noFill/>
        </p:spPr>
        <p:txBody>
          <a:bodyPr wrap="none" rtlCol="0">
            <a:spAutoFit/>
          </a:bodyPr>
          <a:lstStyle/>
          <a:p>
            <a:r>
              <a:rPr lang="en-US" b="1" dirty="0"/>
              <a:t>Note: </a:t>
            </a:r>
            <a:r>
              <a:rPr lang="en-US" dirty="0"/>
              <a:t>We shall later see that Darwin took these ideas for </a:t>
            </a:r>
          </a:p>
          <a:p>
            <a:r>
              <a:rPr lang="en-US" dirty="0"/>
              <a:t>this theory of evolution! </a:t>
            </a:r>
          </a:p>
        </p:txBody>
      </p:sp>
    </p:spTree>
    <p:extLst>
      <p:ext uri="{BB962C8B-B14F-4D97-AF65-F5344CB8AC3E}">
        <p14:creationId xmlns:p14="http://schemas.microsoft.com/office/powerpoint/2010/main" val="2690300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93D8D8-8837-3D78-2DB5-9301591FA428}"/>
              </a:ext>
            </a:extLst>
          </p:cNvPr>
          <p:cNvSpPr txBox="1"/>
          <p:nvPr/>
        </p:nvSpPr>
        <p:spPr>
          <a:xfrm>
            <a:off x="827314" y="0"/>
            <a:ext cx="9144001" cy="7879080"/>
          </a:xfrm>
          <a:prstGeom prst="rect">
            <a:avLst/>
          </a:prstGeom>
          <a:noFill/>
        </p:spPr>
        <p:txBody>
          <a:bodyPr wrap="square" rtlCol="0">
            <a:spAutoFit/>
          </a:bodyPr>
          <a:lstStyle/>
          <a:p>
            <a:r>
              <a:rPr lang="en-US" sz="2000" b="1" dirty="0"/>
              <a:t>Malthus  ideas on wages and their dependency on agriculture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Whenever real wages are above subsistence level, the population will grow until it is so large that demand for food will push up food prices enough to bring wages back to subsistence level. </a:t>
            </a:r>
          </a:p>
          <a:p>
            <a:pPr marL="285750" indent="-285750">
              <a:buFont typeface="Arial" panose="020B0604020202020204" pitchFamily="34" charset="0"/>
              <a:buChar char="•"/>
            </a:pPr>
            <a:endParaRPr lang="en-US" dirty="0"/>
          </a:p>
          <a:p>
            <a:r>
              <a:rPr lang="en-US" dirty="0"/>
              <a:t>Ricardo follows largely Malthus ideas:</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Wages depend heavily on the production of agriculture: if productivity rose and food became cheaper, wages would fall. And in manufacturing and the other branches of economy, whatever did not have to be paid to the workers would flow to the capitalist as profit. Profit are the residual from the value that workers produce and do not need to consume for their own ‘maintenance’, as Ricardo puts it, ‘to subsist and perpetuate their race’. (p. 42)</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r>
              <a:rPr lang="en-GB" dirty="0"/>
              <a:t>Land (or nature as he calls it)  land is the key that restricts the economy in the progress of capital accumulation. Less good land makes corn prises rise. </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Technological advance in manufacture, he believed, cannot overcome diminishing returns in agriculture. If rising productivity in manufacture can overcome the diminishing returns in agriculture, then declining prices in the manufacturing industry will exceed rising prices in agriculture. </a:t>
            </a:r>
            <a:r>
              <a:rPr lang="en-GB" dirty="0"/>
              <a:t>Ricardo regards that ‘the price of necessaries chiefly [depends] on the price of food’, and the rising price of corn enhances wages – profits are lost of capitalists and nations income goes to landowners</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850096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635154-30F8-81C5-0F0C-EDB84FFC5395}"/>
              </a:ext>
            </a:extLst>
          </p:cNvPr>
          <p:cNvSpPr txBox="1"/>
          <p:nvPr/>
        </p:nvSpPr>
        <p:spPr>
          <a:xfrm>
            <a:off x="1886857" y="116114"/>
            <a:ext cx="4310743" cy="5909310"/>
          </a:xfrm>
          <a:prstGeom prst="rect">
            <a:avLst/>
          </a:prstGeom>
          <a:noFill/>
        </p:spPr>
        <p:txBody>
          <a:bodyPr wrap="square" rtlCol="0">
            <a:spAutoFit/>
          </a:bodyPr>
          <a:lstStyle/>
          <a:p>
            <a:r>
              <a:rPr lang="en-US" b="1" dirty="0"/>
              <a:t>Theory of rent or ‘differential rent’ </a:t>
            </a:r>
          </a:p>
          <a:p>
            <a:endParaRPr lang="en-US" dirty="0"/>
          </a:p>
          <a:p>
            <a:r>
              <a:rPr lang="en-GB" dirty="0"/>
              <a:t>Rent is a payment to landlords for the use of land's "original and indestructible powers," arising from differences in soil fertility and scarcity (not labour or capita) – </a:t>
            </a:r>
            <a:r>
              <a:rPr lang="en-GB" b="1" dirty="0"/>
              <a:t>monopoly on scarce asset.</a:t>
            </a:r>
          </a:p>
          <a:p>
            <a:endParaRPr lang="en-GB" b="1" dirty="0"/>
          </a:p>
          <a:p>
            <a:r>
              <a:rPr lang="en-GB" dirty="0"/>
              <a:t> The price of corn is set by the least fertile land, so more fertile lands generate a surplus (rent) for the owner.</a:t>
            </a:r>
          </a:p>
          <a:p>
            <a:endParaRPr lang="en-GB" dirty="0"/>
          </a:p>
          <a:p>
            <a:r>
              <a:rPr lang="en-GB" dirty="0"/>
              <a:t>Increasing as population grows inferior lands are cultivated; more profit (rent) to the landowners. </a:t>
            </a:r>
          </a:p>
          <a:p>
            <a:endParaRPr lang="en-GB" dirty="0"/>
          </a:p>
          <a:p>
            <a:r>
              <a:rPr lang="en-GB" dirty="0"/>
              <a:t>Rent is essentially a surplus payment for a naturally superior resource, not a cost of production, benefiting landowners at the expense of workers and capitalists as society progresses. </a:t>
            </a:r>
            <a:r>
              <a:rPr lang="en-US" dirty="0"/>
              <a:t> </a:t>
            </a:r>
          </a:p>
        </p:txBody>
      </p:sp>
      <p:sp>
        <p:nvSpPr>
          <p:cNvPr id="3" name="TextBox 2">
            <a:extLst>
              <a:ext uri="{FF2B5EF4-FFF2-40B4-BE49-F238E27FC236}">
                <a16:creationId xmlns:a16="http://schemas.microsoft.com/office/drawing/2014/main" id="{E8CBE97B-6A1D-5235-71A2-19E5661128B9}"/>
              </a:ext>
            </a:extLst>
          </p:cNvPr>
          <p:cNvSpPr txBox="1"/>
          <p:nvPr/>
        </p:nvSpPr>
        <p:spPr>
          <a:xfrm>
            <a:off x="665018" y="6400800"/>
            <a:ext cx="6615016" cy="369332"/>
          </a:xfrm>
          <a:prstGeom prst="rect">
            <a:avLst/>
          </a:prstGeom>
          <a:noFill/>
        </p:spPr>
        <p:txBody>
          <a:bodyPr wrap="none" rtlCol="0">
            <a:spAutoFit/>
          </a:bodyPr>
          <a:lstStyle/>
          <a:p>
            <a:r>
              <a:rPr lang="en-US" dirty="0"/>
              <a:t>Today his ideas of rent are transferred to other areas of economy. </a:t>
            </a:r>
          </a:p>
        </p:txBody>
      </p:sp>
    </p:spTree>
    <p:extLst>
      <p:ext uri="{BB962C8B-B14F-4D97-AF65-F5344CB8AC3E}">
        <p14:creationId xmlns:p14="http://schemas.microsoft.com/office/powerpoint/2010/main" val="37066843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EE0F2CB-26E0-3AFB-9E09-62BE25D23854}"/>
              </a:ext>
            </a:extLst>
          </p:cNvPr>
          <p:cNvSpPr txBox="1"/>
          <p:nvPr/>
        </p:nvSpPr>
        <p:spPr>
          <a:xfrm>
            <a:off x="595087" y="377371"/>
            <a:ext cx="11602256" cy="7294305"/>
          </a:xfrm>
          <a:prstGeom prst="rect">
            <a:avLst/>
          </a:prstGeom>
          <a:noFill/>
        </p:spPr>
        <p:txBody>
          <a:bodyPr wrap="square" rtlCol="0">
            <a:spAutoFit/>
          </a:bodyPr>
          <a:lstStyle/>
          <a:p>
            <a:r>
              <a:rPr lang="en-US" dirty="0"/>
              <a:t>				Value for Ricardo </a:t>
            </a:r>
          </a:p>
          <a:p>
            <a:endParaRPr lang="en-US" dirty="0"/>
          </a:p>
          <a:p>
            <a:r>
              <a:rPr lang="en-US" b="1" dirty="0"/>
              <a:t>Essence of value</a:t>
            </a:r>
            <a:r>
              <a:rPr lang="en-US" dirty="0"/>
              <a:t>: industrial production in general leads to surpluses, but for him the real question is how those </a:t>
            </a:r>
          </a:p>
          <a:p>
            <a:r>
              <a:rPr lang="en-US" dirty="0"/>
              <a:t>surpluses are used. If the surpluses in finance, for example, productive consumption, they are productive; if not, they are unproductive. </a:t>
            </a:r>
          </a:p>
          <a:p>
            <a:endParaRPr lang="en-US" dirty="0"/>
          </a:p>
          <a:p>
            <a:endParaRPr lang="en-US" dirty="0"/>
          </a:p>
          <a:p>
            <a:r>
              <a:rPr lang="en-US" dirty="0"/>
              <a:t>By drawing attention to the differences between by wages, profit and rent to the question: how are the profits divided? Share of the amount of effort they put in? </a:t>
            </a:r>
          </a:p>
          <a:p>
            <a:endParaRPr lang="en-US" dirty="0"/>
          </a:p>
          <a:p>
            <a:r>
              <a:rPr lang="en-US" dirty="0"/>
              <a:t>Is he interested in the question of sharing profits? NO </a:t>
            </a:r>
          </a:p>
          <a:p>
            <a:endParaRPr lang="en-US" dirty="0"/>
          </a:p>
          <a:p>
            <a:r>
              <a:rPr lang="en-US" dirty="0"/>
              <a:t>The profits are pocketed (e.g. rent) by the those who own the good land (which will yield higher corn prizes). </a:t>
            </a:r>
          </a:p>
          <a:p>
            <a:r>
              <a:rPr lang="en-US" dirty="0"/>
              <a:t>	His view helped to abolish the Corn Laws in 1846 and embrace free trade</a:t>
            </a:r>
          </a:p>
          <a:p>
            <a:endParaRPr lang="en-US" dirty="0"/>
          </a:p>
          <a:p>
            <a:r>
              <a:rPr lang="en-US" dirty="0"/>
              <a:t>The pool of unskilled workers held the losing ticket! Heroes are the industrial capitalist ‘those who reproduce’ who can ensure that workers subsist and generate a surplus that is free for the capitalist to use as he or she sees fit. His villains are those ‘who do not reproduce’ – the landlord nobility, the owners of scarce land who charge very high rents and appropriate the surplus. Capitalist must produce surplus</a:t>
            </a:r>
          </a:p>
          <a:p>
            <a:endParaRPr lang="en-US" dirty="0"/>
          </a:p>
          <a:p>
            <a:r>
              <a:rPr lang="en-US" dirty="0"/>
              <a:t>Government is the ultimate example of unproductivity (no concern about part of government in productivity in the first place: infrastructure, national defense or rule of law.)</a:t>
            </a:r>
          </a:p>
          <a:p>
            <a:endParaRPr lang="en-US" dirty="0"/>
          </a:p>
          <a:p>
            <a:endParaRPr lang="en-US" dirty="0"/>
          </a:p>
          <a:p>
            <a:r>
              <a:rPr lang="en-US" dirty="0"/>
              <a:t> </a:t>
            </a:r>
          </a:p>
        </p:txBody>
      </p:sp>
    </p:spTree>
    <p:extLst>
      <p:ext uri="{BB962C8B-B14F-4D97-AF65-F5344CB8AC3E}">
        <p14:creationId xmlns:p14="http://schemas.microsoft.com/office/powerpoint/2010/main" val="2644527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9CC9E1-B65A-1973-9394-05C6482970BB}"/>
              </a:ext>
            </a:extLst>
          </p:cNvPr>
          <p:cNvSpPr txBox="1"/>
          <p:nvPr/>
        </p:nvSpPr>
        <p:spPr>
          <a:xfrm>
            <a:off x="2004646" y="1594338"/>
            <a:ext cx="7730643" cy="2031325"/>
          </a:xfrm>
          <a:prstGeom prst="rect">
            <a:avLst/>
          </a:prstGeom>
          <a:noFill/>
        </p:spPr>
        <p:txBody>
          <a:bodyPr wrap="square" rtlCol="0">
            <a:spAutoFit/>
          </a:bodyPr>
          <a:lstStyle/>
          <a:p>
            <a:pPr algn="ctr"/>
            <a:r>
              <a:rPr lang="en-US" dirty="0"/>
              <a:t>Lecture 2, Term 2</a:t>
            </a:r>
          </a:p>
          <a:p>
            <a:endParaRPr lang="en-US" dirty="0"/>
          </a:p>
          <a:p>
            <a:endParaRPr lang="en-GB" dirty="0"/>
          </a:p>
          <a:p>
            <a:r>
              <a:rPr lang="en-GB" dirty="0"/>
              <a:t>	</a:t>
            </a:r>
            <a:r>
              <a:rPr lang="en-GB" b="1" dirty="0"/>
              <a:t>Classical Economics and 19th-Century Marginal Revolution	</a:t>
            </a:r>
          </a:p>
          <a:p>
            <a:r>
              <a:rPr lang="en-GB" b="1" dirty="0"/>
              <a:t>			</a:t>
            </a:r>
          </a:p>
          <a:p>
            <a:r>
              <a:rPr lang="en-GB" b="1" dirty="0"/>
              <a:t>			</a:t>
            </a:r>
            <a:r>
              <a:rPr lang="en-GB" dirty="0"/>
              <a:t>Dr Claudia Stein </a:t>
            </a:r>
          </a:p>
          <a:p>
            <a:endParaRPr lang="en-US" dirty="0"/>
          </a:p>
        </p:txBody>
      </p:sp>
    </p:spTree>
    <p:extLst>
      <p:ext uri="{BB962C8B-B14F-4D97-AF65-F5344CB8AC3E}">
        <p14:creationId xmlns:p14="http://schemas.microsoft.com/office/powerpoint/2010/main" val="19750421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2893851-9AAB-96E9-6720-62F27F65625B}"/>
              </a:ext>
            </a:extLst>
          </p:cNvPr>
          <p:cNvSpPr txBox="1"/>
          <p:nvPr/>
        </p:nvSpPr>
        <p:spPr>
          <a:xfrm>
            <a:off x="681644" y="249382"/>
            <a:ext cx="10247613" cy="1292662"/>
          </a:xfrm>
          <a:prstGeom prst="rect">
            <a:avLst/>
          </a:prstGeom>
          <a:noFill/>
        </p:spPr>
        <p:txBody>
          <a:bodyPr wrap="square" rtlCol="0">
            <a:spAutoFit/>
          </a:bodyPr>
          <a:lstStyle/>
          <a:p>
            <a:r>
              <a:rPr lang="en-US" sz="2400" b="1" dirty="0"/>
              <a:t>Karl Marx’  </a:t>
            </a:r>
            <a:r>
              <a:rPr lang="en-US" sz="2400" b="1" dirty="0" err="1"/>
              <a:t>labour</a:t>
            </a:r>
            <a:r>
              <a:rPr lang="en-US" sz="2400" b="1" dirty="0"/>
              <a:t> theory of value as an analytical tool to critique society</a:t>
            </a:r>
          </a:p>
          <a:p>
            <a:endParaRPr lang="en-US" b="1" dirty="0"/>
          </a:p>
          <a:p>
            <a:endParaRPr lang="en-US" dirty="0"/>
          </a:p>
          <a:p>
            <a:endParaRPr lang="en-US" dirty="0"/>
          </a:p>
        </p:txBody>
      </p:sp>
      <p:sp>
        <p:nvSpPr>
          <p:cNvPr id="3" name="TextBox 2">
            <a:extLst>
              <a:ext uri="{FF2B5EF4-FFF2-40B4-BE49-F238E27FC236}">
                <a16:creationId xmlns:a16="http://schemas.microsoft.com/office/drawing/2014/main" id="{268269F3-517E-AC40-0174-66F025CD9E81}"/>
              </a:ext>
            </a:extLst>
          </p:cNvPr>
          <p:cNvSpPr txBox="1"/>
          <p:nvPr/>
        </p:nvSpPr>
        <p:spPr>
          <a:xfrm>
            <a:off x="4333432" y="1562793"/>
            <a:ext cx="8111590" cy="2031325"/>
          </a:xfrm>
          <a:prstGeom prst="rect">
            <a:avLst/>
          </a:prstGeom>
          <a:noFill/>
        </p:spPr>
        <p:txBody>
          <a:bodyPr wrap="square" rtlCol="0">
            <a:spAutoFit/>
          </a:bodyPr>
          <a:lstStyle/>
          <a:p>
            <a:r>
              <a:rPr lang="en-US" dirty="0"/>
              <a:t>As the Industrial Revolution progressed, its excesses</a:t>
            </a:r>
          </a:p>
          <a:p>
            <a:r>
              <a:rPr lang="en-US" dirty="0"/>
              <a:t>became dramatically visible: mass poverty, particularly in cities; excessive wealth accumulation,  environmental destruction, imperialism, driven by wars</a:t>
            </a:r>
          </a:p>
          <a:p>
            <a:endParaRPr lang="en-US" dirty="0"/>
          </a:p>
          <a:p>
            <a:r>
              <a:rPr lang="en-US" dirty="0"/>
              <a:t>Marx theory of value is not simply an intellectual theory but</a:t>
            </a:r>
          </a:p>
          <a:p>
            <a:r>
              <a:rPr lang="en-US" dirty="0"/>
              <a:t>an active critique of the specifical capitalistic system that he saw developing around him. </a:t>
            </a:r>
          </a:p>
        </p:txBody>
      </p:sp>
      <p:pic>
        <p:nvPicPr>
          <p:cNvPr id="6" name="Picture 5" descr="The image “http://upload.wikimedia.org/wikipedia/commons/f/fc/Karl_Marx.jpg” cannot be displayed, because it contains errors.">
            <a:extLst>
              <a:ext uri="{FF2B5EF4-FFF2-40B4-BE49-F238E27FC236}">
                <a16:creationId xmlns:a16="http://schemas.microsoft.com/office/drawing/2014/main" id="{3F7D2B31-5D76-3E23-739B-5D9223C1DA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934" y="1362778"/>
            <a:ext cx="3591045" cy="42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B4687D04-852E-1C68-4655-E2BAC9E00657}"/>
              </a:ext>
            </a:extLst>
          </p:cNvPr>
          <p:cNvSpPr txBox="1"/>
          <p:nvPr/>
        </p:nvSpPr>
        <p:spPr>
          <a:xfrm>
            <a:off x="479935" y="5892800"/>
            <a:ext cx="2988980" cy="369332"/>
          </a:xfrm>
          <a:prstGeom prst="rect">
            <a:avLst/>
          </a:prstGeom>
          <a:noFill/>
        </p:spPr>
        <p:txBody>
          <a:bodyPr wrap="square" rtlCol="0">
            <a:spAutoFit/>
          </a:bodyPr>
          <a:lstStyle/>
          <a:p>
            <a:r>
              <a:rPr lang="en-US" b="1" dirty="0"/>
              <a:t>    Karl Marx, 1818-1883</a:t>
            </a:r>
            <a:endParaRPr lang="en-US" dirty="0"/>
          </a:p>
        </p:txBody>
      </p:sp>
      <p:sp>
        <p:nvSpPr>
          <p:cNvPr id="8" name="TextBox 7">
            <a:extLst>
              <a:ext uri="{FF2B5EF4-FFF2-40B4-BE49-F238E27FC236}">
                <a16:creationId xmlns:a16="http://schemas.microsoft.com/office/drawing/2014/main" id="{131699D1-9130-82B8-C237-A9AEFEA847DB}"/>
              </a:ext>
            </a:extLst>
          </p:cNvPr>
          <p:cNvSpPr txBox="1"/>
          <p:nvPr/>
        </p:nvSpPr>
        <p:spPr>
          <a:xfrm>
            <a:off x="4412343" y="4209144"/>
            <a:ext cx="8111590" cy="3139321"/>
          </a:xfrm>
          <a:prstGeom prst="rect">
            <a:avLst/>
          </a:prstGeom>
          <a:noFill/>
        </p:spPr>
        <p:txBody>
          <a:bodyPr wrap="square" rtlCol="0">
            <a:spAutoFit/>
          </a:bodyPr>
          <a:lstStyle/>
          <a:p>
            <a:r>
              <a:rPr lang="en-US" b="1" dirty="0"/>
              <a:t>new:</a:t>
            </a:r>
            <a:r>
              <a:rPr lang="en-US" dirty="0"/>
              <a:t> </a:t>
            </a:r>
          </a:p>
          <a:p>
            <a:pPr marL="285750" indent="-285750">
              <a:buFont typeface="Arial" panose="020B0604020202020204" pitchFamily="34" charset="0"/>
              <a:buChar char="•"/>
            </a:pPr>
            <a:r>
              <a:rPr lang="en-US" dirty="0"/>
              <a:t>Definition of productivity depend on historical circumstances –</a:t>
            </a:r>
          </a:p>
          <a:p>
            <a:r>
              <a:rPr lang="en-US" dirty="0"/>
              <a:t>       the society at a given time</a:t>
            </a:r>
          </a:p>
          <a:p>
            <a:pPr marL="285750" indent="-285750">
              <a:buFont typeface="Arial" panose="020B0604020202020204" pitchFamily="34" charset="0"/>
              <a:buChar char="•"/>
            </a:pPr>
            <a:r>
              <a:rPr lang="en-US" dirty="0"/>
              <a:t>Capitalism is dynamic and constantly changing throughout history</a:t>
            </a:r>
          </a:p>
          <a:p>
            <a:pPr marL="285750" indent="-285750">
              <a:buFont typeface="Arial" panose="020B0604020202020204" pitchFamily="34" charset="0"/>
              <a:buChar char="•"/>
            </a:pPr>
            <a:r>
              <a:rPr lang="en-US" dirty="0"/>
              <a:t>Brings together specific forms of society with the changing nature of capitalism</a:t>
            </a:r>
          </a:p>
          <a:p>
            <a:pPr marL="285750" indent="-285750">
              <a:buFont typeface="Arial" panose="020B0604020202020204" pitchFamily="34" charset="0"/>
              <a:buChar char="•"/>
            </a:pPr>
            <a:r>
              <a:rPr lang="en-US" dirty="0"/>
              <a:t>Smith/Ricardo saw ‘capital’ as purely physical and surplus as positive –</a:t>
            </a:r>
          </a:p>
          <a:p>
            <a:r>
              <a:rPr lang="en-US" dirty="0"/>
              <a:t>      Marx gives capital a social dimension and ‘surplus’ a negative connotation –</a:t>
            </a:r>
          </a:p>
          <a:p>
            <a:r>
              <a:rPr lang="en-US" dirty="0"/>
              <a:t>      as exploitation  </a:t>
            </a:r>
          </a:p>
          <a:p>
            <a:endParaRPr lang="en-US" dirty="0"/>
          </a:p>
          <a:p>
            <a:endParaRPr lang="en-US" dirty="0"/>
          </a:p>
        </p:txBody>
      </p:sp>
    </p:spTree>
    <p:extLst>
      <p:ext uri="{BB962C8B-B14F-4D97-AF65-F5344CB8AC3E}">
        <p14:creationId xmlns:p14="http://schemas.microsoft.com/office/powerpoint/2010/main" val="34798444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dirty="0"/>
              <a:t>Most famous works</a:t>
            </a:r>
          </a:p>
        </p:txBody>
      </p:sp>
      <p:pic>
        <p:nvPicPr>
          <p:cNvPr id="13" name="Content Placeholder 12" descr="11057943283_d5f2134334_b.jpg"/>
          <p:cNvPicPr>
            <a:picLocks noGrp="1" noChangeAspect="1"/>
          </p:cNvPicPr>
          <p:nvPr>
            <p:ph sz="half" idx="1"/>
          </p:nvPr>
        </p:nvPicPr>
        <p:blipFill>
          <a:blip r:embed="rId2">
            <a:extLst>
              <a:ext uri="{28A0092B-C50C-407E-A947-70E740481C1C}">
                <a14:useLocalDpi xmlns:a14="http://schemas.microsoft.com/office/drawing/2010/main" val="0"/>
              </a:ext>
            </a:extLst>
          </a:blip>
          <a:srcRect t="10568" b="10568"/>
          <a:stretch>
            <a:fillRect/>
          </a:stretch>
        </p:blipFill>
        <p:spPr>
          <a:xfrm>
            <a:off x="1223962" y="1524000"/>
            <a:ext cx="4059936" cy="4305905"/>
          </a:xfrm>
        </p:spPr>
      </p:pic>
      <p:pic>
        <p:nvPicPr>
          <p:cNvPr id="14" name="Content Placeholder 13" descr="download.jpg"/>
          <p:cNvPicPr>
            <a:picLocks noGrp="1" noChangeAspect="1"/>
          </p:cNvPicPr>
          <p:nvPr>
            <p:ph sz="half" idx="2"/>
          </p:nvPr>
        </p:nvPicPr>
        <p:blipFill>
          <a:blip r:embed="rId3">
            <a:extLst>
              <a:ext uri="{28A0092B-C50C-407E-A947-70E740481C1C}">
                <a14:useLocalDpi xmlns:a14="http://schemas.microsoft.com/office/drawing/2010/main" val="0"/>
              </a:ext>
            </a:extLst>
          </a:blip>
          <a:srcRect l="-15520" r="-15520"/>
          <a:stretch>
            <a:fillRect/>
          </a:stretch>
        </p:blipFill>
        <p:spPr>
          <a:xfrm>
            <a:off x="6172200" y="1524001"/>
            <a:ext cx="4059936" cy="4305905"/>
          </a:xfrm>
        </p:spPr>
      </p:pic>
      <p:sp>
        <p:nvSpPr>
          <p:cNvPr id="15" name="TextBox 14"/>
          <p:cNvSpPr txBox="1"/>
          <p:nvPr/>
        </p:nvSpPr>
        <p:spPr>
          <a:xfrm>
            <a:off x="2271714" y="5921216"/>
            <a:ext cx="2153728" cy="522140"/>
          </a:xfrm>
          <a:prstGeom prst="rect">
            <a:avLst/>
          </a:prstGeom>
          <a:noFill/>
        </p:spPr>
        <p:txBody>
          <a:bodyPr wrap="square" rtlCol="0">
            <a:spAutoFit/>
          </a:bodyPr>
          <a:lstStyle/>
          <a:p>
            <a:r>
              <a:rPr lang="en-GB" sz="2800" dirty="0"/>
              <a:t>1848</a:t>
            </a:r>
          </a:p>
        </p:txBody>
      </p:sp>
      <p:sp>
        <p:nvSpPr>
          <p:cNvPr id="16" name="TextBox 15"/>
          <p:cNvSpPr txBox="1"/>
          <p:nvPr/>
        </p:nvSpPr>
        <p:spPr>
          <a:xfrm>
            <a:off x="7470099" y="5921216"/>
            <a:ext cx="1586588" cy="830997"/>
          </a:xfrm>
          <a:prstGeom prst="rect">
            <a:avLst/>
          </a:prstGeom>
          <a:noFill/>
        </p:spPr>
        <p:txBody>
          <a:bodyPr wrap="none" rtlCol="0">
            <a:spAutoFit/>
          </a:bodyPr>
          <a:lstStyle/>
          <a:p>
            <a:r>
              <a:rPr lang="en-GB" sz="2400" dirty="0"/>
              <a:t>Vol. 1-3</a:t>
            </a:r>
          </a:p>
          <a:p>
            <a:r>
              <a:rPr lang="en-GB" sz="2400" dirty="0"/>
              <a:t>1867-1894</a:t>
            </a:r>
          </a:p>
        </p:txBody>
      </p:sp>
    </p:spTree>
    <p:extLst>
      <p:ext uri="{BB962C8B-B14F-4D97-AF65-F5344CB8AC3E}">
        <p14:creationId xmlns:p14="http://schemas.microsoft.com/office/powerpoint/2010/main" val="2713819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C70C45C-EA3B-7BBE-CC7C-7D33691F121D}"/>
              </a:ext>
            </a:extLst>
          </p:cNvPr>
          <p:cNvSpPr txBox="1"/>
          <p:nvPr/>
        </p:nvSpPr>
        <p:spPr>
          <a:xfrm>
            <a:off x="1042988" y="542925"/>
            <a:ext cx="8258175" cy="5170646"/>
          </a:xfrm>
          <a:prstGeom prst="rect">
            <a:avLst/>
          </a:prstGeom>
          <a:noFill/>
        </p:spPr>
        <p:txBody>
          <a:bodyPr wrap="square" rtlCol="0">
            <a:spAutoFit/>
          </a:bodyPr>
          <a:lstStyle/>
          <a:p>
            <a:r>
              <a:rPr lang="en-US" b="1" dirty="0"/>
              <a:t>	Historical Materialism (note: Marx never used the term himself!)</a:t>
            </a:r>
          </a:p>
          <a:p>
            <a:endParaRPr lang="en-US" b="1" dirty="0"/>
          </a:p>
          <a:p>
            <a:r>
              <a:rPr lang="en-GB" sz="2000" dirty="0"/>
              <a:t>Historical materialism is Karl Marx's theory of history, which argues that economic conditions (the "mode of production") are the primary drivers of social, political, and intellectual change throughout history. </a:t>
            </a:r>
          </a:p>
          <a:p>
            <a:endParaRPr lang="en-GB" dirty="0"/>
          </a:p>
          <a:p>
            <a:r>
              <a:rPr lang="en-GB" sz="2000" dirty="0"/>
              <a:t>It posits that all societal institutions, from government and law to religion, family, and culture, are shaped by the underlying economic system and the resulting class struggles between those who own the means of production and those who do not. </a:t>
            </a:r>
          </a:p>
          <a:p>
            <a:endParaRPr lang="en-GB" sz="2000" dirty="0"/>
          </a:p>
          <a:p>
            <a:r>
              <a:rPr lang="en-GB" sz="2000" dirty="0"/>
              <a:t>Social change (and historical change) occur as contradictions within the mode of production lead to a new system, progressing history from one stage to the next.</a:t>
            </a:r>
          </a:p>
          <a:p>
            <a:endParaRPr lang="en-GB" sz="2000" b="1" dirty="0"/>
          </a:p>
          <a:p>
            <a:endParaRPr lang="en-GB" b="1" dirty="0"/>
          </a:p>
          <a:p>
            <a:r>
              <a:rPr lang="en-GB" b="1" dirty="0"/>
              <a:t>	</a:t>
            </a:r>
            <a:endParaRPr lang="en-US" b="1" dirty="0"/>
          </a:p>
        </p:txBody>
      </p:sp>
    </p:spTree>
    <p:extLst>
      <p:ext uri="{BB962C8B-B14F-4D97-AF65-F5344CB8AC3E}">
        <p14:creationId xmlns:p14="http://schemas.microsoft.com/office/powerpoint/2010/main" val="249780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15">
            <a:extLst>
              <a:ext uri="{FF2B5EF4-FFF2-40B4-BE49-F238E27FC236}">
                <a16:creationId xmlns:a16="http://schemas.microsoft.com/office/drawing/2014/main" id="{BE78A4C5-B488-4F47-861E-1203EFAABC0A}"/>
              </a:ext>
            </a:extLst>
          </p:cNvPr>
          <p:cNvGrpSpPr>
            <a:grpSpLocks noChangeAspect="1"/>
          </p:cNvGrpSpPr>
          <p:nvPr/>
        </p:nvGrpSpPr>
        <p:grpSpPr bwMode="auto">
          <a:xfrm>
            <a:off x="0" y="-734748"/>
            <a:ext cx="10470438" cy="7403836"/>
            <a:chOff x="1467" y="744"/>
            <a:chExt cx="2782" cy="2776"/>
          </a:xfrm>
        </p:grpSpPr>
        <p:sp>
          <p:nvSpPr>
            <p:cNvPr id="34819" name="AutoShape 14">
              <a:extLst>
                <a:ext uri="{FF2B5EF4-FFF2-40B4-BE49-F238E27FC236}">
                  <a16:creationId xmlns:a16="http://schemas.microsoft.com/office/drawing/2014/main" id="{B7001957-14D2-5A55-E8FF-781D330B444A}"/>
                </a:ext>
              </a:extLst>
            </p:cNvPr>
            <p:cNvSpPr>
              <a:spLocks noChangeAspect="1" noChangeArrowheads="1" noTextEdit="1"/>
            </p:cNvSpPr>
            <p:nvPr/>
          </p:nvSpPr>
          <p:spPr bwMode="auto">
            <a:xfrm>
              <a:off x="1467" y="744"/>
              <a:ext cx="2782" cy="2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820" name="_s436240">
              <a:extLst>
                <a:ext uri="{FF2B5EF4-FFF2-40B4-BE49-F238E27FC236}">
                  <a16:creationId xmlns:a16="http://schemas.microsoft.com/office/drawing/2014/main" id="{451A5643-18F5-9D66-2572-09C5446EA6C6}"/>
                </a:ext>
              </a:extLst>
            </p:cNvPr>
            <p:cNvSpPr>
              <a:spLocks noChangeArrowheads="1"/>
            </p:cNvSpPr>
            <p:nvPr/>
          </p:nvSpPr>
          <p:spPr bwMode="auto">
            <a:xfrm flipV="1">
              <a:off x="2405" y="956"/>
              <a:ext cx="906" cy="78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7200 w 21600"/>
                <a:gd name="T13" fmla="*/ 7191 h 21600"/>
                <a:gd name="T14" fmla="*/ 14400 w 21600"/>
                <a:gd name="T15" fmla="*/ 14409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solidFill>
              <a:schemeClr val="accent1"/>
            </a:solidFill>
            <a:ln w="4670">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GB" altLang="en-US" sz="2000" dirty="0"/>
            </a:p>
            <a:p>
              <a:pPr algn="ctr" eaLnBrk="1" hangingPunct="1"/>
              <a:endParaRPr lang="en-GB" altLang="en-US" sz="2000" dirty="0"/>
            </a:p>
            <a:p>
              <a:pPr algn="ctr" eaLnBrk="1" hangingPunct="1"/>
              <a:r>
                <a:rPr lang="en-GB" altLang="en-US" sz="1400" b="1" dirty="0"/>
                <a:t>Superstructure:</a:t>
              </a:r>
            </a:p>
          </p:txBody>
        </p:sp>
        <p:sp>
          <p:nvSpPr>
            <p:cNvPr id="34821" name="_s436241">
              <a:extLst>
                <a:ext uri="{FF2B5EF4-FFF2-40B4-BE49-F238E27FC236}">
                  <a16:creationId xmlns:a16="http://schemas.microsoft.com/office/drawing/2014/main" id="{F34B8ED0-A12C-A7F2-B5A4-A20DBBBCBE8F}"/>
                </a:ext>
              </a:extLst>
            </p:cNvPr>
            <p:cNvSpPr>
              <a:spLocks noChangeArrowheads="1"/>
            </p:cNvSpPr>
            <p:nvPr/>
          </p:nvSpPr>
          <p:spPr bwMode="auto">
            <a:xfrm flipV="1">
              <a:off x="1953" y="1740"/>
              <a:ext cx="1810" cy="78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99 w 21600"/>
                <a:gd name="T13" fmla="*/ 4491 h 21600"/>
                <a:gd name="T14" fmla="*/ 17101 w 21600"/>
                <a:gd name="T15" fmla="*/ 1710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4699">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r>
                <a:rPr lang="en-GB" altLang="en-US" sz="1600" b="1" dirty="0"/>
                <a:t>Relations of Production</a:t>
              </a:r>
            </a:p>
            <a:p>
              <a:pPr algn="ctr" eaLnBrk="1" hangingPunct="1"/>
              <a:endParaRPr lang="en-GB" altLang="en-US" sz="2000" dirty="0"/>
            </a:p>
            <a:p>
              <a:pPr algn="ctr" eaLnBrk="1" hangingPunct="1"/>
              <a:endParaRPr lang="en-GB" altLang="en-US" sz="1700" dirty="0"/>
            </a:p>
          </p:txBody>
        </p:sp>
        <p:sp>
          <p:nvSpPr>
            <p:cNvPr id="34822" name="_s436242">
              <a:extLst>
                <a:ext uri="{FF2B5EF4-FFF2-40B4-BE49-F238E27FC236}">
                  <a16:creationId xmlns:a16="http://schemas.microsoft.com/office/drawing/2014/main" id="{CF0EDB4D-8129-6F22-E278-73D7DC6D158E}"/>
                </a:ext>
              </a:extLst>
            </p:cNvPr>
            <p:cNvSpPr>
              <a:spLocks noChangeArrowheads="1"/>
            </p:cNvSpPr>
            <p:nvPr/>
          </p:nvSpPr>
          <p:spPr bwMode="auto">
            <a:xfrm flipV="1">
              <a:off x="1500" y="2524"/>
              <a:ext cx="2716" cy="784"/>
            </a:xfrm>
            <a:custGeom>
              <a:avLst/>
              <a:gdLst>
                <a:gd name="T0" fmla="*/ 1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603 w 21600"/>
                <a:gd name="T13" fmla="*/ 3609 h 21600"/>
                <a:gd name="T14" fmla="*/ 17997 w 21600"/>
                <a:gd name="T15" fmla="*/ 17991 h 21600"/>
              </a:gdLst>
              <a:ahLst/>
              <a:cxnLst>
                <a:cxn ang="T8">
                  <a:pos x="T0" y="T1"/>
                </a:cxn>
                <a:cxn ang="T9">
                  <a:pos x="T2" y="T3"/>
                </a:cxn>
                <a:cxn ang="T10">
                  <a:pos x="T4" y="T5"/>
                </a:cxn>
                <a:cxn ang="T11">
                  <a:pos x="T6" y="T7"/>
                </a:cxn>
              </a:cxnLst>
              <a:rect l="T12" t="T13" r="T14" b="T15"/>
              <a:pathLst>
                <a:path w="21600" h="21600">
                  <a:moveTo>
                    <a:pt x="0" y="0"/>
                  </a:moveTo>
                  <a:lnTo>
                    <a:pt x="3600" y="21600"/>
                  </a:lnTo>
                  <a:lnTo>
                    <a:pt x="18000" y="21600"/>
                  </a:lnTo>
                  <a:lnTo>
                    <a:pt x="21600" y="0"/>
                  </a:lnTo>
                  <a:close/>
                </a:path>
              </a:pathLst>
            </a:custGeom>
            <a:solidFill>
              <a:srgbClr val="FF0000"/>
            </a:solidFill>
            <a:ln w="4699">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en-US" sz="1800" b="1" dirty="0"/>
                <a:t>Forces of Production</a:t>
              </a:r>
              <a:endParaRPr lang="en-GB" altLang="en-US" sz="1800" dirty="0"/>
            </a:p>
          </p:txBody>
        </p:sp>
      </p:grpSp>
      <p:sp>
        <p:nvSpPr>
          <p:cNvPr id="2" name="TextBox 1">
            <a:extLst>
              <a:ext uri="{FF2B5EF4-FFF2-40B4-BE49-F238E27FC236}">
                <a16:creationId xmlns:a16="http://schemas.microsoft.com/office/drawing/2014/main" id="{F1D09862-4ACC-A7E9-975A-A012F5400D7F}"/>
              </a:ext>
            </a:extLst>
          </p:cNvPr>
          <p:cNvSpPr txBox="1"/>
          <p:nvPr/>
        </p:nvSpPr>
        <p:spPr>
          <a:xfrm>
            <a:off x="-115910" y="188912"/>
            <a:ext cx="4417454" cy="1077218"/>
          </a:xfrm>
          <a:prstGeom prst="rect">
            <a:avLst/>
          </a:prstGeom>
          <a:noFill/>
        </p:spPr>
        <p:txBody>
          <a:bodyPr wrap="square" rtlCol="0">
            <a:spAutoFit/>
          </a:bodyPr>
          <a:lstStyle/>
          <a:p>
            <a:r>
              <a:rPr lang="en-US" sz="1600" b="1" dirty="0"/>
              <a:t>Societies in each stage are organized from the bottom up. The ‘modes of production’ produce social reality of people (superstructure)</a:t>
            </a:r>
            <a:endParaRPr lang="en-US" b="1" dirty="0"/>
          </a:p>
        </p:txBody>
      </p:sp>
      <p:sp>
        <p:nvSpPr>
          <p:cNvPr id="4" name="TextBox 3">
            <a:extLst>
              <a:ext uri="{FF2B5EF4-FFF2-40B4-BE49-F238E27FC236}">
                <a16:creationId xmlns:a16="http://schemas.microsoft.com/office/drawing/2014/main" id="{49840C1E-1C1F-F38B-5383-53E1C5922D81}"/>
              </a:ext>
            </a:extLst>
          </p:cNvPr>
          <p:cNvSpPr txBox="1"/>
          <p:nvPr/>
        </p:nvSpPr>
        <p:spPr>
          <a:xfrm>
            <a:off x="7546934" y="0"/>
            <a:ext cx="4056932" cy="3046988"/>
          </a:xfrm>
          <a:prstGeom prst="rect">
            <a:avLst/>
          </a:prstGeom>
          <a:noFill/>
        </p:spPr>
        <p:txBody>
          <a:bodyPr wrap="square" rtlCol="0">
            <a:spAutoFit/>
          </a:bodyPr>
          <a:lstStyle/>
          <a:p>
            <a:r>
              <a:rPr lang="en-US" sz="1600" b="1" dirty="0"/>
              <a:t>Superstructure:   </a:t>
            </a:r>
          </a:p>
          <a:p>
            <a:r>
              <a:rPr lang="en-GB" sz="1600" dirty="0"/>
              <a:t>comprises the cultural, ideological, political, legal, and social institutions (like governmental agencies, culture, family, or religion, ideology, etc.) that are shaped and determined by the economic base (the mode of production and class relations). The superstructure's primary function is to reproduce and legitimize the interests of the ruling class by promoting ideologies that obscure class conflict and maintain the existing power structure. </a:t>
            </a:r>
            <a:endParaRPr lang="en-US" sz="1600" dirty="0"/>
          </a:p>
        </p:txBody>
      </p:sp>
      <p:sp>
        <p:nvSpPr>
          <p:cNvPr id="5" name="TextBox 4">
            <a:extLst>
              <a:ext uri="{FF2B5EF4-FFF2-40B4-BE49-F238E27FC236}">
                <a16:creationId xmlns:a16="http://schemas.microsoft.com/office/drawing/2014/main" id="{35422EFC-742C-288E-81D9-CF3D82EB67E6}"/>
              </a:ext>
            </a:extLst>
          </p:cNvPr>
          <p:cNvSpPr txBox="1"/>
          <p:nvPr/>
        </p:nvSpPr>
        <p:spPr>
          <a:xfrm>
            <a:off x="0" y="1777230"/>
            <a:ext cx="2537139" cy="3293209"/>
          </a:xfrm>
          <a:prstGeom prst="rect">
            <a:avLst/>
          </a:prstGeom>
          <a:noFill/>
        </p:spPr>
        <p:txBody>
          <a:bodyPr wrap="square" rtlCol="0">
            <a:spAutoFit/>
          </a:bodyPr>
          <a:lstStyle/>
          <a:p>
            <a:r>
              <a:rPr lang="en-US" sz="1600" b="1" dirty="0"/>
              <a:t>Relations of production</a:t>
            </a:r>
            <a:r>
              <a:rPr lang="en-US" sz="1600" dirty="0"/>
              <a:t>: </a:t>
            </a:r>
            <a:r>
              <a:rPr lang="en-GB" sz="1600" dirty="0"/>
              <a:t>the social relationships that emerge between people during the process of production, distribution, and exchange of material wealth, fundamentally based on the owner-</a:t>
            </a:r>
          </a:p>
          <a:p>
            <a:r>
              <a:rPr lang="en-GB" sz="1600" dirty="0"/>
              <a:t>ship or lack of owner-</a:t>
            </a:r>
          </a:p>
          <a:p>
            <a:r>
              <a:rPr lang="en-GB" sz="1600" dirty="0"/>
              <a:t>ship of the </a:t>
            </a:r>
          </a:p>
          <a:p>
            <a:r>
              <a:rPr lang="en-GB" sz="1600" dirty="0"/>
              <a:t>means of </a:t>
            </a:r>
          </a:p>
          <a:p>
            <a:r>
              <a:rPr lang="en-GB" sz="1600" dirty="0"/>
              <a:t>production</a:t>
            </a:r>
            <a:endParaRPr lang="en-US" sz="1600" dirty="0"/>
          </a:p>
        </p:txBody>
      </p:sp>
      <p:sp>
        <p:nvSpPr>
          <p:cNvPr id="6" name="TextBox 5">
            <a:extLst>
              <a:ext uri="{FF2B5EF4-FFF2-40B4-BE49-F238E27FC236}">
                <a16:creationId xmlns:a16="http://schemas.microsoft.com/office/drawing/2014/main" id="{5911B809-54FC-34F8-39EE-3F3838D16933}"/>
              </a:ext>
            </a:extLst>
          </p:cNvPr>
          <p:cNvSpPr txBox="1"/>
          <p:nvPr/>
        </p:nvSpPr>
        <p:spPr>
          <a:xfrm>
            <a:off x="1493949" y="6201986"/>
            <a:ext cx="9362941" cy="646331"/>
          </a:xfrm>
          <a:prstGeom prst="rect">
            <a:avLst/>
          </a:prstGeom>
          <a:noFill/>
        </p:spPr>
        <p:txBody>
          <a:bodyPr wrap="square" rtlCol="0">
            <a:spAutoFit/>
          </a:bodyPr>
          <a:lstStyle/>
          <a:p>
            <a:r>
              <a:rPr lang="en-US" b="1" dirty="0"/>
              <a:t>Forces and means of production</a:t>
            </a:r>
            <a:r>
              <a:rPr lang="en-US" dirty="0"/>
              <a:t>: </a:t>
            </a:r>
            <a:r>
              <a:rPr lang="en-GB" dirty="0"/>
              <a:t>These are the tools, technology, and raw materials society uses to produce goods, as well as the collective labour and knowledge of the </a:t>
            </a:r>
            <a:r>
              <a:rPr lang="en-GB" dirty="0" err="1"/>
              <a:t>laboring</a:t>
            </a:r>
            <a:r>
              <a:rPr lang="en-GB" dirty="0"/>
              <a:t> people. </a:t>
            </a:r>
            <a:endParaRPr lang="en-US" dirty="0"/>
          </a:p>
        </p:txBody>
      </p:sp>
      <p:sp>
        <p:nvSpPr>
          <p:cNvPr id="8" name="TextBox 7">
            <a:extLst>
              <a:ext uri="{FF2B5EF4-FFF2-40B4-BE49-F238E27FC236}">
                <a16:creationId xmlns:a16="http://schemas.microsoft.com/office/drawing/2014/main" id="{3C01D1E4-1F7B-A85A-7348-21690D713DA6}"/>
              </a:ext>
            </a:extLst>
          </p:cNvPr>
          <p:cNvSpPr txBox="1"/>
          <p:nvPr/>
        </p:nvSpPr>
        <p:spPr>
          <a:xfrm>
            <a:off x="9551534" y="3286124"/>
            <a:ext cx="2412938" cy="2062103"/>
          </a:xfrm>
          <a:prstGeom prst="rect">
            <a:avLst/>
          </a:prstGeom>
          <a:noFill/>
        </p:spPr>
        <p:txBody>
          <a:bodyPr wrap="square" rtlCol="0">
            <a:spAutoFit/>
          </a:bodyPr>
          <a:lstStyle/>
          <a:p>
            <a:r>
              <a:rPr lang="en-US" sz="1600" b="1" dirty="0"/>
              <a:t>Class</a:t>
            </a:r>
            <a:r>
              <a:rPr lang="en-US" sz="1600" dirty="0"/>
              <a:t>: </a:t>
            </a:r>
            <a:r>
              <a:rPr lang="en-GB" sz="1600" dirty="0"/>
              <a:t>class is defined by a person’s/groups relationship to the forces of production—either owning them or selling their labour to survive (in </a:t>
            </a:r>
            <a:r>
              <a:rPr lang="en-GB" sz="1600" dirty="0" err="1"/>
              <a:t>capitalism:proletaria</a:t>
            </a:r>
            <a:r>
              <a:rPr lang="en-GB" sz="1600" dirty="0"/>
              <a:t> -</a:t>
            </a:r>
          </a:p>
          <a:p>
            <a:r>
              <a:rPr lang="en-GB" sz="1600" dirty="0"/>
              <a:t>bourgeoisie)</a:t>
            </a:r>
            <a:endParaRPr lang="en-US" sz="1600" dirty="0"/>
          </a:p>
        </p:txBody>
      </p:sp>
    </p:spTree>
    <p:extLst>
      <p:ext uri="{BB962C8B-B14F-4D97-AF65-F5344CB8AC3E}">
        <p14:creationId xmlns:p14="http://schemas.microsoft.com/office/powerpoint/2010/main" val="3379379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92" name="Text Box 32">
            <a:extLst>
              <a:ext uri="{FF2B5EF4-FFF2-40B4-BE49-F238E27FC236}">
                <a16:creationId xmlns:a16="http://schemas.microsoft.com/office/drawing/2014/main" id="{8CE50C0D-10C0-5EB0-820E-C5F88269D8EA}"/>
              </a:ext>
            </a:extLst>
          </p:cNvPr>
          <p:cNvSpPr txBox="1">
            <a:spLocks noChangeArrowheads="1"/>
          </p:cNvSpPr>
          <p:nvPr/>
        </p:nvSpPr>
        <p:spPr bwMode="auto">
          <a:xfrm>
            <a:off x="1314450" y="5949950"/>
            <a:ext cx="4565650"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Primitive Communism</a:t>
            </a:r>
          </a:p>
          <a:p>
            <a:pPr algn="ctr" eaLnBrk="1" hangingPunct="1">
              <a:spcBef>
                <a:spcPct val="50000"/>
              </a:spcBef>
            </a:pPr>
            <a:r>
              <a:rPr lang="en-GB" altLang="en-US" sz="1800"/>
              <a:t>Hunter-gatherer societies</a:t>
            </a:r>
          </a:p>
        </p:txBody>
      </p:sp>
      <p:sp>
        <p:nvSpPr>
          <p:cNvPr id="424993" name="Text Box 33">
            <a:extLst>
              <a:ext uri="{FF2B5EF4-FFF2-40B4-BE49-F238E27FC236}">
                <a16:creationId xmlns:a16="http://schemas.microsoft.com/office/drawing/2014/main" id="{8C11A64D-9E40-49ED-9157-092F8E30C1F2}"/>
              </a:ext>
            </a:extLst>
          </p:cNvPr>
          <p:cNvSpPr txBox="1">
            <a:spLocks noChangeArrowheads="1"/>
          </p:cNvSpPr>
          <p:nvPr/>
        </p:nvSpPr>
        <p:spPr bwMode="auto">
          <a:xfrm>
            <a:off x="2566988" y="5013325"/>
            <a:ext cx="4176712"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Slaveholder Society</a:t>
            </a:r>
          </a:p>
          <a:p>
            <a:pPr algn="ctr" eaLnBrk="1" hangingPunct="1">
              <a:spcBef>
                <a:spcPct val="50000"/>
              </a:spcBef>
            </a:pPr>
            <a:r>
              <a:rPr lang="de-DE" altLang="en-US" sz="1800"/>
              <a:t>Slaveholders against Slaves</a:t>
            </a:r>
            <a:endParaRPr lang="en-GB" altLang="en-US" sz="1800"/>
          </a:p>
        </p:txBody>
      </p:sp>
      <p:sp>
        <p:nvSpPr>
          <p:cNvPr id="424994" name="Text Box 34">
            <a:extLst>
              <a:ext uri="{FF2B5EF4-FFF2-40B4-BE49-F238E27FC236}">
                <a16:creationId xmlns:a16="http://schemas.microsoft.com/office/drawing/2014/main" id="{AEFD70A3-AFEF-454C-9911-3F8E6B148DEA}"/>
              </a:ext>
            </a:extLst>
          </p:cNvPr>
          <p:cNvSpPr txBox="1">
            <a:spLocks noChangeArrowheads="1"/>
          </p:cNvSpPr>
          <p:nvPr/>
        </p:nvSpPr>
        <p:spPr bwMode="auto">
          <a:xfrm>
            <a:off x="3575051" y="4076700"/>
            <a:ext cx="4176713"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Feudalism</a:t>
            </a:r>
          </a:p>
          <a:p>
            <a:pPr algn="ctr" eaLnBrk="1" hangingPunct="1">
              <a:spcBef>
                <a:spcPct val="50000"/>
              </a:spcBef>
            </a:pPr>
            <a:r>
              <a:rPr lang="de-DE" altLang="en-US" sz="1800"/>
              <a:t>Feudal lords against Peasants</a:t>
            </a:r>
            <a:endParaRPr lang="en-GB" altLang="en-US" sz="1800"/>
          </a:p>
        </p:txBody>
      </p:sp>
      <p:sp>
        <p:nvSpPr>
          <p:cNvPr id="424995" name="Text Box 35">
            <a:extLst>
              <a:ext uri="{FF2B5EF4-FFF2-40B4-BE49-F238E27FC236}">
                <a16:creationId xmlns:a16="http://schemas.microsoft.com/office/drawing/2014/main" id="{D4BE10DF-4981-EDF2-657E-67236A54B66C}"/>
              </a:ext>
            </a:extLst>
          </p:cNvPr>
          <p:cNvSpPr txBox="1">
            <a:spLocks noChangeArrowheads="1"/>
          </p:cNvSpPr>
          <p:nvPr/>
        </p:nvSpPr>
        <p:spPr bwMode="auto">
          <a:xfrm>
            <a:off x="4440238" y="3141664"/>
            <a:ext cx="4176712" cy="788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Capitalism</a:t>
            </a:r>
          </a:p>
          <a:p>
            <a:pPr algn="ctr" eaLnBrk="1" hangingPunct="1">
              <a:spcBef>
                <a:spcPct val="50000"/>
              </a:spcBef>
            </a:pPr>
            <a:r>
              <a:rPr lang="de-DE" altLang="en-US" sz="1800"/>
              <a:t>Bourgeoisie against Proletariat</a:t>
            </a:r>
            <a:endParaRPr lang="en-GB" altLang="en-US" sz="1800"/>
          </a:p>
        </p:txBody>
      </p:sp>
      <p:sp>
        <p:nvSpPr>
          <p:cNvPr id="424996" name="Text Box 36">
            <a:extLst>
              <a:ext uri="{FF2B5EF4-FFF2-40B4-BE49-F238E27FC236}">
                <a16:creationId xmlns:a16="http://schemas.microsoft.com/office/drawing/2014/main" id="{27D54E1D-DD6D-2F92-ADAC-02A6378945E6}"/>
              </a:ext>
            </a:extLst>
          </p:cNvPr>
          <p:cNvSpPr txBox="1">
            <a:spLocks noChangeArrowheads="1"/>
          </p:cNvSpPr>
          <p:nvPr/>
        </p:nvSpPr>
        <p:spPr bwMode="auto">
          <a:xfrm>
            <a:off x="1703388" y="2133601"/>
            <a:ext cx="4176712"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solidFill>
                  <a:srgbClr val="FF0000"/>
                </a:solidFill>
              </a:rPr>
              <a:t>SOCIALIST REVOLUTION</a:t>
            </a:r>
          </a:p>
          <a:p>
            <a:pPr algn="ctr" eaLnBrk="1" hangingPunct="1">
              <a:spcBef>
                <a:spcPct val="50000"/>
              </a:spcBef>
            </a:pPr>
            <a:r>
              <a:rPr lang="de-DE" altLang="en-US" sz="1800" b="1">
                <a:solidFill>
                  <a:srgbClr val="FF0000"/>
                </a:solidFill>
              </a:rPr>
              <a:t>Expropriation of Expropriators</a:t>
            </a:r>
            <a:endParaRPr lang="en-GB" altLang="en-US" sz="1800">
              <a:solidFill>
                <a:srgbClr val="FF0000"/>
              </a:solidFill>
            </a:endParaRPr>
          </a:p>
        </p:txBody>
      </p:sp>
      <p:sp>
        <p:nvSpPr>
          <p:cNvPr id="424997" name="Text Box 37">
            <a:extLst>
              <a:ext uri="{FF2B5EF4-FFF2-40B4-BE49-F238E27FC236}">
                <a16:creationId xmlns:a16="http://schemas.microsoft.com/office/drawing/2014/main" id="{311EEBE9-FF12-146D-B09A-74DBBB778D49}"/>
              </a:ext>
            </a:extLst>
          </p:cNvPr>
          <p:cNvSpPr txBox="1">
            <a:spLocks noChangeArrowheads="1"/>
          </p:cNvSpPr>
          <p:nvPr/>
        </p:nvSpPr>
        <p:spPr bwMode="auto">
          <a:xfrm>
            <a:off x="6095999" y="1350963"/>
            <a:ext cx="3889375" cy="7794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Socialism</a:t>
            </a:r>
          </a:p>
          <a:p>
            <a:pPr algn="ctr" eaLnBrk="1" hangingPunct="1">
              <a:spcBef>
                <a:spcPct val="50000"/>
              </a:spcBef>
            </a:pPr>
            <a:r>
              <a:rPr lang="de-DE" altLang="en-US" sz="1800"/>
              <a:t>Dictatorship of the Proletariat</a:t>
            </a:r>
            <a:endParaRPr lang="en-GB" altLang="en-US" sz="1800"/>
          </a:p>
        </p:txBody>
      </p:sp>
      <p:sp>
        <p:nvSpPr>
          <p:cNvPr id="424999" name="Text Box 39">
            <a:extLst>
              <a:ext uri="{FF2B5EF4-FFF2-40B4-BE49-F238E27FC236}">
                <a16:creationId xmlns:a16="http://schemas.microsoft.com/office/drawing/2014/main" id="{CCB2B63B-C6A2-E656-591C-96B5E768F83F}"/>
              </a:ext>
            </a:extLst>
          </p:cNvPr>
          <p:cNvSpPr txBox="1">
            <a:spLocks noChangeArrowheads="1"/>
          </p:cNvSpPr>
          <p:nvPr/>
        </p:nvSpPr>
        <p:spPr bwMode="auto">
          <a:xfrm>
            <a:off x="7329488" y="260350"/>
            <a:ext cx="3338512" cy="788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dirty="0"/>
              <a:t>Communism</a:t>
            </a:r>
          </a:p>
          <a:p>
            <a:pPr algn="ctr" eaLnBrk="1" hangingPunct="1">
              <a:spcBef>
                <a:spcPct val="50000"/>
              </a:spcBef>
            </a:pPr>
            <a:r>
              <a:rPr lang="de-DE" altLang="en-US" sz="1800" dirty="0"/>
              <a:t>Society </a:t>
            </a:r>
            <a:r>
              <a:rPr lang="de-DE" altLang="en-US" sz="1800" dirty="0" err="1"/>
              <a:t>free</a:t>
            </a:r>
            <a:r>
              <a:rPr lang="de-DE" altLang="en-US" sz="1800" dirty="0"/>
              <a:t> </a:t>
            </a:r>
            <a:r>
              <a:rPr lang="de-DE" altLang="en-US" sz="1800" dirty="0" err="1"/>
              <a:t>of</a:t>
            </a:r>
            <a:r>
              <a:rPr lang="de-DE" altLang="en-US" sz="1800" dirty="0"/>
              <a:t> </a:t>
            </a:r>
            <a:r>
              <a:rPr lang="de-DE" altLang="en-US" sz="1800" dirty="0" err="1"/>
              <a:t>class</a:t>
            </a:r>
            <a:endParaRPr lang="en-GB" altLang="en-US" sz="1800" dirty="0"/>
          </a:p>
        </p:txBody>
      </p:sp>
      <p:sp>
        <p:nvSpPr>
          <p:cNvPr id="4" name="TextBox 3">
            <a:extLst>
              <a:ext uri="{FF2B5EF4-FFF2-40B4-BE49-F238E27FC236}">
                <a16:creationId xmlns:a16="http://schemas.microsoft.com/office/drawing/2014/main" id="{A87BA3FB-4D8C-A026-9123-BDC4313B641D}"/>
              </a:ext>
            </a:extLst>
          </p:cNvPr>
          <p:cNvSpPr txBox="1"/>
          <p:nvPr/>
        </p:nvSpPr>
        <p:spPr>
          <a:xfrm>
            <a:off x="77272" y="244698"/>
            <a:ext cx="7121814" cy="707886"/>
          </a:xfrm>
          <a:prstGeom prst="rect">
            <a:avLst/>
          </a:prstGeom>
          <a:noFill/>
        </p:spPr>
        <p:txBody>
          <a:bodyPr wrap="square" rtlCol="0">
            <a:spAutoFit/>
          </a:bodyPr>
          <a:lstStyle/>
          <a:p>
            <a:r>
              <a:rPr lang="en-US" sz="2000" b="1" dirty="0"/>
              <a:t>		</a:t>
            </a:r>
          </a:p>
          <a:p>
            <a:r>
              <a:rPr lang="en-US" sz="2000" b="1" dirty="0"/>
              <a:t>		‘Historical Materialism</a:t>
            </a:r>
            <a:r>
              <a:rPr lang="en-US" b="1" dirty="0"/>
              <a:t>’ </a:t>
            </a:r>
          </a:p>
        </p:txBody>
      </p:sp>
    </p:spTree>
    <p:extLst>
      <p:ext uri="{BB962C8B-B14F-4D97-AF65-F5344CB8AC3E}">
        <p14:creationId xmlns:p14="http://schemas.microsoft.com/office/powerpoint/2010/main" val="33783681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24992"/>
                                        </p:tgtEl>
                                        <p:attrNameLst>
                                          <p:attrName>style.visibility</p:attrName>
                                        </p:attrNameLst>
                                      </p:cBhvr>
                                      <p:to>
                                        <p:strVal val="visible"/>
                                      </p:to>
                                    </p:set>
                                    <p:animEffect transition="in" filter="blinds(horizontal)">
                                      <p:cBhvr>
                                        <p:cTn id="7" dur="500"/>
                                        <p:tgtEl>
                                          <p:spTgt spid="4249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24993"/>
                                        </p:tgtEl>
                                        <p:attrNameLst>
                                          <p:attrName>style.visibility</p:attrName>
                                        </p:attrNameLst>
                                      </p:cBhvr>
                                      <p:to>
                                        <p:strVal val="visible"/>
                                      </p:to>
                                    </p:set>
                                    <p:animEffect transition="in" filter="blinds(horizontal)">
                                      <p:cBhvr>
                                        <p:cTn id="12" dur="500"/>
                                        <p:tgtEl>
                                          <p:spTgt spid="42499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24994"/>
                                        </p:tgtEl>
                                        <p:attrNameLst>
                                          <p:attrName>style.visibility</p:attrName>
                                        </p:attrNameLst>
                                      </p:cBhvr>
                                      <p:to>
                                        <p:strVal val="visible"/>
                                      </p:to>
                                    </p:set>
                                    <p:animEffect transition="in" filter="blinds(horizontal)">
                                      <p:cBhvr>
                                        <p:cTn id="17" dur="500"/>
                                        <p:tgtEl>
                                          <p:spTgt spid="42499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24995"/>
                                        </p:tgtEl>
                                        <p:attrNameLst>
                                          <p:attrName>style.visibility</p:attrName>
                                        </p:attrNameLst>
                                      </p:cBhvr>
                                      <p:to>
                                        <p:strVal val="visible"/>
                                      </p:to>
                                    </p:set>
                                    <p:animEffect transition="in" filter="blinds(horizontal)">
                                      <p:cBhvr>
                                        <p:cTn id="22" dur="500"/>
                                        <p:tgtEl>
                                          <p:spTgt spid="42499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24996"/>
                                        </p:tgtEl>
                                        <p:attrNameLst>
                                          <p:attrName>style.visibility</p:attrName>
                                        </p:attrNameLst>
                                      </p:cBhvr>
                                      <p:to>
                                        <p:strVal val="visible"/>
                                      </p:to>
                                    </p:set>
                                    <p:anim calcmode="lin" valueType="num">
                                      <p:cBhvr additive="base">
                                        <p:cTn id="27" dur="500" fill="hold"/>
                                        <p:tgtEl>
                                          <p:spTgt spid="424996"/>
                                        </p:tgtEl>
                                        <p:attrNameLst>
                                          <p:attrName>ppt_x</p:attrName>
                                        </p:attrNameLst>
                                      </p:cBhvr>
                                      <p:tavLst>
                                        <p:tav tm="0">
                                          <p:val>
                                            <p:strVal val="#ppt_x"/>
                                          </p:val>
                                        </p:tav>
                                        <p:tav tm="100000">
                                          <p:val>
                                            <p:strVal val="#ppt_x"/>
                                          </p:val>
                                        </p:tav>
                                      </p:tavLst>
                                    </p:anim>
                                    <p:anim calcmode="lin" valueType="num">
                                      <p:cBhvr additive="base">
                                        <p:cTn id="28" dur="500" fill="hold"/>
                                        <p:tgtEl>
                                          <p:spTgt spid="424996"/>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424997"/>
                                        </p:tgtEl>
                                        <p:attrNameLst>
                                          <p:attrName>style.visibility</p:attrName>
                                        </p:attrNameLst>
                                      </p:cBhvr>
                                      <p:to>
                                        <p:strVal val="visible"/>
                                      </p:to>
                                    </p:set>
                                    <p:animEffect transition="in" filter="blinds(horizontal)">
                                      <p:cBhvr>
                                        <p:cTn id="33" dur="500"/>
                                        <p:tgtEl>
                                          <p:spTgt spid="42499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424999"/>
                                        </p:tgtEl>
                                        <p:attrNameLst>
                                          <p:attrName>style.visibility</p:attrName>
                                        </p:attrNameLst>
                                      </p:cBhvr>
                                      <p:to>
                                        <p:strVal val="visible"/>
                                      </p:to>
                                    </p:set>
                                    <p:animEffect transition="in" filter="blinds(horizontal)">
                                      <p:cBhvr>
                                        <p:cTn id="38" dur="500"/>
                                        <p:tgtEl>
                                          <p:spTgt spid="4249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92" grpId="0" animBg="1"/>
      <p:bldP spid="424993" grpId="0" animBg="1"/>
      <p:bldP spid="424994" grpId="0" animBg="1"/>
      <p:bldP spid="424995" grpId="0" animBg="1"/>
      <p:bldP spid="424996" grpId="0"/>
      <p:bldP spid="424997" grpId="0" animBg="1"/>
      <p:bldP spid="42499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D36A61D-95AE-042A-9615-19E01499F23D}"/>
              </a:ext>
            </a:extLst>
          </p:cNvPr>
          <p:cNvSpPr txBox="1"/>
          <p:nvPr/>
        </p:nvSpPr>
        <p:spPr>
          <a:xfrm>
            <a:off x="1496291" y="1030778"/>
            <a:ext cx="10547375" cy="5355312"/>
          </a:xfrm>
          <a:prstGeom prst="rect">
            <a:avLst/>
          </a:prstGeom>
          <a:noFill/>
        </p:spPr>
        <p:txBody>
          <a:bodyPr wrap="none" rtlCol="0">
            <a:spAutoFit/>
          </a:bodyPr>
          <a:lstStyle/>
          <a:p>
            <a:endParaRPr lang="en-US" dirty="0"/>
          </a:p>
          <a:p>
            <a:r>
              <a:rPr lang="en-US" dirty="0"/>
              <a:t>Marx agrees that ‘value; is to be found </a:t>
            </a:r>
            <a:r>
              <a:rPr lang="en-US" dirty="0" err="1"/>
              <a:t>labour</a:t>
            </a:r>
            <a:r>
              <a:rPr lang="en-US" dirty="0"/>
              <a:t> </a:t>
            </a:r>
            <a:r>
              <a:rPr lang="en-US" b="1" dirty="0"/>
              <a:t>but</a:t>
            </a:r>
            <a:r>
              <a:rPr lang="en-US" dirty="0"/>
              <a:t> suggests an invariable standard of </a:t>
            </a:r>
            <a:r>
              <a:rPr lang="en-US" dirty="0" err="1"/>
              <a:t>labour</a:t>
            </a:r>
            <a:r>
              <a:rPr lang="en-US" dirty="0"/>
              <a:t> from which to </a:t>
            </a:r>
          </a:p>
          <a:p>
            <a:r>
              <a:rPr lang="en-US" dirty="0"/>
              <a:t>determine the value of all other products could be determined</a:t>
            </a:r>
          </a:p>
          <a:p>
            <a:endParaRPr lang="en-US" dirty="0"/>
          </a:p>
          <a:p>
            <a:r>
              <a:rPr lang="en-US" dirty="0"/>
              <a:t>The solution lies in the worker themselves: </a:t>
            </a:r>
          </a:p>
          <a:p>
            <a:pPr marL="742950" lvl="1" indent="-285750">
              <a:buFont typeface="Arial" panose="020B0604020202020204" pitchFamily="34" charset="0"/>
              <a:buChar char="•"/>
            </a:pPr>
            <a:r>
              <a:rPr lang="en-US" dirty="0" err="1"/>
              <a:t>labour</a:t>
            </a:r>
            <a:r>
              <a:rPr lang="en-US" dirty="0"/>
              <a:t> expended in production – the daily work the worker does to produce something</a:t>
            </a:r>
          </a:p>
          <a:p>
            <a:pPr marL="742950" lvl="1" indent="-285750">
              <a:buFont typeface="Arial" panose="020B0604020202020204" pitchFamily="34" charset="0"/>
              <a:buChar char="•"/>
            </a:pPr>
            <a:r>
              <a:rPr lang="en-US" dirty="0" err="1"/>
              <a:t>labour</a:t>
            </a:r>
            <a:r>
              <a:rPr lang="en-US" dirty="0"/>
              <a:t> power – the capacity to work</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‘humans can create more value than the need to restore </a:t>
            </a:r>
            <a:r>
              <a:rPr lang="en-US" dirty="0" err="1"/>
              <a:t>labour</a:t>
            </a:r>
            <a:r>
              <a:rPr lang="en-US" dirty="0"/>
              <a:t> power. For instance, if a worker </a:t>
            </a:r>
          </a:p>
          <a:p>
            <a:pPr lvl="1"/>
            <a:r>
              <a:rPr lang="en-US" dirty="0"/>
              <a:t>        has to work five hours to produce the value needed to restore </a:t>
            </a:r>
            <a:r>
              <a:rPr lang="en-US" dirty="0" err="1"/>
              <a:t>labour</a:t>
            </a:r>
            <a:r>
              <a:rPr lang="en-US" dirty="0"/>
              <a:t> power per day, the </a:t>
            </a:r>
            <a:r>
              <a:rPr lang="en-US" dirty="0" err="1"/>
              <a:t>labour</a:t>
            </a:r>
            <a:endParaRPr lang="en-US" dirty="0"/>
          </a:p>
          <a:p>
            <a:pPr lvl="1"/>
            <a:r>
              <a:rPr lang="en-US" dirty="0"/>
              <a:t>        power’s value is equivalent to the five hours of work. However, if the working day lasts ten hours,</a:t>
            </a:r>
          </a:p>
          <a:p>
            <a:pPr lvl="1"/>
            <a:r>
              <a:rPr lang="en-US" dirty="0"/>
              <a:t>        the additional five hours will create value over and above that needed to restore </a:t>
            </a:r>
            <a:r>
              <a:rPr lang="en-US" dirty="0" err="1"/>
              <a:t>labour</a:t>
            </a:r>
            <a:r>
              <a:rPr lang="en-US" dirty="0"/>
              <a:t> power.</a:t>
            </a:r>
          </a:p>
          <a:p>
            <a:pPr lvl="1"/>
            <a:r>
              <a:rPr lang="en-US" dirty="0"/>
              <a:t>        </a:t>
            </a:r>
            <a:r>
              <a:rPr lang="en-US" dirty="0" err="1"/>
              <a:t>Labour</a:t>
            </a:r>
            <a:r>
              <a:rPr lang="en-US" dirty="0"/>
              <a:t> power creates surplus value.’</a:t>
            </a:r>
          </a:p>
          <a:p>
            <a:pPr lvl="1"/>
            <a:r>
              <a:rPr lang="en-US" sz="1600" dirty="0"/>
              <a:t>        (</a:t>
            </a:r>
            <a:r>
              <a:rPr lang="en-US" sz="1600" dirty="0" err="1"/>
              <a:t>Mazzukato</a:t>
            </a:r>
            <a:r>
              <a:rPr lang="en-US" sz="1600" dirty="0"/>
              <a:t>, </a:t>
            </a:r>
            <a:r>
              <a:rPr lang="en-US" sz="1600" i="1" dirty="0"/>
              <a:t>Value, </a:t>
            </a:r>
            <a:r>
              <a:rPr lang="en-US" sz="1600" dirty="0"/>
              <a:t>p. 48)</a:t>
            </a:r>
          </a:p>
          <a:p>
            <a:pPr lvl="1"/>
            <a:endParaRPr lang="en-US" dirty="0"/>
          </a:p>
          <a:p>
            <a:pPr lvl="1"/>
            <a:r>
              <a:rPr lang="en-US" b="1" dirty="0"/>
              <a:t>Big question for Marx: What happens to this surplus? And how is it distributed? </a:t>
            </a:r>
          </a:p>
          <a:p>
            <a:endParaRPr lang="en-US" b="1" dirty="0"/>
          </a:p>
          <a:p>
            <a:endParaRPr lang="en-US" dirty="0"/>
          </a:p>
        </p:txBody>
      </p:sp>
      <p:sp>
        <p:nvSpPr>
          <p:cNvPr id="3" name="TextBox 2">
            <a:extLst>
              <a:ext uri="{FF2B5EF4-FFF2-40B4-BE49-F238E27FC236}">
                <a16:creationId xmlns:a16="http://schemas.microsoft.com/office/drawing/2014/main" id="{5D7B36A6-F78E-5D4C-5B04-830C75D24142}"/>
              </a:ext>
            </a:extLst>
          </p:cNvPr>
          <p:cNvSpPr txBox="1"/>
          <p:nvPr/>
        </p:nvSpPr>
        <p:spPr>
          <a:xfrm>
            <a:off x="4256116" y="498764"/>
            <a:ext cx="3131691" cy="369332"/>
          </a:xfrm>
          <a:prstGeom prst="rect">
            <a:avLst/>
          </a:prstGeom>
          <a:noFill/>
        </p:spPr>
        <p:txBody>
          <a:bodyPr wrap="none" rtlCol="0">
            <a:spAutoFit/>
          </a:bodyPr>
          <a:lstStyle/>
          <a:p>
            <a:r>
              <a:rPr lang="en-US" b="1" dirty="0"/>
              <a:t>His idea on value and </a:t>
            </a:r>
            <a:r>
              <a:rPr lang="en-US" b="1" dirty="0" err="1"/>
              <a:t>labour</a:t>
            </a:r>
            <a:endParaRPr lang="en-US" b="1" dirty="0"/>
          </a:p>
        </p:txBody>
      </p:sp>
    </p:spTree>
    <p:extLst>
      <p:ext uri="{BB962C8B-B14F-4D97-AF65-F5344CB8AC3E}">
        <p14:creationId xmlns:p14="http://schemas.microsoft.com/office/powerpoint/2010/main" val="1192659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F63ED2-A815-F39A-94C8-6BC228EAD288}"/>
              </a:ext>
            </a:extLst>
          </p:cNvPr>
          <p:cNvSpPr txBox="1"/>
          <p:nvPr/>
        </p:nvSpPr>
        <p:spPr>
          <a:xfrm>
            <a:off x="593767" y="40137"/>
            <a:ext cx="9155876" cy="3693319"/>
          </a:xfrm>
          <a:prstGeom prst="rect">
            <a:avLst/>
          </a:prstGeom>
          <a:noFill/>
        </p:spPr>
        <p:txBody>
          <a:bodyPr wrap="square" rtlCol="0">
            <a:spAutoFit/>
          </a:bodyPr>
          <a:lstStyle/>
          <a:p>
            <a:r>
              <a:rPr lang="en-US" b="1" dirty="0"/>
              <a:t>On the basis of these new definitions Marx creates his own value theory</a:t>
            </a:r>
          </a:p>
          <a:p>
            <a:endParaRPr lang="en-US" b="1" dirty="0"/>
          </a:p>
          <a:p>
            <a:pPr marL="285750" indent="-285750">
              <a:buFont typeface="Arial" panose="020B0604020202020204" pitchFamily="34" charset="0"/>
              <a:buChar char="•"/>
            </a:pPr>
            <a:r>
              <a:rPr lang="en-US" dirty="0"/>
              <a:t>Instead of defining production by sector or occupation (agriculture, manufacturing or lawyers and civil servants) Marx defines production boundary in terms of </a:t>
            </a:r>
            <a:r>
              <a:rPr lang="en-US" b="1" i="1" dirty="0"/>
              <a:t>how profits are made. </a:t>
            </a:r>
          </a:p>
          <a:p>
            <a:pPr marL="285750" indent="-285750">
              <a:buFont typeface="Arial" panose="020B0604020202020204" pitchFamily="34" charset="0"/>
              <a:buChar char="•"/>
            </a:pPr>
            <a:endParaRPr lang="en-US" b="1" i="1" dirty="0"/>
          </a:p>
          <a:p>
            <a:pPr marL="285750" indent="-285750">
              <a:buFont typeface="Arial" panose="020B0604020202020204" pitchFamily="34" charset="0"/>
              <a:buChar char="•"/>
            </a:pPr>
            <a:r>
              <a:rPr lang="en-US" b="1" i="1" dirty="0"/>
              <a:t>Big question: by owning the means of production, the capitalists could appropriate surplus value while the workers who provided the </a:t>
            </a:r>
            <a:r>
              <a:rPr lang="en-US" b="1" i="1" dirty="0" err="1"/>
              <a:t>labour</a:t>
            </a:r>
            <a:r>
              <a:rPr lang="en-US" b="1" i="1" dirty="0"/>
              <a:t> didn’t have enough to live on?</a:t>
            </a:r>
          </a:p>
          <a:p>
            <a:pPr lvl="2"/>
            <a:r>
              <a:rPr lang="en-US" b="1" i="1" dirty="0"/>
              <a:t>Key issue: Who participates in the capitalistic production ? And who receives the surplus that is produced? </a:t>
            </a:r>
          </a:p>
          <a:p>
            <a:pPr lvl="2"/>
            <a:endParaRPr lang="en-US" b="1" i="1" dirty="0"/>
          </a:p>
          <a:p>
            <a:pPr marL="285750" indent="-285750">
              <a:buFont typeface="Arial" panose="020B0604020202020204" pitchFamily="34" charset="0"/>
              <a:buChar char="•"/>
            </a:pPr>
            <a:endParaRPr lang="en-US" b="1" dirty="0"/>
          </a:p>
        </p:txBody>
      </p:sp>
      <p:sp>
        <p:nvSpPr>
          <p:cNvPr id="4" name="Pie 3">
            <a:extLst>
              <a:ext uri="{FF2B5EF4-FFF2-40B4-BE49-F238E27FC236}">
                <a16:creationId xmlns:a16="http://schemas.microsoft.com/office/drawing/2014/main" id="{185C5A94-5C76-6C77-A47F-7D8789CA94F1}"/>
              </a:ext>
            </a:extLst>
          </p:cNvPr>
          <p:cNvSpPr/>
          <p:nvPr/>
        </p:nvSpPr>
        <p:spPr>
          <a:xfrm>
            <a:off x="439387" y="3776354"/>
            <a:ext cx="4667003" cy="3081646"/>
          </a:xfrm>
          <a:prstGeom prst="pie">
            <a:avLst>
              <a:gd name="adj1" fmla="val 0"/>
              <a:gd name="adj2" fmla="val 1831240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p:txBody>
      </p:sp>
      <p:sp>
        <p:nvSpPr>
          <p:cNvPr id="6" name="TextBox 5">
            <a:extLst>
              <a:ext uri="{FF2B5EF4-FFF2-40B4-BE49-F238E27FC236}">
                <a16:creationId xmlns:a16="http://schemas.microsoft.com/office/drawing/2014/main" id="{9A32894C-37AD-E5F7-F27C-A4494E07814F}"/>
              </a:ext>
            </a:extLst>
          </p:cNvPr>
          <p:cNvSpPr txBox="1"/>
          <p:nvPr/>
        </p:nvSpPr>
        <p:spPr>
          <a:xfrm>
            <a:off x="1205251" y="4167365"/>
            <a:ext cx="1977336" cy="288000"/>
          </a:xfrm>
          <a:prstGeom prst="rect">
            <a:avLst/>
          </a:prstGeom>
          <a:noFill/>
        </p:spPr>
        <p:txBody>
          <a:bodyPr wrap="square" rtlCol="0">
            <a:spAutoFit/>
          </a:bodyPr>
          <a:lstStyle/>
          <a:p>
            <a:r>
              <a:rPr lang="en-US" dirty="0"/>
              <a:t>primary sector</a:t>
            </a:r>
          </a:p>
        </p:txBody>
      </p:sp>
      <p:sp>
        <p:nvSpPr>
          <p:cNvPr id="7" name="TextBox 6">
            <a:extLst>
              <a:ext uri="{FF2B5EF4-FFF2-40B4-BE49-F238E27FC236}">
                <a16:creationId xmlns:a16="http://schemas.microsoft.com/office/drawing/2014/main" id="{2EC9D9AB-E207-773E-5E06-1BEB6992B2C6}"/>
              </a:ext>
            </a:extLst>
          </p:cNvPr>
          <p:cNvSpPr txBox="1"/>
          <p:nvPr/>
        </p:nvSpPr>
        <p:spPr>
          <a:xfrm>
            <a:off x="593766" y="4868009"/>
            <a:ext cx="2096089" cy="369332"/>
          </a:xfrm>
          <a:prstGeom prst="rect">
            <a:avLst/>
          </a:prstGeom>
          <a:noFill/>
        </p:spPr>
        <p:txBody>
          <a:bodyPr wrap="square" rtlCol="0">
            <a:spAutoFit/>
          </a:bodyPr>
          <a:lstStyle/>
          <a:p>
            <a:r>
              <a:rPr lang="en-US" i="1" dirty="0">
                <a:solidFill>
                  <a:schemeClr val="bg1"/>
                </a:solidFill>
              </a:rPr>
              <a:t>productive sphere</a:t>
            </a:r>
          </a:p>
        </p:txBody>
      </p:sp>
      <p:sp>
        <p:nvSpPr>
          <p:cNvPr id="8" name="TextBox 7">
            <a:extLst>
              <a:ext uri="{FF2B5EF4-FFF2-40B4-BE49-F238E27FC236}">
                <a16:creationId xmlns:a16="http://schemas.microsoft.com/office/drawing/2014/main" id="{3DE730AC-A464-62DF-DEE2-DE5A81B5E8E8}"/>
              </a:ext>
            </a:extLst>
          </p:cNvPr>
          <p:cNvSpPr txBox="1"/>
          <p:nvPr/>
        </p:nvSpPr>
        <p:spPr>
          <a:xfrm>
            <a:off x="593767" y="5389557"/>
            <a:ext cx="2149312" cy="646331"/>
          </a:xfrm>
          <a:prstGeom prst="rect">
            <a:avLst/>
          </a:prstGeom>
          <a:noFill/>
        </p:spPr>
        <p:txBody>
          <a:bodyPr wrap="square" rtlCol="0">
            <a:spAutoFit/>
          </a:bodyPr>
          <a:lstStyle/>
          <a:p>
            <a:r>
              <a:rPr lang="en-US" dirty="0"/>
              <a:t>secondary sector</a:t>
            </a:r>
          </a:p>
          <a:p>
            <a:r>
              <a:rPr lang="en-US" dirty="0"/>
              <a:t>Industry</a:t>
            </a:r>
          </a:p>
        </p:txBody>
      </p:sp>
      <p:sp>
        <p:nvSpPr>
          <p:cNvPr id="9" name="TextBox 8">
            <a:extLst>
              <a:ext uri="{FF2B5EF4-FFF2-40B4-BE49-F238E27FC236}">
                <a16:creationId xmlns:a16="http://schemas.microsoft.com/office/drawing/2014/main" id="{75FDC781-988D-55B4-13BA-8365A08BEEBF}"/>
              </a:ext>
            </a:extLst>
          </p:cNvPr>
          <p:cNvSpPr txBox="1"/>
          <p:nvPr/>
        </p:nvSpPr>
        <p:spPr>
          <a:xfrm>
            <a:off x="1603169" y="6171532"/>
            <a:ext cx="2733487" cy="646331"/>
          </a:xfrm>
          <a:prstGeom prst="rect">
            <a:avLst/>
          </a:prstGeom>
          <a:noFill/>
        </p:spPr>
        <p:txBody>
          <a:bodyPr wrap="square" rtlCol="0">
            <a:spAutoFit/>
          </a:bodyPr>
          <a:lstStyle/>
          <a:p>
            <a:r>
              <a:rPr lang="en-US" dirty="0"/>
              <a:t>Tertiary sector</a:t>
            </a:r>
          </a:p>
          <a:p>
            <a:r>
              <a:rPr lang="en-US" dirty="0"/>
              <a:t>service</a:t>
            </a:r>
          </a:p>
        </p:txBody>
      </p:sp>
      <p:sp>
        <p:nvSpPr>
          <p:cNvPr id="10" name="Oval 9">
            <a:extLst>
              <a:ext uri="{FF2B5EF4-FFF2-40B4-BE49-F238E27FC236}">
                <a16:creationId xmlns:a16="http://schemas.microsoft.com/office/drawing/2014/main" id="{89533ACB-227D-557A-F8A3-7D9F761DD8FC}"/>
              </a:ext>
            </a:extLst>
          </p:cNvPr>
          <p:cNvSpPr/>
          <p:nvPr/>
        </p:nvSpPr>
        <p:spPr>
          <a:xfrm>
            <a:off x="2588821" y="5475491"/>
            <a:ext cx="1852550" cy="64633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i="1" dirty="0"/>
              <a:t>circulation sphere</a:t>
            </a:r>
          </a:p>
        </p:txBody>
      </p:sp>
      <p:sp>
        <p:nvSpPr>
          <p:cNvPr id="14" name="TextBox 13">
            <a:extLst>
              <a:ext uri="{FF2B5EF4-FFF2-40B4-BE49-F238E27FC236}">
                <a16:creationId xmlns:a16="http://schemas.microsoft.com/office/drawing/2014/main" id="{E0C03A7F-A83E-80D7-7D98-C23C83BCC5C3}"/>
              </a:ext>
            </a:extLst>
          </p:cNvPr>
          <p:cNvSpPr txBox="1"/>
          <p:nvPr/>
        </p:nvSpPr>
        <p:spPr>
          <a:xfrm>
            <a:off x="5802284" y="5852160"/>
            <a:ext cx="6671195" cy="923330"/>
          </a:xfrm>
          <a:prstGeom prst="rect">
            <a:avLst/>
          </a:prstGeom>
          <a:noFill/>
        </p:spPr>
        <p:txBody>
          <a:bodyPr wrap="square" rtlCol="0">
            <a:spAutoFit/>
          </a:bodyPr>
          <a:lstStyle/>
          <a:p>
            <a:r>
              <a:rPr lang="en-US" b="1" dirty="0"/>
              <a:t>Circulation sphere</a:t>
            </a:r>
            <a:r>
              <a:rPr lang="en-US" dirty="0"/>
              <a:t>: some aspects of finance, for example, are</a:t>
            </a:r>
          </a:p>
          <a:p>
            <a:r>
              <a:rPr lang="en-US" dirty="0"/>
              <a:t>Important to production and are therefore on the productive</a:t>
            </a:r>
          </a:p>
          <a:p>
            <a:r>
              <a:rPr lang="en-US" dirty="0"/>
              <a:t>side of the economy</a:t>
            </a:r>
          </a:p>
        </p:txBody>
      </p:sp>
      <p:sp>
        <p:nvSpPr>
          <p:cNvPr id="15" name="Oval 14">
            <a:extLst>
              <a:ext uri="{FF2B5EF4-FFF2-40B4-BE49-F238E27FC236}">
                <a16:creationId xmlns:a16="http://schemas.microsoft.com/office/drawing/2014/main" id="{EEAB2CF9-C598-47A4-6A27-C50CD1C93DA7}"/>
              </a:ext>
            </a:extLst>
          </p:cNvPr>
          <p:cNvSpPr/>
          <p:nvPr/>
        </p:nvSpPr>
        <p:spPr>
          <a:xfrm>
            <a:off x="4845037" y="3364100"/>
            <a:ext cx="2054433" cy="140377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Household government</a:t>
            </a:r>
          </a:p>
          <a:p>
            <a:pPr algn="ctr"/>
            <a:r>
              <a:rPr lang="en-US" dirty="0"/>
              <a:t>unproductive</a:t>
            </a:r>
          </a:p>
        </p:txBody>
      </p:sp>
    </p:spTree>
    <p:extLst>
      <p:ext uri="{BB962C8B-B14F-4D97-AF65-F5344CB8AC3E}">
        <p14:creationId xmlns:p14="http://schemas.microsoft.com/office/powerpoint/2010/main" val="19113066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E679787-FE4A-F762-EDDF-4AAB9FE593C2}"/>
              </a:ext>
            </a:extLst>
          </p:cNvPr>
          <p:cNvSpPr txBox="1"/>
          <p:nvPr/>
        </p:nvSpPr>
        <p:spPr>
          <a:xfrm>
            <a:off x="2094808" y="1928553"/>
            <a:ext cx="7930342" cy="2308324"/>
          </a:xfrm>
          <a:prstGeom prst="rect">
            <a:avLst/>
          </a:prstGeom>
          <a:noFill/>
        </p:spPr>
        <p:txBody>
          <a:bodyPr wrap="square" rtlCol="0">
            <a:spAutoFit/>
          </a:bodyPr>
          <a:lstStyle/>
          <a:p>
            <a:r>
              <a:rPr lang="en-US" b="1" dirty="0"/>
              <a:t>New idea: class struggle  to set wages</a:t>
            </a:r>
          </a:p>
          <a:p>
            <a:endParaRPr lang="en-US" dirty="0"/>
          </a:p>
          <a:p>
            <a:r>
              <a:rPr lang="en-US" dirty="0"/>
              <a:t>The wages of unskilled workers and the poor (wage share) were historically at subsistence level.</a:t>
            </a:r>
          </a:p>
          <a:p>
            <a:endParaRPr lang="en-US" dirty="0"/>
          </a:p>
          <a:p>
            <a:r>
              <a:rPr lang="en-US" dirty="0"/>
              <a:t>Class struggle, Marx argues, set workers wages. The side with more power could force through a  wage rate  favorable to itself. </a:t>
            </a:r>
          </a:p>
          <a:p>
            <a:endParaRPr lang="en-US" dirty="0"/>
          </a:p>
        </p:txBody>
      </p:sp>
    </p:spTree>
    <p:extLst>
      <p:ext uri="{BB962C8B-B14F-4D97-AF65-F5344CB8AC3E}">
        <p14:creationId xmlns:p14="http://schemas.microsoft.com/office/powerpoint/2010/main" val="14706063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9073CA1-3583-FE8F-F93A-09798C55D282}"/>
              </a:ext>
            </a:extLst>
          </p:cNvPr>
          <p:cNvSpPr txBox="1"/>
          <p:nvPr/>
        </p:nvSpPr>
        <p:spPr>
          <a:xfrm>
            <a:off x="249382" y="349135"/>
            <a:ext cx="12040095" cy="1107996"/>
          </a:xfrm>
          <a:prstGeom prst="rect">
            <a:avLst/>
          </a:prstGeom>
          <a:noFill/>
        </p:spPr>
        <p:txBody>
          <a:bodyPr wrap="square" rtlCol="0">
            <a:spAutoFit/>
          </a:bodyPr>
          <a:lstStyle/>
          <a:p>
            <a:r>
              <a:rPr lang="en-US" sz="2400" b="1" dirty="0"/>
              <a:t>The ‘marginal revolution’  and the rise of ‘subjective value’ theory and neoclassical economics</a:t>
            </a:r>
          </a:p>
          <a:p>
            <a:endParaRPr lang="en-US" b="1" dirty="0"/>
          </a:p>
        </p:txBody>
      </p:sp>
      <p:sp>
        <p:nvSpPr>
          <p:cNvPr id="3" name="TextBox 2">
            <a:extLst>
              <a:ext uri="{FF2B5EF4-FFF2-40B4-BE49-F238E27FC236}">
                <a16:creationId xmlns:a16="http://schemas.microsoft.com/office/drawing/2014/main" id="{6CD0DC0D-6971-BB26-8B37-342340F0B176}"/>
              </a:ext>
            </a:extLst>
          </p:cNvPr>
          <p:cNvSpPr txBox="1"/>
          <p:nvPr/>
        </p:nvSpPr>
        <p:spPr>
          <a:xfrm>
            <a:off x="964276" y="1346662"/>
            <a:ext cx="8246226" cy="7294305"/>
          </a:xfrm>
          <a:prstGeom prst="rect">
            <a:avLst/>
          </a:prstGeom>
          <a:noFill/>
        </p:spPr>
        <p:txBody>
          <a:bodyPr wrap="square" rtlCol="0">
            <a:spAutoFit/>
          </a:bodyPr>
          <a:lstStyle/>
          <a:p>
            <a:r>
              <a:rPr lang="en-US" dirty="0"/>
              <a:t>At first sight there is a strange contradiction here:</a:t>
            </a:r>
          </a:p>
          <a:p>
            <a:endParaRPr lang="en-US" dirty="0"/>
          </a:p>
          <a:p>
            <a:r>
              <a:rPr lang="en-US" dirty="0"/>
              <a:t> ‘subjective value theory’ is the result of a radical ‘</a:t>
            </a:r>
            <a:r>
              <a:rPr lang="en-US" dirty="0" err="1"/>
              <a:t>scientification</a:t>
            </a:r>
            <a:r>
              <a:rPr lang="en-US" dirty="0"/>
              <a:t>’ of political economy by late 19</a:t>
            </a:r>
            <a:r>
              <a:rPr lang="en-US" baseline="30000" dirty="0"/>
              <a:t>th</a:t>
            </a:r>
            <a:r>
              <a:rPr lang="en-US" dirty="0"/>
              <a:t>/early 20th century; no longer philosophy or history was to stand at the core of it but natural sciences and mathematics/physics</a:t>
            </a:r>
          </a:p>
          <a:p>
            <a:endParaRPr lang="en-US" dirty="0"/>
          </a:p>
          <a:p>
            <a:r>
              <a:rPr lang="en-US" b="1" dirty="0"/>
              <a:t>Note:</a:t>
            </a:r>
            <a:r>
              <a:rPr lang="en-US" dirty="0"/>
              <a:t> Smith, Ricardo, and Marx drew on moral debates, philosophy and history to make their arguments! </a:t>
            </a:r>
          </a:p>
          <a:p>
            <a:endParaRPr lang="en-US" dirty="0"/>
          </a:p>
          <a:p>
            <a:endParaRPr lang="en-US" dirty="0"/>
          </a:p>
          <a:p>
            <a:r>
              <a:rPr lang="en-US" dirty="0"/>
              <a:t>Late nineteenth century political economist aimed to make political economy a natural science that demonstrated the laws of value in </a:t>
            </a:r>
            <a:r>
              <a:rPr lang="en-US" b="1" dirty="0"/>
              <a:t>‘utility’. </a:t>
            </a:r>
          </a:p>
          <a:p>
            <a:endParaRPr lang="en-US" b="1"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6925114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12CA067-C233-0BFB-C48A-07CA822360F0}"/>
              </a:ext>
            </a:extLst>
          </p:cNvPr>
          <p:cNvSpPr txBox="1"/>
          <p:nvPr/>
        </p:nvSpPr>
        <p:spPr>
          <a:xfrm>
            <a:off x="1296785" y="1130531"/>
            <a:ext cx="9426633" cy="3970318"/>
          </a:xfrm>
          <a:prstGeom prst="rect">
            <a:avLst/>
          </a:prstGeom>
          <a:noFill/>
        </p:spPr>
        <p:txBody>
          <a:bodyPr wrap="square" rtlCol="0">
            <a:spAutoFit/>
          </a:bodyPr>
          <a:lstStyle/>
          <a:p>
            <a:r>
              <a:rPr lang="en-US" b="1" dirty="0"/>
              <a:t>			The rise of </a:t>
            </a:r>
            <a:r>
              <a:rPr lang="en-US" b="1" dirty="0" err="1"/>
              <a:t>marginalism</a:t>
            </a:r>
            <a:endParaRPr lang="en-US" b="1" dirty="0"/>
          </a:p>
          <a:p>
            <a:endParaRPr lang="en-US" dirty="0"/>
          </a:p>
          <a:p>
            <a:r>
              <a:rPr lang="en-US" b="1" dirty="0"/>
              <a:t>Leon Walras (1834-1910</a:t>
            </a:r>
            <a:r>
              <a:rPr lang="en-US" dirty="0"/>
              <a:t>), professor of  economics, Lausanne</a:t>
            </a:r>
          </a:p>
          <a:p>
            <a:r>
              <a:rPr lang="en-US" dirty="0"/>
              <a:t> economics is a true mathematical science that is devoted to objective study  of data; not fuzzy philosophy or history. </a:t>
            </a:r>
          </a:p>
          <a:p>
            <a:endParaRPr lang="en-US" dirty="0"/>
          </a:p>
          <a:p>
            <a:r>
              <a:rPr lang="en-US" b="1" dirty="0"/>
              <a:t>William Stanley Jevons, London (1835-82</a:t>
            </a:r>
            <a:r>
              <a:rPr lang="en-US" dirty="0"/>
              <a:t>)</a:t>
            </a:r>
          </a:p>
          <a:p>
            <a:r>
              <a:rPr lang="en-US" dirty="0"/>
              <a:t>‘…if it is to be a science at all, it must be a mathematical science’. There are laws in economics discovered by statistics and mathematical equations, based on Newtonian physics.</a:t>
            </a:r>
          </a:p>
          <a:p>
            <a:r>
              <a:rPr lang="en-US" dirty="0"/>
              <a:t>He called his economic theory: ‘the mechanics of utility and self-interest’ </a:t>
            </a:r>
          </a:p>
          <a:p>
            <a:endParaRPr lang="en-US" dirty="0"/>
          </a:p>
          <a:p>
            <a:r>
              <a:rPr lang="en-US" b="1" dirty="0"/>
              <a:t>Carl Menger (1840-1921</a:t>
            </a:r>
            <a:r>
              <a:rPr lang="en-US" dirty="0"/>
              <a:t>), founder of ‘Austrian school of economics’ </a:t>
            </a:r>
          </a:p>
          <a:p>
            <a:r>
              <a:rPr lang="en-US" dirty="0"/>
              <a:t>Value arises from utility for buyer, the cost of production. Including the cost of </a:t>
            </a:r>
            <a:r>
              <a:rPr lang="en-US" dirty="0" err="1"/>
              <a:t>labour</a:t>
            </a:r>
            <a:r>
              <a:rPr lang="en-US" dirty="0"/>
              <a:t>, did not determine value. He is not so keen on </a:t>
            </a:r>
            <a:r>
              <a:rPr lang="en-US" dirty="0" err="1"/>
              <a:t>scientification</a:t>
            </a:r>
            <a:r>
              <a:rPr lang="en-US" dirty="0"/>
              <a:t> though. </a:t>
            </a:r>
          </a:p>
        </p:txBody>
      </p:sp>
      <p:sp>
        <p:nvSpPr>
          <p:cNvPr id="3" name="TextBox 2">
            <a:extLst>
              <a:ext uri="{FF2B5EF4-FFF2-40B4-BE49-F238E27FC236}">
                <a16:creationId xmlns:a16="http://schemas.microsoft.com/office/drawing/2014/main" id="{3D496434-6D36-81A5-FC09-1F90145806D5}"/>
              </a:ext>
            </a:extLst>
          </p:cNvPr>
          <p:cNvSpPr txBox="1"/>
          <p:nvPr/>
        </p:nvSpPr>
        <p:spPr>
          <a:xfrm>
            <a:off x="881149" y="5453149"/>
            <a:ext cx="11006051" cy="1200329"/>
          </a:xfrm>
          <a:prstGeom prst="rect">
            <a:avLst/>
          </a:prstGeom>
          <a:noFill/>
        </p:spPr>
        <p:txBody>
          <a:bodyPr wrap="square" rtlCol="0">
            <a:spAutoFit/>
          </a:bodyPr>
          <a:lstStyle/>
          <a:p>
            <a:r>
              <a:rPr lang="en-GB" b="1" dirty="0"/>
              <a:t>marginalism</a:t>
            </a:r>
            <a:r>
              <a:rPr lang="en-GB" dirty="0"/>
              <a:t>: </a:t>
            </a:r>
          </a:p>
          <a:p>
            <a:r>
              <a:rPr lang="en-GB" dirty="0"/>
              <a:t>is an economic theory and method of analysis that suggests that individuals make economic decisions by weighing the benefits of consuming an additional unit of a good or service against the cost of acquiring it. In other words, value is determined by the additional utility of satisfaction provided by each extra unit consumed.</a:t>
            </a:r>
            <a:endParaRPr lang="en-US" dirty="0"/>
          </a:p>
        </p:txBody>
      </p:sp>
    </p:spTree>
    <p:extLst>
      <p:ext uri="{BB962C8B-B14F-4D97-AF65-F5344CB8AC3E}">
        <p14:creationId xmlns:p14="http://schemas.microsoft.com/office/powerpoint/2010/main" val="240895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B94B5D4-568B-398C-949E-0AE93A9CC768}"/>
              </a:ext>
            </a:extLst>
          </p:cNvPr>
          <p:cNvSpPr txBox="1"/>
          <p:nvPr/>
        </p:nvSpPr>
        <p:spPr>
          <a:xfrm>
            <a:off x="2693324" y="432262"/>
            <a:ext cx="4739107" cy="5078313"/>
          </a:xfrm>
          <a:prstGeom prst="rect">
            <a:avLst/>
          </a:prstGeom>
          <a:noFill/>
        </p:spPr>
        <p:txBody>
          <a:bodyPr wrap="square" rtlCol="0">
            <a:spAutoFit/>
          </a:bodyPr>
          <a:lstStyle/>
          <a:p>
            <a:r>
              <a:rPr lang="en-US" b="1" dirty="0"/>
              <a:t>	Lecture outline</a:t>
            </a:r>
          </a:p>
          <a:p>
            <a:endParaRPr lang="en-US" dirty="0"/>
          </a:p>
          <a:p>
            <a:endParaRPr lang="en-US" dirty="0"/>
          </a:p>
          <a:p>
            <a:pPr marL="342900" indent="-342900">
              <a:buAutoNum type="arabicPeriod"/>
            </a:pPr>
            <a:r>
              <a:rPr lang="en-US" dirty="0"/>
              <a:t>Classical economics and the matter of ‘objective value’ theory: Smith, Ricardo, Marx</a:t>
            </a:r>
          </a:p>
          <a:p>
            <a:pPr marL="342900" indent="-342900">
              <a:buAutoNum type="arabicPeriod"/>
            </a:pPr>
            <a:endParaRPr lang="en-US" dirty="0"/>
          </a:p>
          <a:p>
            <a:pPr marL="342900" indent="-342900">
              <a:buAutoNum type="arabicPeriod"/>
            </a:pPr>
            <a:r>
              <a:rPr lang="en-US" dirty="0"/>
              <a:t>The ‘Marginal Revolution’  and the rise of ‘subjective value’ theory and neoclassical economics</a:t>
            </a:r>
          </a:p>
          <a:p>
            <a:pPr marL="342900" indent="-342900">
              <a:buAutoNum type="arabicPeriod"/>
            </a:pPr>
            <a:endParaRPr lang="en-US" dirty="0"/>
          </a:p>
          <a:p>
            <a:endParaRPr lang="en-US" dirty="0"/>
          </a:p>
          <a:p>
            <a:endParaRPr lang="en-US" dirty="0"/>
          </a:p>
          <a:p>
            <a:r>
              <a:rPr lang="en-US" dirty="0"/>
              <a:t>Mariana Mazzucato, </a:t>
            </a:r>
            <a:r>
              <a:rPr lang="en-US" i="1" dirty="0"/>
              <a:t>The Value of Everything: Making and Taking in the Global Economy</a:t>
            </a:r>
            <a:r>
              <a:rPr lang="en-US" dirty="0"/>
              <a:t>. London, 2018.</a:t>
            </a:r>
          </a:p>
          <a:p>
            <a:pPr marL="342900" indent="-342900">
              <a:buAutoNum type="arabicPeriod"/>
            </a:pPr>
            <a:endParaRPr lang="en-US" dirty="0"/>
          </a:p>
          <a:p>
            <a:pPr marL="342900" indent="-342900">
              <a:buAutoNum type="arabicPeriod"/>
            </a:pPr>
            <a:endParaRPr lang="en-US" dirty="0"/>
          </a:p>
        </p:txBody>
      </p:sp>
      <p:sp>
        <p:nvSpPr>
          <p:cNvPr id="2" name="TextBox 1">
            <a:extLst>
              <a:ext uri="{FF2B5EF4-FFF2-40B4-BE49-F238E27FC236}">
                <a16:creationId xmlns:a16="http://schemas.microsoft.com/office/drawing/2014/main" id="{BDFA1429-990E-21E8-94B0-2F2055C29640}"/>
              </a:ext>
            </a:extLst>
          </p:cNvPr>
          <p:cNvSpPr txBox="1"/>
          <p:nvPr/>
        </p:nvSpPr>
        <p:spPr>
          <a:xfrm>
            <a:off x="1778924" y="5070764"/>
            <a:ext cx="5912186" cy="369332"/>
          </a:xfrm>
          <a:prstGeom prst="rect">
            <a:avLst/>
          </a:prstGeom>
          <a:noFill/>
        </p:spPr>
        <p:txBody>
          <a:bodyPr wrap="square" rtlCol="0">
            <a:spAutoFit/>
          </a:bodyPr>
          <a:lstStyle/>
          <a:p>
            <a:r>
              <a:rPr lang="en-US" dirty="0"/>
              <a:t>	‘At it heart economics is a social science’, p. 11. </a:t>
            </a:r>
          </a:p>
        </p:txBody>
      </p:sp>
      <p:sp>
        <p:nvSpPr>
          <p:cNvPr id="3" name="TextBox 2">
            <a:extLst>
              <a:ext uri="{FF2B5EF4-FFF2-40B4-BE49-F238E27FC236}">
                <a16:creationId xmlns:a16="http://schemas.microsoft.com/office/drawing/2014/main" id="{6881F598-AED1-860B-C323-44C190FF2F99}"/>
              </a:ext>
            </a:extLst>
          </p:cNvPr>
          <p:cNvSpPr txBox="1"/>
          <p:nvPr/>
        </p:nvSpPr>
        <p:spPr>
          <a:xfrm>
            <a:off x="548640" y="5752407"/>
            <a:ext cx="11624273" cy="923330"/>
          </a:xfrm>
          <a:prstGeom prst="rect">
            <a:avLst/>
          </a:prstGeom>
          <a:noFill/>
        </p:spPr>
        <p:txBody>
          <a:bodyPr wrap="square" rtlCol="0">
            <a:spAutoFit/>
          </a:bodyPr>
          <a:lstStyle/>
          <a:p>
            <a:r>
              <a:rPr lang="en-GB" dirty="0"/>
              <a:t>‘Political economy’:  a branch of social sciences that studies the relationship between politics and the </a:t>
            </a:r>
          </a:p>
          <a:p>
            <a:r>
              <a:rPr lang="en-GB" dirty="0"/>
              <a:t>economy and how each influences the other. All classical thinkers we deal with today are ‘political economists’. </a:t>
            </a:r>
          </a:p>
          <a:p>
            <a:r>
              <a:rPr lang="en-GB" dirty="0"/>
              <a:t>Only from 1930s the term ‘economics’ replaces ‘political economy’.  </a:t>
            </a:r>
            <a:endParaRPr lang="en-US" dirty="0"/>
          </a:p>
        </p:txBody>
      </p:sp>
    </p:spTree>
    <p:extLst>
      <p:ext uri="{BB962C8B-B14F-4D97-AF65-F5344CB8AC3E}">
        <p14:creationId xmlns:p14="http://schemas.microsoft.com/office/powerpoint/2010/main" val="31009569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09EA99C-8268-4DB4-714B-3B8E89429DCC}"/>
              </a:ext>
            </a:extLst>
          </p:cNvPr>
          <p:cNvSpPr txBox="1"/>
          <p:nvPr/>
        </p:nvSpPr>
        <p:spPr>
          <a:xfrm>
            <a:off x="3075709" y="964276"/>
            <a:ext cx="5253644" cy="369332"/>
          </a:xfrm>
          <a:prstGeom prst="rect">
            <a:avLst/>
          </a:prstGeom>
          <a:noFill/>
        </p:spPr>
        <p:txBody>
          <a:bodyPr wrap="square" rtlCol="0">
            <a:spAutoFit/>
          </a:bodyPr>
          <a:lstStyle/>
          <a:p>
            <a:r>
              <a:rPr lang="en-US" b="1" dirty="0"/>
              <a:t>Marginal utility and ‘marginal revolution’</a:t>
            </a:r>
          </a:p>
        </p:txBody>
      </p:sp>
      <p:sp>
        <p:nvSpPr>
          <p:cNvPr id="3" name="TextBox 2">
            <a:extLst>
              <a:ext uri="{FF2B5EF4-FFF2-40B4-BE49-F238E27FC236}">
                <a16:creationId xmlns:a16="http://schemas.microsoft.com/office/drawing/2014/main" id="{8A022CAE-2B00-9936-0152-D75D0EA7FED4}"/>
              </a:ext>
            </a:extLst>
          </p:cNvPr>
          <p:cNvSpPr txBox="1"/>
          <p:nvPr/>
        </p:nvSpPr>
        <p:spPr>
          <a:xfrm>
            <a:off x="1030778" y="1463041"/>
            <a:ext cx="11200769" cy="4524315"/>
          </a:xfrm>
          <a:prstGeom prst="rect">
            <a:avLst/>
          </a:prstGeom>
          <a:noFill/>
        </p:spPr>
        <p:txBody>
          <a:bodyPr wrap="square" rtlCol="0">
            <a:spAutoFit/>
          </a:bodyPr>
          <a:lstStyle/>
          <a:p>
            <a:endParaRPr lang="en-US" b="1" dirty="0"/>
          </a:p>
          <a:p>
            <a:r>
              <a:rPr lang="en-US" b="1" dirty="0"/>
              <a:t>All income is reward for a productive undertaking; ‘just prices’ are reflected in an object’s utility</a:t>
            </a:r>
          </a:p>
          <a:p>
            <a:endParaRPr lang="en-US" b="1" dirty="0"/>
          </a:p>
          <a:p>
            <a:endParaRPr lang="en-US" b="1" dirty="0"/>
          </a:p>
          <a:p>
            <a:r>
              <a:rPr lang="en-US" b="1" dirty="0"/>
              <a:t>Central to the redefinition of value is ‘utility’</a:t>
            </a:r>
          </a:p>
          <a:p>
            <a:endParaRPr lang="en-US" b="1" dirty="0"/>
          </a:p>
          <a:p>
            <a:r>
              <a:rPr lang="en-US" b="1" dirty="0"/>
              <a:t>Modern history of utility begins with the formulation of ‘individual utility; </a:t>
            </a:r>
          </a:p>
          <a:p>
            <a:r>
              <a:rPr lang="en-US" b="1" dirty="0"/>
              <a:t>	I</a:t>
            </a:r>
            <a:r>
              <a:rPr lang="en-US" dirty="0"/>
              <a:t>ndividual utility is not simply explained by acting ‘bad’ or ‘good’ but how common goals could be </a:t>
            </a:r>
          </a:p>
          <a:p>
            <a:r>
              <a:rPr lang="en-US" dirty="0"/>
              <a:t>	reached through individual trying to </a:t>
            </a:r>
            <a:r>
              <a:rPr lang="en-US" dirty="0" err="1"/>
              <a:t>maximise</a:t>
            </a:r>
            <a:r>
              <a:rPr lang="en-US" dirty="0"/>
              <a:t> the benefit to him-or herself.</a:t>
            </a:r>
          </a:p>
          <a:p>
            <a:endParaRPr lang="en-US" dirty="0"/>
          </a:p>
          <a:p>
            <a:r>
              <a:rPr lang="en-US" dirty="0"/>
              <a:t>Utilitarianism spills over into </a:t>
            </a:r>
            <a:r>
              <a:rPr lang="en-US" dirty="0" err="1"/>
              <a:t>labour</a:t>
            </a:r>
            <a:r>
              <a:rPr lang="en-US" dirty="0"/>
              <a:t> theory  (e.g. value of commodity resides in its utility to a buyer</a:t>
            </a:r>
          </a:p>
          <a:p>
            <a:r>
              <a:rPr lang="en-US" dirty="0" err="1"/>
              <a:t>prodcutive</a:t>
            </a:r>
            <a:r>
              <a:rPr lang="en-US" dirty="0"/>
              <a:t> </a:t>
            </a:r>
            <a:r>
              <a:rPr lang="en-US" dirty="0" err="1"/>
              <a:t>labour</a:t>
            </a:r>
            <a:r>
              <a:rPr lang="en-US" dirty="0"/>
              <a:t> is </a:t>
            </a:r>
            <a:r>
              <a:rPr lang="en-US" dirty="0" err="1"/>
              <a:t>labour</a:t>
            </a:r>
            <a:r>
              <a:rPr lang="en-US" dirty="0"/>
              <a:t> which produces utility. </a:t>
            </a:r>
          </a:p>
          <a:p>
            <a:endParaRPr lang="en-US" dirty="0"/>
          </a:p>
          <a:p>
            <a:endParaRPr lang="en-US" dirty="0"/>
          </a:p>
          <a:p>
            <a:r>
              <a:rPr lang="en-US" b="1" dirty="0"/>
              <a:t>What is utilitarianism? Where does it come from? </a:t>
            </a:r>
          </a:p>
          <a:p>
            <a:endParaRPr lang="en-US" b="1" dirty="0"/>
          </a:p>
        </p:txBody>
      </p:sp>
    </p:spTree>
    <p:extLst>
      <p:ext uri="{BB962C8B-B14F-4D97-AF65-F5344CB8AC3E}">
        <p14:creationId xmlns:p14="http://schemas.microsoft.com/office/powerpoint/2010/main" val="31782295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9104" y="5637933"/>
            <a:ext cx="4122180" cy="369332"/>
          </a:xfrm>
          <a:prstGeom prst="rect">
            <a:avLst/>
          </a:prstGeom>
          <a:noFill/>
        </p:spPr>
        <p:txBody>
          <a:bodyPr wrap="square" rtlCol="0">
            <a:spAutoFit/>
          </a:bodyPr>
          <a:lstStyle/>
          <a:p>
            <a:r>
              <a:rPr lang="en-US" dirty="0"/>
              <a:t>Jeremy Bentham  1748 – 1832</a:t>
            </a:r>
          </a:p>
        </p:txBody>
      </p:sp>
      <p:pic>
        <p:nvPicPr>
          <p:cNvPr id="3" name="Picture 2" descr="Jeremy_Bentham_by_Henry_William_Pickersgill_detai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0150" y="222855"/>
            <a:ext cx="3851988" cy="5231802"/>
          </a:xfrm>
          <a:prstGeom prst="rect">
            <a:avLst/>
          </a:prstGeom>
        </p:spPr>
      </p:pic>
      <p:sp>
        <p:nvSpPr>
          <p:cNvPr id="6" name="TextBox 5"/>
          <p:cNvSpPr txBox="1"/>
          <p:nvPr/>
        </p:nvSpPr>
        <p:spPr>
          <a:xfrm>
            <a:off x="5621091" y="498467"/>
            <a:ext cx="4777277" cy="5078313"/>
          </a:xfrm>
          <a:prstGeom prst="rect">
            <a:avLst/>
          </a:prstGeom>
          <a:noFill/>
        </p:spPr>
        <p:txBody>
          <a:bodyPr wrap="square" rtlCol="0">
            <a:spAutoFit/>
          </a:bodyPr>
          <a:lstStyle/>
          <a:p>
            <a:endParaRPr lang="en-GB" dirty="0"/>
          </a:p>
          <a:p>
            <a:r>
              <a:rPr lang="en-GB" dirty="0"/>
              <a:t>Utilitarianism: an ethical theory holding that the proper course of action is the one that maximizes the overall good of the society</a:t>
            </a:r>
            <a:endParaRPr lang="en-US" dirty="0"/>
          </a:p>
          <a:p>
            <a:endParaRPr lang="en-US" dirty="0"/>
          </a:p>
          <a:p>
            <a:r>
              <a:rPr lang="en-US" dirty="0"/>
              <a:t>‘the pursuit of happiness and greatest happiness of all’</a:t>
            </a:r>
          </a:p>
          <a:p>
            <a:endParaRPr lang="en-US" dirty="0"/>
          </a:p>
          <a:p>
            <a:r>
              <a:rPr lang="en-US" dirty="0"/>
              <a:t>‘Nature has placed mankind under the governance of two sovereign masters, pain and pleasure. It is for them alone to point out what we ought to do, as well as to determine what we shall do. On the one hand the standard of right and wrong, on the other the chain of causes and effects, are fastened to their throne. They govern us in all we do, in all we say, in all we think ..’</a:t>
            </a:r>
          </a:p>
          <a:p>
            <a:r>
              <a:rPr lang="en-US" i="1" dirty="0"/>
              <a:t>(The Principles of Morals and Legislation)</a:t>
            </a:r>
            <a:endParaRPr lang="en-US" dirty="0"/>
          </a:p>
        </p:txBody>
      </p:sp>
      <p:sp>
        <p:nvSpPr>
          <p:cNvPr id="5" name="TextBox 4"/>
          <p:cNvSpPr txBox="1"/>
          <p:nvPr/>
        </p:nvSpPr>
        <p:spPr>
          <a:xfrm>
            <a:off x="5621091" y="-147864"/>
            <a:ext cx="5046910" cy="646331"/>
          </a:xfrm>
          <a:prstGeom prst="rect">
            <a:avLst/>
          </a:prstGeom>
          <a:noFill/>
        </p:spPr>
        <p:txBody>
          <a:bodyPr wrap="square" rtlCol="0">
            <a:spAutoFit/>
          </a:bodyPr>
          <a:lstStyle/>
          <a:p>
            <a:r>
              <a:rPr lang="en-US" b="1" dirty="0"/>
              <a:t>Back to Britain and a new theory of human action: utilitarianism</a:t>
            </a:r>
          </a:p>
        </p:txBody>
      </p:sp>
      <p:sp>
        <p:nvSpPr>
          <p:cNvPr id="7" name="TextBox 6">
            <a:extLst>
              <a:ext uri="{FF2B5EF4-FFF2-40B4-BE49-F238E27FC236}">
                <a16:creationId xmlns:a16="http://schemas.microsoft.com/office/drawing/2014/main" id="{FE7C1D6C-8A2D-CA45-A5B5-DF6D562E0427}"/>
              </a:ext>
            </a:extLst>
          </p:cNvPr>
          <p:cNvSpPr txBox="1"/>
          <p:nvPr/>
        </p:nvSpPr>
        <p:spPr>
          <a:xfrm>
            <a:off x="5621093" y="5576779"/>
            <a:ext cx="4928921" cy="1200329"/>
          </a:xfrm>
          <a:prstGeom prst="rect">
            <a:avLst/>
          </a:prstGeom>
          <a:noFill/>
        </p:spPr>
        <p:txBody>
          <a:bodyPr wrap="square" rtlCol="0">
            <a:spAutoFit/>
          </a:bodyPr>
          <a:lstStyle/>
          <a:p>
            <a:r>
              <a:rPr lang="en-US" b="1" dirty="0"/>
              <a:t>Hedonistic calculus</a:t>
            </a:r>
            <a:r>
              <a:rPr lang="en-US" dirty="0"/>
              <a:t>: the appropriate mode of action is the one that maximizes utility --  maximizing total benefit and reducing suffering or the negatives effects of human action. </a:t>
            </a:r>
          </a:p>
        </p:txBody>
      </p:sp>
    </p:spTree>
    <p:extLst>
      <p:ext uri="{BB962C8B-B14F-4D97-AF65-F5344CB8AC3E}">
        <p14:creationId xmlns:p14="http://schemas.microsoft.com/office/powerpoint/2010/main" val="13972861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BC79DB0-B56D-7914-CCB6-9CF977603735}"/>
              </a:ext>
            </a:extLst>
          </p:cNvPr>
          <p:cNvSpPr txBox="1"/>
          <p:nvPr/>
        </p:nvSpPr>
        <p:spPr>
          <a:xfrm>
            <a:off x="3809768" y="399011"/>
            <a:ext cx="7528792" cy="923330"/>
          </a:xfrm>
          <a:prstGeom prst="rect">
            <a:avLst/>
          </a:prstGeom>
          <a:noFill/>
        </p:spPr>
        <p:txBody>
          <a:bodyPr wrap="square" rtlCol="0">
            <a:spAutoFit/>
          </a:bodyPr>
          <a:lstStyle/>
          <a:p>
            <a:r>
              <a:rPr lang="en-US" b="1" dirty="0"/>
              <a:t>	Subjective value theory – rise of neoclassic economics</a:t>
            </a:r>
          </a:p>
          <a:p>
            <a:endParaRPr lang="en-US" dirty="0"/>
          </a:p>
          <a:p>
            <a:endParaRPr lang="en-US" dirty="0"/>
          </a:p>
        </p:txBody>
      </p:sp>
      <p:pic>
        <p:nvPicPr>
          <p:cNvPr id="3" name="Picture 2">
            <a:extLst>
              <a:ext uri="{FF2B5EF4-FFF2-40B4-BE49-F238E27FC236}">
                <a16:creationId xmlns:a16="http://schemas.microsoft.com/office/drawing/2014/main" id="{6DB30D92-264F-5D45-CE26-71DAE2B14EA1}"/>
              </a:ext>
            </a:extLst>
          </p:cNvPr>
          <p:cNvPicPr>
            <a:picLocks noChangeAspect="1"/>
          </p:cNvPicPr>
          <p:nvPr/>
        </p:nvPicPr>
        <p:blipFill>
          <a:blip r:embed="rId2"/>
          <a:stretch>
            <a:fillRect/>
          </a:stretch>
        </p:blipFill>
        <p:spPr>
          <a:xfrm>
            <a:off x="387927" y="605905"/>
            <a:ext cx="3175000" cy="4673600"/>
          </a:xfrm>
          <a:prstGeom prst="rect">
            <a:avLst/>
          </a:prstGeom>
        </p:spPr>
      </p:pic>
      <p:sp>
        <p:nvSpPr>
          <p:cNvPr id="4" name="TextBox 3">
            <a:extLst>
              <a:ext uri="{FF2B5EF4-FFF2-40B4-BE49-F238E27FC236}">
                <a16:creationId xmlns:a16="http://schemas.microsoft.com/office/drawing/2014/main" id="{8264C3D6-15A1-9995-4F66-6939B4FC29D4}"/>
              </a:ext>
            </a:extLst>
          </p:cNvPr>
          <p:cNvSpPr txBox="1"/>
          <p:nvPr/>
        </p:nvSpPr>
        <p:spPr>
          <a:xfrm>
            <a:off x="387928" y="5519651"/>
            <a:ext cx="2887288" cy="923330"/>
          </a:xfrm>
          <a:prstGeom prst="rect">
            <a:avLst/>
          </a:prstGeom>
          <a:noFill/>
        </p:spPr>
        <p:txBody>
          <a:bodyPr wrap="square" rtlCol="0">
            <a:spAutoFit/>
          </a:bodyPr>
          <a:lstStyle/>
          <a:p>
            <a:r>
              <a:rPr lang="en-US" dirty="0"/>
              <a:t>Alfred Marshall, professor of political economy, Cambridge, 1842-1924</a:t>
            </a:r>
          </a:p>
        </p:txBody>
      </p:sp>
      <p:sp>
        <p:nvSpPr>
          <p:cNvPr id="5" name="TextBox 4">
            <a:extLst>
              <a:ext uri="{FF2B5EF4-FFF2-40B4-BE49-F238E27FC236}">
                <a16:creationId xmlns:a16="http://schemas.microsoft.com/office/drawing/2014/main" id="{BED5E913-1C05-51ED-B42F-52A9C57EF77D}"/>
              </a:ext>
            </a:extLst>
          </p:cNvPr>
          <p:cNvSpPr txBox="1"/>
          <p:nvPr/>
        </p:nvSpPr>
        <p:spPr>
          <a:xfrm>
            <a:off x="4156364" y="1126683"/>
            <a:ext cx="6065751" cy="2308324"/>
          </a:xfrm>
          <a:prstGeom prst="rect">
            <a:avLst/>
          </a:prstGeom>
          <a:noFill/>
        </p:spPr>
        <p:txBody>
          <a:bodyPr wrap="square" rtlCol="0">
            <a:spAutoFit/>
          </a:bodyPr>
          <a:lstStyle/>
          <a:p>
            <a:r>
              <a:rPr lang="en-US" i="1" dirty="0"/>
              <a:t> Principles of Economics </a:t>
            </a:r>
            <a:r>
              <a:rPr lang="en-US" dirty="0"/>
              <a:t>(1890)</a:t>
            </a:r>
          </a:p>
          <a:p>
            <a:endParaRPr lang="en-US" dirty="0"/>
          </a:p>
          <a:p>
            <a:r>
              <a:rPr lang="en-US" dirty="0"/>
              <a:t>Shifted thinking in political economy from value from the study of broad quantities of capital (</a:t>
            </a:r>
            <a:r>
              <a:rPr lang="en-US" dirty="0" err="1"/>
              <a:t>labour</a:t>
            </a:r>
            <a:r>
              <a:rPr lang="en-US" dirty="0"/>
              <a:t> or technology’) to small incremental quantities. </a:t>
            </a:r>
          </a:p>
          <a:p>
            <a:r>
              <a:rPr lang="en-US" dirty="0"/>
              <a:t>Using mathematics (borrowed from Newtonian physics) the focused moved on how small – or ‘marginal - a change in one variable causes a change in another.  </a:t>
            </a:r>
          </a:p>
        </p:txBody>
      </p:sp>
      <p:sp>
        <p:nvSpPr>
          <p:cNvPr id="6" name="TextBox 5">
            <a:extLst>
              <a:ext uri="{FF2B5EF4-FFF2-40B4-BE49-F238E27FC236}">
                <a16:creationId xmlns:a16="http://schemas.microsoft.com/office/drawing/2014/main" id="{2BEA6219-F52C-40EF-2480-945F025FBC90}"/>
              </a:ext>
            </a:extLst>
          </p:cNvPr>
          <p:cNvSpPr txBox="1"/>
          <p:nvPr/>
        </p:nvSpPr>
        <p:spPr>
          <a:xfrm>
            <a:off x="3562928" y="3429000"/>
            <a:ext cx="8241146" cy="2862322"/>
          </a:xfrm>
          <a:prstGeom prst="rect">
            <a:avLst/>
          </a:prstGeom>
          <a:noFill/>
        </p:spPr>
        <p:txBody>
          <a:bodyPr wrap="square" rtlCol="0">
            <a:spAutoFit/>
          </a:bodyPr>
          <a:lstStyle/>
          <a:p>
            <a:endParaRPr lang="en-US" dirty="0"/>
          </a:p>
          <a:p>
            <a:r>
              <a:rPr lang="en-US" b="1" dirty="0"/>
              <a:t>New value theory</a:t>
            </a:r>
          </a:p>
          <a:p>
            <a:endParaRPr lang="en-US" dirty="0"/>
          </a:p>
          <a:p>
            <a:r>
              <a:rPr lang="en-US" dirty="0"/>
              <a:t>1. It is based on the notions of </a:t>
            </a:r>
            <a:r>
              <a:rPr lang="en-US" b="1" dirty="0"/>
              <a:t>utility </a:t>
            </a:r>
            <a:r>
              <a:rPr lang="en-US" dirty="0"/>
              <a:t>and </a:t>
            </a:r>
            <a:r>
              <a:rPr lang="en-US" b="1" dirty="0"/>
              <a:t>scarcity </a:t>
            </a:r>
            <a:r>
              <a:rPr lang="en-US" dirty="0"/>
              <a:t>and its subjective: </a:t>
            </a:r>
            <a:r>
              <a:rPr lang="en-US" b="1" dirty="0"/>
              <a:t>the value</a:t>
            </a:r>
          </a:p>
          <a:p>
            <a:r>
              <a:rPr lang="en-US" b="1" dirty="0"/>
              <a:t>of things is measured by their usefulness to the consumer.</a:t>
            </a:r>
            <a:r>
              <a:rPr lang="en-US" dirty="0"/>
              <a:t> There is, therefore</a:t>
            </a:r>
          </a:p>
          <a:p>
            <a:r>
              <a:rPr lang="en-US" dirty="0"/>
              <a:t>no ‘objective’ standard of value, since utility may vary between individual sand at different times </a:t>
            </a:r>
          </a:p>
          <a:p>
            <a:endParaRPr lang="en-US" dirty="0"/>
          </a:p>
          <a:p>
            <a:r>
              <a:rPr lang="en-US" dirty="0"/>
              <a:t>2. The utility decreases at the moment of a thing that is held or consumed increases. </a:t>
            </a:r>
          </a:p>
        </p:txBody>
      </p:sp>
    </p:spTree>
    <p:extLst>
      <p:ext uri="{BB962C8B-B14F-4D97-AF65-F5344CB8AC3E}">
        <p14:creationId xmlns:p14="http://schemas.microsoft.com/office/powerpoint/2010/main" val="20591419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28D0176-89CD-03AD-DADD-9543F05BCF31}"/>
              </a:ext>
            </a:extLst>
          </p:cNvPr>
          <p:cNvSpPr txBox="1"/>
          <p:nvPr/>
        </p:nvSpPr>
        <p:spPr>
          <a:xfrm>
            <a:off x="2477193" y="914401"/>
            <a:ext cx="7482618" cy="1200329"/>
          </a:xfrm>
          <a:prstGeom prst="rect">
            <a:avLst/>
          </a:prstGeom>
          <a:noFill/>
        </p:spPr>
        <p:txBody>
          <a:bodyPr wrap="square" rtlCol="0">
            <a:spAutoFit/>
          </a:bodyPr>
          <a:lstStyle/>
          <a:p>
            <a:r>
              <a:rPr lang="en-US" b="1" dirty="0" err="1"/>
              <a:t>Marginalism</a:t>
            </a:r>
            <a:r>
              <a:rPr lang="en-US" b="1" dirty="0"/>
              <a:t> stands at the core of neoclassical economic theory, and also of today’s economic theory  (e.g. microeconomics)</a:t>
            </a:r>
          </a:p>
          <a:p>
            <a:endParaRPr lang="en-US" b="1" dirty="0"/>
          </a:p>
          <a:p>
            <a:endParaRPr lang="en-US" dirty="0"/>
          </a:p>
        </p:txBody>
      </p:sp>
      <p:sp>
        <p:nvSpPr>
          <p:cNvPr id="3" name="TextBox 2">
            <a:extLst>
              <a:ext uri="{FF2B5EF4-FFF2-40B4-BE49-F238E27FC236}">
                <a16:creationId xmlns:a16="http://schemas.microsoft.com/office/drawing/2014/main" id="{08DCA28B-ACC5-3A50-0047-1E6990983E7F}"/>
              </a:ext>
            </a:extLst>
          </p:cNvPr>
          <p:cNvSpPr txBox="1"/>
          <p:nvPr/>
        </p:nvSpPr>
        <p:spPr>
          <a:xfrm>
            <a:off x="1213658" y="2194560"/>
            <a:ext cx="10926068" cy="5355312"/>
          </a:xfrm>
          <a:prstGeom prst="rect">
            <a:avLst/>
          </a:prstGeom>
          <a:noFill/>
        </p:spPr>
        <p:txBody>
          <a:bodyPr wrap="none" rtlCol="0">
            <a:spAutoFit/>
          </a:bodyPr>
          <a:lstStyle/>
          <a:p>
            <a:r>
              <a:rPr lang="en-US" b="1" dirty="0"/>
              <a:t>Central:</a:t>
            </a:r>
          </a:p>
          <a:p>
            <a:r>
              <a:rPr lang="en-US" dirty="0"/>
              <a:t>Price reflects the utility that buyers get from them. The scarcer they are – the higher their marginal</a:t>
            </a:r>
          </a:p>
          <a:p>
            <a:r>
              <a:rPr lang="en-US" dirty="0"/>
              <a:t>utility – the more consumers will be willing to buy them. Price is the direct measure of value, defined as </a:t>
            </a:r>
          </a:p>
          <a:p>
            <a:r>
              <a:rPr lang="en-US" dirty="0"/>
              <a:t>consumer preferences. </a:t>
            </a:r>
          </a:p>
          <a:p>
            <a:endParaRPr lang="en-US" dirty="0"/>
          </a:p>
          <a:p>
            <a:endParaRPr lang="en-US" dirty="0"/>
          </a:p>
          <a:p>
            <a:r>
              <a:rPr lang="en-US" b="1" dirty="0"/>
              <a:t>Introduction of new concepts: </a:t>
            </a:r>
          </a:p>
          <a:p>
            <a:pPr marL="342900" indent="-342900">
              <a:buAutoNum type="arabicPeriod"/>
            </a:pPr>
            <a:r>
              <a:rPr lang="en-US" dirty="0" err="1"/>
              <a:t>equilibra</a:t>
            </a:r>
            <a:r>
              <a:rPr lang="en-US" dirty="0"/>
              <a:t>: portrays capitalism  mathematically as a peaceful system driven that is self-equilibrating </a:t>
            </a:r>
          </a:p>
          <a:p>
            <a:r>
              <a:rPr lang="en-US" dirty="0"/>
              <a:t>        competitive mechanisms (from physics, note; Marx would have turned in his grave; but reflected political </a:t>
            </a:r>
          </a:p>
          <a:p>
            <a:r>
              <a:rPr lang="en-US" dirty="0"/>
              <a:t>        context)</a:t>
            </a:r>
          </a:p>
          <a:p>
            <a:r>
              <a:rPr lang="en-US" dirty="0"/>
              <a:t>2. Evolutionary theory: human preference are explained through evolutionary theory</a:t>
            </a:r>
          </a:p>
          <a:p>
            <a:r>
              <a:rPr lang="en-US" dirty="0"/>
              <a:t>3. Scarcity: famous diamond and water example</a:t>
            </a:r>
          </a:p>
          <a:p>
            <a:endParaRPr lang="en-US" dirty="0"/>
          </a:p>
          <a:p>
            <a:endParaRPr lang="en-US" b="1" dirty="0"/>
          </a:p>
          <a:p>
            <a:r>
              <a:rPr lang="en-US" b="1" dirty="0"/>
              <a:t>Lionel Robbins, LSE  (1898-1984). First definition of neoclassical ‘economics’</a:t>
            </a:r>
          </a:p>
          <a:p>
            <a:r>
              <a:rPr lang="en-US" dirty="0"/>
              <a:t>‘Economics is the study of allocation of resources under conditions of scarcity’</a:t>
            </a:r>
          </a:p>
          <a:p>
            <a:endParaRPr lang="en-US" dirty="0"/>
          </a:p>
          <a:p>
            <a:endParaRPr lang="en-US" dirty="0"/>
          </a:p>
          <a:p>
            <a:endParaRPr lang="en-US" dirty="0"/>
          </a:p>
        </p:txBody>
      </p:sp>
    </p:spTree>
    <p:extLst>
      <p:ext uri="{BB962C8B-B14F-4D97-AF65-F5344CB8AC3E}">
        <p14:creationId xmlns:p14="http://schemas.microsoft.com/office/powerpoint/2010/main" val="26466140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8E6FCEC-F92C-9AD3-E0A6-03DE62D65712}"/>
              </a:ext>
            </a:extLst>
          </p:cNvPr>
          <p:cNvSpPr txBox="1"/>
          <p:nvPr/>
        </p:nvSpPr>
        <p:spPr>
          <a:xfrm>
            <a:off x="2527069" y="1097280"/>
            <a:ext cx="9229001" cy="4524315"/>
          </a:xfrm>
          <a:prstGeom prst="rect">
            <a:avLst/>
          </a:prstGeom>
          <a:noFill/>
        </p:spPr>
        <p:txBody>
          <a:bodyPr wrap="none" rtlCol="0">
            <a:spAutoFit/>
          </a:bodyPr>
          <a:lstStyle/>
          <a:p>
            <a:r>
              <a:rPr lang="en-US" b="1" dirty="0"/>
              <a:t>Value is now relative; </a:t>
            </a:r>
            <a:r>
              <a:rPr lang="en-US" b="1" dirty="0" err="1"/>
              <a:t>labour</a:t>
            </a:r>
            <a:r>
              <a:rPr lang="en-US" b="1" dirty="0"/>
              <a:t> cannot be measured any longer, nor can we measure </a:t>
            </a:r>
          </a:p>
          <a:p>
            <a:r>
              <a:rPr lang="en-US" b="1" dirty="0"/>
              <a:t>the wealth of nations </a:t>
            </a:r>
          </a:p>
          <a:p>
            <a:endParaRPr lang="en-US" dirty="0"/>
          </a:p>
          <a:p>
            <a:endParaRPr lang="en-US" dirty="0"/>
          </a:p>
          <a:p>
            <a:r>
              <a:rPr lang="en-US" dirty="0"/>
              <a:t>Further assumptions needed to be added to marginal utility and scarcity models:</a:t>
            </a:r>
          </a:p>
          <a:p>
            <a:endParaRPr lang="en-US" dirty="0"/>
          </a:p>
          <a:p>
            <a:pPr marL="285750" indent="-285750">
              <a:buFont typeface="Arial" panose="020B0604020202020204" pitchFamily="34" charset="0"/>
              <a:buChar char="•"/>
            </a:pPr>
            <a:r>
              <a:rPr lang="en-US" dirty="0"/>
              <a:t>All humans have to be one-dimensional utility calculators who know what is best </a:t>
            </a:r>
          </a:p>
          <a:p>
            <a:r>
              <a:rPr lang="en-US" dirty="0"/>
              <a:t>      for themselves, what price to pay for what commodity and how to make an economically </a:t>
            </a:r>
          </a:p>
          <a:p>
            <a:r>
              <a:rPr lang="en-US" dirty="0"/>
              <a:t>      ‘rational’ choice.( e.g. rational choice model, ‘homo economicus’)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There cannot be any interferences in price-setting; equilibrium with perfect competition, </a:t>
            </a:r>
          </a:p>
          <a:p>
            <a:r>
              <a:rPr lang="en-US" dirty="0"/>
              <a:t>      in which supply and demand are exactly balanced</a:t>
            </a:r>
          </a:p>
          <a:p>
            <a:endParaRPr lang="en-US" dirty="0"/>
          </a:p>
          <a:p>
            <a:endParaRPr lang="en-US" b="1" dirty="0"/>
          </a:p>
          <a:p>
            <a:r>
              <a:rPr lang="en-US" b="1" dirty="0"/>
              <a:t>We will revisit these question when we discuss today’s behavioral economics</a:t>
            </a:r>
          </a:p>
          <a:p>
            <a:pPr marL="285750" indent="-285750">
              <a:buFont typeface="Arial" panose="020B0604020202020204" pitchFamily="34" charset="0"/>
              <a:buChar char="•"/>
            </a:pPr>
            <a:endParaRPr lang="en-US" b="1" dirty="0"/>
          </a:p>
        </p:txBody>
      </p:sp>
    </p:spTree>
    <p:extLst>
      <p:ext uri="{BB962C8B-B14F-4D97-AF65-F5344CB8AC3E}">
        <p14:creationId xmlns:p14="http://schemas.microsoft.com/office/powerpoint/2010/main" val="36827276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115FF3-6BD9-AE08-0EA1-0FBBCBC93D2C}"/>
              </a:ext>
            </a:extLst>
          </p:cNvPr>
          <p:cNvSpPr txBox="1"/>
          <p:nvPr/>
        </p:nvSpPr>
        <p:spPr>
          <a:xfrm>
            <a:off x="2510444" y="199506"/>
            <a:ext cx="4721629" cy="2031325"/>
          </a:xfrm>
          <a:prstGeom prst="rect">
            <a:avLst/>
          </a:prstGeom>
          <a:noFill/>
        </p:spPr>
        <p:txBody>
          <a:bodyPr wrap="square" rtlCol="0">
            <a:spAutoFit/>
          </a:bodyPr>
          <a:lstStyle/>
          <a:p>
            <a:r>
              <a:rPr lang="en-US" b="1" dirty="0"/>
              <a:t>Value in the eye of the beholder </a:t>
            </a:r>
          </a:p>
          <a:p>
            <a:endParaRPr lang="en-US" b="1" dirty="0"/>
          </a:p>
          <a:p>
            <a:endParaRPr lang="en-US" b="1" dirty="0"/>
          </a:p>
          <a:p>
            <a:endParaRPr lang="en-US" b="1" dirty="0"/>
          </a:p>
          <a:p>
            <a:endParaRPr lang="en-US" b="1" dirty="0"/>
          </a:p>
          <a:p>
            <a:endParaRPr lang="en-US" b="1" dirty="0"/>
          </a:p>
          <a:p>
            <a:endParaRPr lang="en-US" b="1" dirty="0"/>
          </a:p>
        </p:txBody>
      </p:sp>
      <p:sp>
        <p:nvSpPr>
          <p:cNvPr id="6" name="TextBox 5">
            <a:extLst>
              <a:ext uri="{FF2B5EF4-FFF2-40B4-BE49-F238E27FC236}">
                <a16:creationId xmlns:a16="http://schemas.microsoft.com/office/drawing/2014/main" id="{B04F7134-39E7-5058-8A9A-7487872CBABD}"/>
              </a:ext>
            </a:extLst>
          </p:cNvPr>
          <p:cNvSpPr txBox="1"/>
          <p:nvPr/>
        </p:nvSpPr>
        <p:spPr>
          <a:xfrm>
            <a:off x="1047404" y="2360815"/>
            <a:ext cx="2773681" cy="1754326"/>
          </a:xfrm>
          <a:prstGeom prst="rect">
            <a:avLst/>
          </a:prstGeom>
          <a:noFill/>
        </p:spPr>
        <p:txBody>
          <a:bodyPr wrap="square" rtlCol="0">
            <a:spAutoFit/>
          </a:bodyPr>
          <a:lstStyle/>
          <a:p>
            <a:r>
              <a:rPr lang="en-US" dirty="0"/>
              <a:t>Market exchange of commodities at prices expressing subjective value and produced with scare factors (</a:t>
            </a:r>
            <a:r>
              <a:rPr lang="en-US" dirty="0" err="1"/>
              <a:t>labour</a:t>
            </a:r>
            <a:r>
              <a:rPr lang="en-US" dirty="0"/>
              <a:t>, capital and land)</a:t>
            </a:r>
          </a:p>
        </p:txBody>
      </p:sp>
      <p:sp>
        <p:nvSpPr>
          <p:cNvPr id="7" name="TextBox 6">
            <a:extLst>
              <a:ext uri="{FF2B5EF4-FFF2-40B4-BE49-F238E27FC236}">
                <a16:creationId xmlns:a16="http://schemas.microsoft.com/office/drawing/2014/main" id="{1D990F6D-8904-4A63-FC92-947C83D755DB}"/>
              </a:ext>
            </a:extLst>
          </p:cNvPr>
          <p:cNvSpPr txBox="1"/>
          <p:nvPr/>
        </p:nvSpPr>
        <p:spPr>
          <a:xfrm>
            <a:off x="8179724" y="1562793"/>
            <a:ext cx="2344189" cy="923330"/>
          </a:xfrm>
          <a:prstGeom prst="rect">
            <a:avLst/>
          </a:prstGeom>
          <a:noFill/>
        </p:spPr>
        <p:txBody>
          <a:bodyPr wrap="square" rtlCol="0">
            <a:spAutoFit/>
          </a:bodyPr>
          <a:lstStyle/>
          <a:p>
            <a:r>
              <a:rPr lang="en-US" dirty="0"/>
              <a:t>Receivers of transfers not earned in the market</a:t>
            </a:r>
          </a:p>
        </p:txBody>
      </p:sp>
      <p:sp>
        <p:nvSpPr>
          <p:cNvPr id="12" name="TextBox 11">
            <a:extLst>
              <a:ext uri="{FF2B5EF4-FFF2-40B4-BE49-F238E27FC236}">
                <a16:creationId xmlns:a16="http://schemas.microsoft.com/office/drawing/2014/main" id="{B9CD88FD-867F-0F1F-43A9-DE6493C5500F}"/>
              </a:ext>
            </a:extLst>
          </p:cNvPr>
          <p:cNvSpPr txBox="1"/>
          <p:nvPr/>
        </p:nvSpPr>
        <p:spPr>
          <a:xfrm>
            <a:off x="6833062" y="5868785"/>
            <a:ext cx="2321148" cy="369332"/>
          </a:xfrm>
          <a:prstGeom prst="rect">
            <a:avLst/>
          </a:prstGeom>
          <a:noFill/>
        </p:spPr>
        <p:txBody>
          <a:bodyPr wrap="none" rtlCol="0">
            <a:spAutoFit/>
          </a:bodyPr>
          <a:lstStyle/>
          <a:p>
            <a:r>
              <a:rPr lang="en-US" dirty="0"/>
              <a:t>Production boundary </a:t>
            </a:r>
          </a:p>
        </p:txBody>
      </p:sp>
      <mc:AlternateContent xmlns:mc="http://schemas.openxmlformats.org/markup-compatibility/2006">
        <mc:Choice xmlns:p14="http://schemas.microsoft.com/office/powerpoint/2010/main" Requires="p14">
          <p:contentPart p14:bwMode="auto" r:id="rId2">
            <p14:nvContentPartPr>
              <p14:cNvPr id="13" name="Ink 12">
                <a:extLst>
                  <a:ext uri="{FF2B5EF4-FFF2-40B4-BE49-F238E27FC236}">
                    <a16:creationId xmlns:a16="http://schemas.microsoft.com/office/drawing/2014/main" id="{A8F5EA3B-DD1F-3D73-A5FD-F82F4E042362}"/>
                  </a:ext>
                </a:extLst>
              </p14:cNvPr>
              <p14:cNvContentPartPr/>
              <p14:nvPr/>
            </p14:nvContentPartPr>
            <p14:xfrm>
              <a:off x="3981338" y="2638211"/>
              <a:ext cx="360" cy="360"/>
            </p14:xfrm>
          </p:contentPart>
        </mc:Choice>
        <mc:Fallback>
          <p:pic>
            <p:nvPicPr>
              <p:cNvPr id="13" name="Ink 12">
                <a:extLst>
                  <a:ext uri="{FF2B5EF4-FFF2-40B4-BE49-F238E27FC236}">
                    <a16:creationId xmlns:a16="http://schemas.microsoft.com/office/drawing/2014/main" id="{A8F5EA3B-DD1F-3D73-A5FD-F82F4E042362}"/>
                  </a:ext>
                </a:extLst>
              </p:cNvPr>
              <p:cNvPicPr/>
              <p:nvPr/>
            </p:nvPicPr>
            <p:blipFill>
              <a:blip r:embed="rId3"/>
              <a:stretch>
                <a:fillRect/>
              </a:stretch>
            </p:blipFill>
            <p:spPr>
              <a:xfrm>
                <a:off x="3963698" y="2602571"/>
                <a:ext cx="36000" cy="72000"/>
              </a:xfrm>
              <a:prstGeom prst="rect">
                <a:avLst/>
              </a:prstGeom>
            </p:spPr>
          </p:pic>
        </mc:Fallback>
      </mc:AlternateContent>
      <p:grpSp>
        <p:nvGrpSpPr>
          <p:cNvPr id="16" name="Group 15">
            <a:extLst>
              <a:ext uri="{FF2B5EF4-FFF2-40B4-BE49-F238E27FC236}">
                <a16:creationId xmlns:a16="http://schemas.microsoft.com/office/drawing/2014/main" id="{E65299B3-AC81-0A00-1C5C-BC8027306570}"/>
              </a:ext>
            </a:extLst>
          </p:cNvPr>
          <p:cNvGrpSpPr/>
          <p:nvPr/>
        </p:nvGrpSpPr>
        <p:grpSpPr>
          <a:xfrm>
            <a:off x="3145778" y="832811"/>
            <a:ext cx="5148360" cy="4967280"/>
            <a:chOff x="3145778" y="832811"/>
            <a:chExt cx="5148360" cy="4967280"/>
          </a:xfrm>
        </p:grpSpPr>
        <mc:AlternateContent xmlns:mc="http://schemas.openxmlformats.org/markup-compatibility/2006">
          <mc:Choice xmlns:p14="http://schemas.microsoft.com/office/powerpoint/2010/main" Requires="p14">
            <p:contentPart p14:bwMode="auto" r:id="rId4">
              <p14:nvContentPartPr>
                <p14:cNvPr id="8" name="Ink 7">
                  <a:extLst>
                    <a:ext uri="{FF2B5EF4-FFF2-40B4-BE49-F238E27FC236}">
                      <a16:creationId xmlns:a16="http://schemas.microsoft.com/office/drawing/2014/main" id="{199DDD25-D0FE-3C4B-EA1C-BF512061CB16}"/>
                    </a:ext>
                  </a:extLst>
                </p14:cNvPr>
                <p14:cNvContentPartPr/>
                <p14:nvPr/>
              </p14:nvContentPartPr>
              <p14:xfrm>
                <a:off x="3145778" y="832811"/>
                <a:ext cx="4087080" cy="4967280"/>
              </p14:xfrm>
            </p:contentPart>
          </mc:Choice>
          <mc:Fallback>
            <p:pic>
              <p:nvPicPr>
                <p:cNvPr id="8" name="Ink 7">
                  <a:extLst>
                    <a:ext uri="{FF2B5EF4-FFF2-40B4-BE49-F238E27FC236}">
                      <a16:creationId xmlns:a16="http://schemas.microsoft.com/office/drawing/2014/main" id="{199DDD25-D0FE-3C4B-EA1C-BF512061CB16}"/>
                    </a:ext>
                  </a:extLst>
                </p:cNvPr>
                <p:cNvPicPr/>
                <p:nvPr/>
              </p:nvPicPr>
              <p:blipFill>
                <a:blip r:embed="rId5"/>
                <a:stretch>
                  <a:fillRect/>
                </a:stretch>
              </p:blipFill>
              <p:spPr>
                <a:xfrm>
                  <a:off x="3139658" y="826691"/>
                  <a:ext cx="4099320" cy="497952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9" name="Ink 8">
                  <a:extLst>
                    <a:ext uri="{FF2B5EF4-FFF2-40B4-BE49-F238E27FC236}">
                      <a16:creationId xmlns:a16="http://schemas.microsoft.com/office/drawing/2014/main" id="{C7F783FA-2892-EEF0-28A9-9D7D7DE4ACD0}"/>
                    </a:ext>
                  </a:extLst>
                </p14:cNvPr>
                <p14:cNvContentPartPr/>
                <p14:nvPr/>
              </p14:nvContentPartPr>
              <p14:xfrm>
                <a:off x="6961058" y="4391411"/>
                <a:ext cx="360" cy="360"/>
              </p14:xfrm>
            </p:contentPart>
          </mc:Choice>
          <mc:Fallback>
            <p:pic>
              <p:nvPicPr>
                <p:cNvPr id="9" name="Ink 8">
                  <a:extLst>
                    <a:ext uri="{FF2B5EF4-FFF2-40B4-BE49-F238E27FC236}">
                      <a16:creationId xmlns:a16="http://schemas.microsoft.com/office/drawing/2014/main" id="{C7F783FA-2892-EEF0-28A9-9D7D7DE4ACD0}"/>
                    </a:ext>
                  </a:extLst>
                </p:cNvPr>
                <p:cNvPicPr/>
                <p:nvPr/>
              </p:nvPicPr>
              <p:blipFill>
                <a:blip r:embed="rId7"/>
                <a:stretch>
                  <a:fillRect/>
                </a:stretch>
              </p:blipFill>
              <p:spPr>
                <a:xfrm>
                  <a:off x="6954938" y="4385291"/>
                  <a:ext cx="12600" cy="1260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14" name="Ink 13">
                  <a:extLst>
                    <a:ext uri="{FF2B5EF4-FFF2-40B4-BE49-F238E27FC236}">
                      <a16:creationId xmlns:a16="http://schemas.microsoft.com/office/drawing/2014/main" id="{5A5B7B2E-FBD2-AF6A-5CAE-1CF66D95879F}"/>
                    </a:ext>
                  </a:extLst>
                </p14:cNvPr>
                <p14:cNvContentPartPr/>
                <p14:nvPr/>
              </p14:nvContentPartPr>
              <p14:xfrm>
                <a:off x="4106618" y="2561891"/>
                <a:ext cx="4187520" cy="1165320"/>
              </p14:xfrm>
            </p:contentPart>
          </mc:Choice>
          <mc:Fallback>
            <p:pic>
              <p:nvPicPr>
                <p:cNvPr id="14" name="Ink 13">
                  <a:extLst>
                    <a:ext uri="{FF2B5EF4-FFF2-40B4-BE49-F238E27FC236}">
                      <a16:creationId xmlns:a16="http://schemas.microsoft.com/office/drawing/2014/main" id="{5A5B7B2E-FBD2-AF6A-5CAE-1CF66D95879F}"/>
                    </a:ext>
                  </a:extLst>
                </p:cNvPr>
                <p:cNvPicPr/>
                <p:nvPr/>
              </p:nvPicPr>
              <p:blipFill>
                <a:blip r:embed="rId9"/>
                <a:stretch>
                  <a:fillRect/>
                </a:stretch>
              </p:blipFill>
              <p:spPr>
                <a:xfrm>
                  <a:off x="4102298" y="2557571"/>
                  <a:ext cx="4196160" cy="1173960"/>
                </a:xfrm>
                <a:prstGeom prst="rect">
                  <a:avLst/>
                </a:prstGeom>
              </p:spPr>
            </p:pic>
          </mc:Fallback>
        </mc:AlternateContent>
      </p:grpSp>
      <p:sp>
        <p:nvSpPr>
          <p:cNvPr id="17" name="TextBox 16">
            <a:extLst>
              <a:ext uri="{FF2B5EF4-FFF2-40B4-BE49-F238E27FC236}">
                <a16:creationId xmlns:a16="http://schemas.microsoft.com/office/drawing/2014/main" id="{6616AF09-6673-4653-CEE0-E66345393B21}"/>
              </a:ext>
            </a:extLst>
          </p:cNvPr>
          <p:cNvSpPr txBox="1"/>
          <p:nvPr/>
        </p:nvSpPr>
        <p:spPr>
          <a:xfrm>
            <a:off x="8013469" y="3591098"/>
            <a:ext cx="2599943" cy="369332"/>
          </a:xfrm>
          <a:prstGeom prst="rect">
            <a:avLst/>
          </a:prstGeom>
          <a:noFill/>
        </p:spPr>
        <p:txBody>
          <a:bodyPr wrap="none" rtlCol="0">
            <a:spAutoFit/>
          </a:bodyPr>
          <a:lstStyle/>
          <a:p>
            <a:r>
              <a:rPr lang="en-US" dirty="0"/>
              <a:t>Taxes and other transfer </a:t>
            </a:r>
          </a:p>
        </p:txBody>
      </p:sp>
    </p:spTree>
    <p:extLst>
      <p:ext uri="{BB962C8B-B14F-4D97-AF65-F5344CB8AC3E}">
        <p14:creationId xmlns:p14="http://schemas.microsoft.com/office/powerpoint/2010/main" val="6724682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BF0F8A-BD89-C753-43E6-F6D7772CC72B}"/>
              </a:ext>
            </a:extLst>
          </p:cNvPr>
          <p:cNvSpPr txBox="1"/>
          <p:nvPr/>
        </p:nvSpPr>
        <p:spPr>
          <a:xfrm>
            <a:off x="2643447" y="2643447"/>
            <a:ext cx="5163914" cy="369332"/>
          </a:xfrm>
          <a:prstGeom prst="rect">
            <a:avLst/>
          </a:prstGeom>
          <a:noFill/>
        </p:spPr>
        <p:txBody>
          <a:bodyPr wrap="none" rtlCol="0">
            <a:spAutoFit/>
          </a:bodyPr>
          <a:lstStyle/>
          <a:p>
            <a:r>
              <a:rPr lang="en-US" dirty="0"/>
              <a:t>	Bits  and pieces – might be useful for you </a:t>
            </a:r>
          </a:p>
        </p:txBody>
      </p:sp>
    </p:spTree>
    <p:extLst>
      <p:ext uri="{BB962C8B-B14F-4D97-AF65-F5344CB8AC3E}">
        <p14:creationId xmlns:p14="http://schemas.microsoft.com/office/powerpoint/2010/main" val="10142990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90092" y="3962400"/>
            <a:ext cx="5591908" cy="923330"/>
          </a:xfrm>
          <a:prstGeom prst="rect">
            <a:avLst/>
          </a:prstGeom>
        </p:spPr>
        <p:txBody>
          <a:bodyPr wrap="square">
            <a:spAutoFit/>
          </a:bodyPr>
          <a:lstStyle/>
          <a:p>
            <a:endParaRPr lang="en-GB" dirty="0"/>
          </a:p>
          <a:p>
            <a:endParaRPr lang="en-GB" dirty="0"/>
          </a:p>
          <a:p>
            <a:endParaRPr lang="en-GB" dirty="0"/>
          </a:p>
        </p:txBody>
      </p:sp>
      <p:sp>
        <p:nvSpPr>
          <p:cNvPr id="4" name="TextBox 3"/>
          <p:cNvSpPr txBox="1"/>
          <p:nvPr/>
        </p:nvSpPr>
        <p:spPr>
          <a:xfrm>
            <a:off x="2121878" y="904203"/>
            <a:ext cx="8635813" cy="646331"/>
          </a:xfrm>
          <a:prstGeom prst="rect">
            <a:avLst/>
          </a:prstGeom>
          <a:noFill/>
        </p:spPr>
        <p:txBody>
          <a:bodyPr wrap="square" rtlCol="0">
            <a:spAutoFit/>
          </a:bodyPr>
          <a:lstStyle/>
          <a:p>
            <a:r>
              <a:rPr lang="en-US" b="1" dirty="0"/>
              <a:t>Sympathy stands at the core of all human action, including  the accumulation and distribution of wealth</a:t>
            </a:r>
            <a:endParaRPr lang="en-US" dirty="0"/>
          </a:p>
        </p:txBody>
      </p:sp>
      <p:sp>
        <p:nvSpPr>
          <p:cNvPr id="2" name="TextBox 1"/>
          <p:cNvSpPr txBox="1"/>
          <p:nvPr/>
        </p:nvSpPr>
        <p:spPr>
          <a:xfrm>
            <a:off x="2121877" y="504092"/>
            <a:ext cx="7592078" cy="400110"/>
          </a:xfrm>
          <a:prstGeom prst="rect">
            <a:avLst/>
          </a:prstGeom>
          <a:noFill/>
        </p:spPr>
        <p:txBody>
          <a:bodyPr wrap="none" rtlCol="0">
            <a:spAutoFit/>
          </a:bodyPr>
          <a:lstStyle/>
          <a:p>
            <a:r>
              <a:rPr lang="en-US" dirty="0"/>
              <a:t>					</a:t>
            </a:r>
            <a:r>
              <a:rPr lang="en-US" sz="2000" b="1" dirty="0"/>
              <a:t>Smith line of Argument: </a:t>
            </a:r>
          </a:p>
        </p:txBody>
      </p:sp>
      <p:sp>
        <p:nvSpPr>
          <p:cNvPr id="7" name="TextBox 6"/>
          <p:cNvSpPr txBox="1"/>
          <p:nvPr/>
        </p:nvSpPr>
        <p:spPr>
          <a:xfrm>
            <a:off x="2121878" y="1550534"/>
            <a:ext cx="7549662" cy="6001643"/>
          </a:xfrm>
          <a:prstGeom prst="rect">
            <a:avLst/>
          </a:prstGeom>
          <a:noFill/>
        </p:spPr>
        <p:txBody>
          <a:bodyPr wrap="square" rtlCol="0">
            <a:spAutoFit/>
          </a:bodyPr>
          <a:lstStyle/>
          <a:p>
            <a:pPr marL="285750" indent="-285750">
              <a:buFont typeface="Arial" charset="0"/>
              <a:buChar char="•"/>
            </a:pPr>
            <a:r>
              <a:rPr lang="en-GB" sz="1600" dirty="0"/>
              <a:t>humans are anxious animals – but we naturally want to know each other </a:t>
            </a:r>
          </a:p>
          <a:p>
            <a:pPr marL="285750" indent="-285750">
              <a:buFont typeface="Arial" charset="0"/>
              <a:buChar char="•"/>
            </a:pPr>
            <a:endParaRPr lang="en-GB" sz="1600" dirty="0"/>
          </a:p>
          <a:p>
            <a:pPr marL="285750" indent="-285750">
              <a:buFont typeface="Arial" charset="0"/>
              <a:buChar char="•"/>
            </a:pPr>
            <a:r>
              <a:rPr lang="en-GB" sz="1600" dirty="0"/>
              <a:t>why? Because humans have an innate curiosity concerning the business of all human beings. Satisfying our natural curiosity involves a process of evaluating the conduct of another person. We are attracted by our curiosity and we always tacitly or overtly rewarding that person with our approval or disapproval and expressions of affection or dislike. We judge and we want to be liked!</a:t>
            </a:r>
          </a:p>
          <a:p>
            <a:pPr marL="285750" indent="-285750">
              <a:buFont typeface="Arial" charset="0"/>
              <a:buChar char="•"/>
            </a:pPr>
            <a:endParaRPr lang="en-GB" sz="1600" dirty="0"/>
          </a:p>
          <a:p>
            <a:pPr marL="285750" indent="-285750">
              <a:buFont typeface="Arial" charset="0"/>
              <a:buChar char="•"/>
            </a:pPr>
            <a:r>
              <a:rPr lang="en-GB" sz="1600" dirty="0"/>
              <a:t>We thus learn to temper our passions vis-a-vis others to the point where any typical, disinterested person – an </a:t>
            </a:r>
            <a:r>
              <a:rPr lang="en-GB" sz="1600" i="1" dirty="0"/>
              <a:t>impartial spectator </a:t>
            </a:r>
            <a:r>
              <a:rPr lang="en-GB" sz="1600" dirty="0"/>
              <a:t>– says Smith would emphasize with us. Likewise when we show concern for other people, we know that an ‘impartial spectator’ would approve and we take pleasure from it being ‘liked’ by this ‘impartial spectator’;</a:t>
            </a:r>
          </a:p>
          <a:p>
            <a:pPr marL="285750" indent="-285750">
              <a:buFont typeface="Arial" charset="0"/>
              <a:buChar char="•"/>
            </a:pPr>
            <a:endParaRPr lang="en-GB" sz="1600" dirty="0"/>
          </a:p>
          <a:p>
            <a:pPr marL="285750" indent="-285750">
              <a:buFont typeface="Arial" charset="0"/>
              <a:buChar char="•"/>
            </a:pPr>
            <a:r>
              <a:rPr lang="en-GB" sz="1600" dirty="0"/>
              <a:t>and through experience with others, guided by the impartial spectator (in us), we gradually built up a system of behavioural norms – or morality. This is the glue of society and the foundation of its progress, Smith argues.</a:t>
            </a:r>
          </a:p>
          <a:p>
            <a:pPr marL="285750" indent="-285750">
              <a:buFont typeface="Arial" charset="0"/>
              <a:buChar char="•"/>
            </a:pPr>
            <a:endParaRPr lang="en-GB" sz="1600" dirty="0"/>
          </a:p>
          <a:p>
            <a:pPr marL="285750" indent="-285750">
              <a:buFont typeface="Arial" charset="0"/>
              <a:buChar char="•"/>
            </a:pPr>
            <a:r>
              <a:rPr lang="en-GB" sz="1600" dirty="0"/>
              <a:t>Smith believes that ‘</a:t>
            </a:r>
            <a:r>
              <a:rPr lang="en-GB" sz="1600" b="1" dirty="0"/>
              <a:t>greatest human happiness arises from the consciousness of being beloved’ – </a:t>
            </a:r>
            <a:r>
              <a:rPr lang="en-GB" sz="1600" dirty="0"/>
              <a:t>personal gain and greed is NOT his aim but our innate urge to being loved!</a:t>
            </a:r>
            <a:endParaRPr lang="en-US" sz="1600" dirty="0"/>
          </a:p>
          <a:p>
            <a:pPr marL="285750" indent="-285750">
              <a:buFont typeface="Arial" charset="0"/>
              <a:buChar char="•"/>
            </a:pPr>
            <a:endParaRPr lang="en-US" sz="1600" dirty="0"/>
          </a:p>
          <a:p>
            <a:pPr marL="285750" indent="-285750">
              <a:buFont typeface="Arial" charset="0"/>
              <a:buChar char="•"/>
            </a:pPr>
            <a:endParaRPr lang="en-GB" sz="1600" dirty="0"/>
          </a:p>
          <a:p>
            <a:pPr marL="285750" indent="-285750">
              <a:buFont typeface="Arial" charset="0"/>
              <a:buChar char="•"/>
            </a:pPr>
            <a:endParaRPr lang="en-US" sz="1600" dirty="0"/>
          </a:p>
        </p:txBody>
      </p:sp>
    </p:spTree>
    <p:extLst>
      <p:ext uri="{BB962C8B-B14F-4D97-AF65-F5344CB8AC3E}">
        <p14:creationId xmlns:p14="http://schemas.microsoft.com/office/powerpoint/2010/main" val="38031365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40523" y="1089455"/>
            <a:ext cx="8827478" cy="6340197"/>
          </a:xfrm>
          <a:prstGeom prst="rect">
            <a:avLst/>
          </a:prstGeom>
          <a:noFill/>
        </p:spPr>
        <p:txBody>
          <a:bodyPr wrap="square" rtlCol="0">
            <a:spAutoFit/>
          </a:bodyPr>
          <a:lstStyle/>
          <a:p>
            <a:endParaRPr lang="en-GB" dirty="0"/>
          </a:p>
          <a:p>
            <a:r>
              <a:rPr lang="en-GB" sz="1600" dirty="0"/>
              <a:t>This inborn sympathy also explains immoral, negative or even absurd feelings in us, for example, our admiration of wealth</a:t>
            </a:r>
            <a:r>
              <a:rPr lang="en-US" sz="1600" dirty="0"/>
              <a:t> </a:t>
            </a:r>
            <a:endParaRPr lang="en-GB" sz="1600" dirty="0"/>
          </a:p>
          <a:p>
            <a:endParaRPr lang="en-GB" sz="1600" dirty="0"/>
          </a:p>
          <a:p>
            <a:r>
              <a:rPr lang="en-GB" sz="1600" dirty="0"/>
              <a:t>Although it is known that wealth cannot buy us happiness, we still believe that it helps to make us happy and that the rich must be happy (we assume)we assume. Indeed, he argues, </a:t>
            </a:r>
            <a:r>
              <a:rPr lang="en-GB" sz="1600" b="1" dirty="0"/>
              <a:t>we feel an empathetic pleasure in their good fortune, and their lives and affairs capture ou</a:t>
            </a:r>
            <a:r>
              <a:rPr lang="en-GB" sz="1600" dirty="0"/>
              <a:t>r interest</a:t>
            </a:r>
            <a:r>
              <a:rPr lang="en-US" sz="1600" dirty="0"/>
              <a:t>.</a:t>
            </a:r>
          </a:p>
          <a:p>
            <a:endParaRPr lang="en-GB" sz="1600" dirty="0"/>
          </a:p>
          <a:p>
            <a:r>
              <a:rPr lang="en-GB" sz="1600" dirty="0"/>
              <a:t>Being the focus of attention is, of course very agreeable:  for the rich, the main benefit of wealth is the flattering interest that is generates in those who look at them ‘sympathetically’.</a:t>
            </a:r>
            <a:r>
              <a:rPr lang="en-US" sz="1600" dirty="0"/>
              <a:t> </a:t>
            </a:r>
            <a:endParaRPr lang="en-GB" sz="1600" dirty="0"/>
          </a:p>
          <a:p>
            <a:endParaRPr lang="en-GB" sz="1600" dirty="0"/>
          </a:p>
          <a:p>
            <a:r>
              <a:rPr lang="en-GB" sz="1600" dirty="0"/>
              <a:t>Of course, this flattery is shallow and not deserved but the rich believe it is real.</a:t>
            </a:r>
          </a:p>
          <a:p>
            <a:endParaRPr lang="en-GB" sz="1600" dirty="0"/>
          </a:p>
          <a:p>
            <a:r>
              <a:rPr lang="en-GB" sz="1600" dirty="0"/>
              <a:t>That triggers positive outcomes for the economy:</a:t>
            </a:r>
          </a:p>
          <a:p>
            <a:endParaRPr lang="en-GB" sz="1600" dirty="0"/>
          </a:p>
          <a:p>
            <a:r>
              <a:rPr lang="en-GB" sz="1600" dirty="0"/>
              <a:t>Our empathy with these rich fools has the profound and unintended consequence of fuelling the spirit of improvement and competition on which the progress of civilisation relies. The rich are flattered, produce, consume, fuel the economy and thus  help the poorer echelons of society to survive. (trickle-down effect!)</a:t>
            </a:r>
          </a:p>
          <a:p>
            <a:endParaRPr lang="en-GB" sz="1600" dirty="0"/>
          </a:p>
          <a:p>
            <a:r>
              <a:rPr lang="en-GB" sz="1600" b="1" dirty="0"/>
              <a:t>We see the rich, we envy their lives of comfort and ease. And paradoxically,  Smith argues, as a consequence, we commit ourselves to a lifetime of discomfort and hard work to achieve the same</a:t>
            </a:r>
            <a:r>
              <a:rPr lang="en-US" sz="1600" b="1" dirty="0"/>
              <a:t>.</a:t>
            </a:r>
            <a:endParaRPr lang="en-GB" sz="1600" b="1" dirty="0"/>
          </a:p>
          <a:p>
            <a:endParaRPr lang="en-GB" dirty="0"/>
          </a:p>
          <a:p>
            <a:endParaRPr lang="en-US" dirty="0"/>
          </a:p>
        </p:txBody>
      </p:sp>
      <p:sp>
        <p:nvSpPr>
          <p:cNvPr id="4" name="TextBox 3"/>
          <p:cNvSpPr txBox="1"/>
          <p:nvPr/>
        </p:nvSpPr>
        <p:spPr>
          <a:xfrm>
            <a:off x="3071447" y="443122"/>
            <a:ext cx="7197968" cy="923330"/>
          </a:xfrm>
          <a:prstGeom prst="rect">
            <a:avLst/>
          </a:prstGeom>
          <a:noFill/>
        </p:spPr>
        <p:txBody>
          <a:bodyPr wrap="square" rtlCol="0">
            <a:spAutoFit/>
          </a:bodyPr>
          <a:lstStyle/>
          <a:p>
            <a:r>
              <a:rPr lang="en-US" b="1" dirty="0"/>
              <a:t>We even sympathize with the super rich because distribution of wealth in a society depends on it! it is an absurd feeling, Smith argues but ….</a:t>
            </a:r>
          </a:p>
        </p:txBody>
      </p:sp>
    </p:spTree>
    <p:extLst>
      <p:ext uri="{BB962C8B-B14F-4D97-AF65-F5344CB8AC3E}">
        <p14:creationId xmlns:p14="http://schemas.microsoft.com/office/powerpoint/2010/main" val="1794679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3" descr="The image “http://upload.wikimedia.org/wikipedia/en/0/0f/Engelss56fe1.jpg” cannot be displayed, because it contains errors.">
            <a:extLst>
              <a:ext uri="{FF2B5EF4-FFF2-40B4-BE49-F238E27FC236}">
                <a16:creationId xmlns:a16="http://schemas.microsoft.com/office/drawing/2014/main" id="{F84B0E65-FB55-12F9-CF73-BACD76B09A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25" y="311150"/>
            <a:ext cx="451485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8" name="Text Box 4">
            <a:extLst>
              <a:ext uri="{FF2B5EF4-FFF2-40B4-BE49-F238E27FC236}">
                <a16:creationId xmlns:a16="http://schemas.microsoft.com/office/drawing/2014/main" id="{5EA5ECAE-29B6-EC29-E77C-69D7F4F0CD27}"/>
              </a:ext>
            </a:extLst>
          </p:cNvPr>
          <p:cNvSpPr txBox="1">
            <a:spLocks noChangeArrowheads="1"/>
          </p:cNvSpPr>
          <p:nvPr/>
        </p:nvSpPr>
        <p:spPr bwMode="auto">
          <a:xfrm>
            <a:off x="6456363" y="6237288"/>
            <a:ext cx="37449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buFontTx/>
              <a:buNone/>
            </a:pPr>
            <a:r>
              <a:rPr lang="de-DE" altLang="en-US" sz="1800"/>
              <a:t>Friedrich Engels (1820-1895)</a:t>
            </a:r>
            <a:endParaRPr lang="en-GB" altLang="en-US" sz="1800"/>
          </a:p>
        </p:txBody>
      </p:sp>
      <p:pic>
        <p:nvPicPr>
          <p:cNvPr id="24579" name="Picture 9" descr="The image “http://www.marxists.org/archive/marx/works/cw/volume04/04-299.gif” cannot be displayed, because it contains errors.">
            <a:extLst>
              <a:ext uri="{FF2B5EF4-FFF2-40B4-BE49-F238E27FC236}">
                <a16:creationId xmlns:a16="http://schemas.microsoft.com/office/drawing/2014/main" id="{951225F1-5D04-73C8-D6A1-C8E27B15B3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0364" y="0"/>
            <a:ext cx="3957637" cy="616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C0BF012F-D64B-9365-F995-9E566A90ABEE}"/>
              </a:ext>
            </a:extLst>
          </p:cNvPr>
          <p:cNvSpPr txBox="1"/>
          <p:nvPr/>
        </p:nvSpPr>
        <p:spPr>
          <a:xfrm>
            <a:off x="4514851" y="414338"/>
            <a:ext cx="2085974" cy="1754326"/>
          </a:xfrm>
          <a:prstGeom prst="rect">
            <a:avLst/>
          </a:prstGeom>
          <a:noFill/>
        </p:spPr>
        <p:txBody>
          <a:bodyPr wrap="square" rtlCol="0">
            <a:spAutoFit/>
          </a:bodyPr>
          <a:lstStyle/>
          <a:p>
            <a:r>
              <a:rPr lang="en-US" b="1" dirty="0"/>
              <a:t>Marx has a lifelong </a:t>
            </a:r>
          </a:p>
          <a:p>
            <a:r>
              <a:rPr lang="en-US" b="1" dirty="0"/>
              <a:t>friendship and working</a:t>
            </a:r>
          </a:p>
          <a:p>
            <a:r>
              <a:rPr lang="en-US" b="1" dirty="0"/>
              <a:t>relationship with </a:t>
            </a:r>
          </a:p>
          <a:p>
            <a:r>
              <a:rPr lang="en-US" b="1" dirty="0"/>
              <a:t>Friedrich Engels</a:t>
            </a:r>
          </a:p>
        </p:txBody>
      </p:sp>
    </p:spTree>
    <p:extLst>
      <p:ext uri="{BB962C8B-B14F-4D97-AF65-F5344CB8AC3E}">
        <p14:creationId xmlns:p14="http://schemas.microsoft.com/office/powerpoint/2010/main" val="3813233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283D0C-B13D-9D86-AE97-29C582F9F596}"/>
              </a:ext>
            </a:extLst>
          </p:cNvPr>
          <p:cNvSpPr txBox="1"/>
          <p:nvPr/>
        </p:nvSpPr>
        <p:spPr>
          <a:xfrm>
            <a:off x="565265" y="1326189"/>
            <a:ext cx="11706241" cy="4801314"/>
          </a:xfrm>
          <a:prstGeom prst="rect">
            <a:avLst/>
          </a:prstGeom>
          <a:noFill/>
        </p:spPr>
        <p:txBody>
          <a:bodyPr wrap="square" rtlCol="0">
            <a:spAutoFit/>
          </a:bodyPr>
          <a:lstStyle/>
          <a:p>
            <a:endParaRPr lang="en-US" b="1" dirty="0"/>
          </a:p>
          <a:p>
            <a:r>
              <a:rPr lang="en-US" b="1" dirty="0"/>
              <a:t>Value: the production of new goods and services. </a:t>
            </a:r>
          </a:p>
          <a:p>
            <a:endParaRPr lang="en-US" dirty="0"/>
          </a:p>
          <a:p>
            <a:r>
              <a:rPr lang="en-US" dirty="0"/>
              <a:t>	How these outputs are produced  (production) , how they are shared across the economy (distributed) 	and 	what is done with the earnings that are created from their productive reinvestment? Is that is what is 	produced ‘useful’? </a:t>
            </a:r>
          </a:p>
          <a:p>
            <a:endParaRPr lang="en-US" dirty="0"/>
          </a:p>
          <a:p>
            <a:endParaRPr lang="en-US" dirty="0"/>
          </a:p>
          <a:p>
            <a:r>
              <a:rPr lang="en-US" dirty="0"/>
              <a:t>‘Value creation’: The ways in which different types of resources (human, physical, an intangible) are established</a:t>
            </a:r>
          </a:p>
          <a:p>
            <a:r>
              <a:rPr lang="en-US" dirty="0"/>
              <a:t>And interact to produce new goods and services.</a:t>
            </a:r>
          </a:p>
          <a:p>
            <a:endParaRPr lang="en-US" dirty="0"/>
          </a:p>
          <a:p>
            <a:r>
              <a:rPr lang="en-US" dirty="0"/>
              <a:t>‘Value extraction’: activities focused on moving around existing resources and outputs, and gaining disproportionately from the ensuing trade </a:t>
            </a:r>
          </a:p>
          <a:p>
            <a:endParaRPr lang="en-US" dirty="0"/>
          </a:p>
          <a:p>
            <a:endParaRPr lang="en-US" dirty="0"/>
          </a:p>
          <a:p>
            <a:r>
              <a:rPr lang="en-US" dirty="0"/>
              <a:t>Claim: Today, subjective value theory reigns with ‘the market ‘driven by supply and demand. </a:t>
            </a:r>
          </a:p>
          <a:p>
            <a:endParaRPr lang="en-US" dirty="0"/>
          </a:p>
        </p:txBody>
      </p:sp>
      <p:sp>
        <p:nvSpPr>
          <p:cNvPr id="5" name="TextBox 4">
            <a:extLst>
              <a:ext uri="{FF2B5EF4-FFF2-40B4-BE49-F238E27FC236}">
                <a16:creationId xmlns:a16="http://schemas.microsoft.com/office/drawing/2014/main" id="{CB71B93A-1027-581D-1C3A-8F54C12F8176}"/>
              </a:ext>
            </a:extLst>
          </p:cNvPr>
          <p:cNvSpPr txBox="1"/>
          <p:nvPr/>
        </p:nvSpPr>
        <p:spPr>
          <a:xfrm>
            <a:off x="3275215" y="864524"/>
            <a:ext cx="4106487" cy="461665"/>
          </a:xfrm>
          <a:prstGeom prst="rect">
            <a:avLst/>
          </a:prstGeom>
          <a:noFill/>
        </p:spPr>
        <p:txBody>
          <a:bodyPr wrap="square" rtlCol="0">
            <a:spAutoFit/>
          </a:bodyPr>
          <a:lstStyle/>
          <a:p>
            <a:r>
              <a:rPr lang="en-US" b="1" dirty="0"/>
              <a:t> 		</a:t>
            </a:r>
            <a:r>
              <a:rPr lang="en-US" sz="2400" b="1" dirty="0"/>
              <a:t>What is value?</a:t>
            </a:r>
          </a:p>
        </p:txBody>
      </p:sp>
    </p:spTree>
    <p:extLst>
      <p:ext uri="{BB962C8B-B14F-4D97-AF65-F5344CB8AC3E}">
        <p14:creationId xmlns:p14="http://schemas.microsoft.com/office/powerpoint/2010/main" val="2755332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3062F3D-6F9D-B67E-7787-B82A1B35C373}"/>
              </a:ext>
            </a:extLst>
          </p:cNvPr>
          <p:cNvSpPr txBox="1"/>
          <p:nvPr/>
        </p:nvSpPr>
        <p:spPr>
          <a:xfrm>
            <a:off x="304800" y="275771"/>
            <a:ext cx="11422743" cy="2862322"/>
          </a:xfrm>
          <a:prstGeom prst="rect">
            <a:avLst/>
          </a:prstGeom>
          <a:noFill/>
        </p:spPr>
        <p:txBody>
          <a:bodyPr wrap="square" rtlCol="0">
            <a:spAutoFit/>
          </a:bodyPr>
          <a:lstStyle/>
          <a:p>
            <a:r>
              <a:rPr lang="en-US" b="1" dirty="0"/>
              <a:t>To understand different theories on ‘value’ turn around a fundamental issue: </a:t>
            </a:r>
          </a:p>
          <a:p>
            <a:endParaRPr lang="en-US" dirty="0"/>
          </a:p>
          <a:p>
            <a:r>
              <a:rPr lang="en-US" dirty="0"/>
              <a:t>Division between ‘productive’ and ‘unproductive’ activities and how this distribution has influenced ideas about which economic actors deserve what – how the spoils of value creation is distributed in society. Productive activities are conceptually ‘fenced’ off from unproductive activities </a:t>
            </a:r>
          </a:p>
          <a:p>
            <a:endParaRPr lang="en-US" dirty="0"/>
          </a:p>
          <a:p>
            <a:endParaRPr lang="en-US" dirty="0"/>
          </a:p>
          <a:p>
            <a:endParaRPr lang="en-US" dirty="0"/>
          </a:p>
          <a:p>
            <a:endParaRPr lang="en-US" dirty="0"/>
          </a:p>
          <a:p>
            <a:endParaRPr lang="en-US" dirty="0"/>
          </a:p>
        </p:txBody>
      </p:sp>
      <p:sp>
        <p:nvSpPr>
          <p:cNvPr id="5" name="Oval 4">
            <a:extLst>
              <a:ext uri="{FF2B5EF4-FFF2-40B4-BE49-F238E27FC236}">
                <a16:creationId xmlns:a16="http://schemas.microsoft.com/office/drawing/2014/main" id="{995259D8-771E-2F39-C16A-E29F7CD82300}"/>
              </a:ext>
            </a:extLst>
          </p:cNvPr>
          <p:cNvSpPr/>
          <p:nvPr/>
        </p:nvSpPr>
        <p:spPr>
          <a:xfrm>
            <a:off x="6850743" y="2844800"/>
            <a:ext cx="3004457" cy="187234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unproductive</a:t>
            </a:r>
          </a:p>
          <a:p>
            <a:pPr algn="ctr"/>
            <a:r>
              <a:rPr lang="en-US" dirty="0"/>
              <a:t>activities</a:t>
            </a:r>
          </a:p>
        </p:txBody>
      </p:sp>
      <p:sp>
        <p:nvSpPr>
          <p:cNvPr id="7" name="TextBox 6">
            <a:extLst>
              <a:ext uri="{FF2B5EF4-FFF2-40B4-BE49-F238E27FC236}">
                <a16:creationId xmlns:a16="http://schemas.microsoft.com/office/drawing/2014/main" id="{70EBAA3D-61C1-65B7-9DD1-847747A932F6}"/>
              </a:ext>
            </a:extLst>
          </p:cNvPr>
          <p:cNvSpPr txBox="1"/>
          <p:nvPr/>
        </p:nvSpPr>
        <p:spPr>
          <a:xfrm>
            <a:off x="7155543" y="5776687"/>
            <a:ext cx="5137250" cy="923330"/>
          </a:xfrm>
          <a:prstGeom prst="rect">
            <a:avLst/>
          </a:prstGeom>
          <a:noFill/>
        </p:spPr>
        <p:txBody>
          <a:bodyPr wrap="square" rtlCol="0">
            <a:spAutoFit/>
          </a:bodyPr>
          <a:lstStyle/>
          <a:p>
            <a:r>
              <a:rPr lang="en-US" b="1" dirty="0"/>
              <a:t>Beneficiaries of produced wealth, created by productive activities, distributed to them (e.g. welfare), or unearned income  (e.g. rent)</a:t>
            </a:r>
          </a:p>
        </p:txBody>
      </p:sp>
      <p:sp>
        <p:nvSpPr>
          <p:cNvPr id="9" name="Oval 8">
            <a:extLst>
              <a:ext uri="{FF2B5EF4-FFF2-40B4-BE49-F238E27FC236}">
                <a16:creationId xmlns:a16="http://schemas.microsoft.com/office/drawing/2014/main" id="{55442B21-072D-C725-F2A7-676C6544C19F}"/>
              </a:ext>
            </a:extLst>
          </p:cNvPr>
          <p:cNvSpPr/>
          <p:nvPr/>
        </p:nvSpPr>
        <p:spPr>
          <a:xfrm>
            <a:off x="624115" y="2220687"/>
            <a:ext cx="3962400" cy="320765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A9662F22-8034-0D22-A75B-C92BD039C397}"/>
              </a:ext>
            </a:extLst>
          </p:cNvPr>
          <p:cNvSpPr/>
          <p:nvPr/>
        </p:nvSpPr>
        <p:spPr>
          <a:xfrm>
            <a:off x="1495473" y="3392875"/>
            <a:ext cx="2237178" cy="92891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productive </a:t>
            </a:r>
          </a:p>
          <a:p>
            <a:pPr algn="ctr"/>
            <a:r>
              <a:rPr lang="en-US" dirty="0"/>
              <a:t>activities</a:t>
            </a:r>
          </a:p>
        </p:txBody>
      </p:sp>
      <p:sp>
        <p:nvSpPr>
          <p:cNvPr id="11" name="TextBox 10">
            <a:extLst>
              <a:ext uri="{FF2B5EF4-FFF2-40B4-BE49-F238E27FC236}">
                <a16:creationId xmlns:a16="http://schemas.microsoft.com/office/drawing/2014/main" id="{A2DF4FA7-B2F4-C7BF-3931-C273E7182EAD}"/>
              </a:ext>
            </a:extLst>
          </p:cNvPr>
          <p:cNvSpPr txBox="1"/>
          <p:nvPr/>
        </p:nvSpPr>
        <p:spPr>
          <a:xfrm>
            <a:off x="232229" y="6400800"/>
            <a:ext cx="2388283" cy="369332"/>
          </a:xfrm>
          <a:prstGeom prst="rect">
            <a:avLst/>
          </a:prstGeom>
          <a:noFill/>
        </p:spPr>
        <p:txBody>
          <a:bodyPr wrap="none" rtlCol="0">
            <a:spAutoFit/>
          </a:bodyPr>
          <a:lstStyle/>
          <a:p>
            <a:r>
              <a:rPr lang="en-US" dirty="0"/>
              <a:t>Mazzucato, Value, p. 9</a:t>
            </a:r>
          </a:p>
        </p:txBody>
      </p:sp>
      <p:sp>
        <p:nvSpPr>
          <p:cNvPr id="13" name="TextBox 12">
            <a:extLst>
              <a:ext uri="{FF2B5EF4-FFF2-40B4-BE49-F238E27FC236}">
                <a16:creationId xmlns:a16="http://schemas.microsoft.com/office/drawing/2014/main" id="{45374791-16F0-41CA-65A6-D29BC56DA362}"/>
              </a:ext>
            </a:extLst>
          </p:cNvPr>
          <p:cNvSpPr txBox="1"/>
          <p:nvPr/>
        </p:nvSpPr>
        <p:spPr>
          <a:xfrm>
            <a:off x="449943" y="5776686"/>
            <a:ext cx="2278509" cy="369332"/>
          </a:xfrm>
          <a:prstGeom prst="rect">
            <a:avLst/>
          </a:prstGeom>
          <a:noFill/>
        </p:spPr>
        <p:txBody>
          <a:bodyPr wrap="none" rtlCol="0">
            <a:spAutoFit/>
          </a:bodyPr>
          <a:lstStyle/>
          <a:p>
            <a:r>
              <a:rPr lang="en-US" b="1" dirty="0"/>
              <a:t>Producers of wealth</a:t>
            </a:r>
          </a:p>
        </p:txBody>
      </p:sp>
    </p:spTree>
    <p:extLst>
      <p:ext uri="{BB962C8B-B14F-4D97-AF65-F5344CB8AC3E}">
        <p14:creationId xmlns:p14="http://schemas.microsoft.com/office/powerpoint/2010/main" val="3070589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63BB8C2-E702-AF66-35BB-8E5F8E77D661}"/>
              </a:ext>
            </a:extLst>
          </p:cNvPr>
          <p:cNvSpPr txBox="1"/>
          <p:nvPr/>
        </p:nvSpPr>
        <p:spPr>
          <a:xfrm>
            <a:off x="1570892" y="1406769"/>
            <a:ext cx="23039577" cy="3231654"/>
          </a:xfrm>
          <a:prstGeom prst="rect">
            <a:avLst/>
          </a:prstGeom>
          <a:noFill/>
        </p:spPr>
        <p:txBody>
          <a:bodyPr wrap="square" rtlCol="0">
            <a:spAutoFit/>
          </a:bodyPr>
          <a:lstStyle/>
          <a:p>
            <a:r>
              <a:rPr lang="en-US" sz="2400" b="1" dirty="0"/>
              <a:t>Classical economics and the ‘objective value theory’</a:t>
            </a:r>
          </a:p>
          <a:p>
            <a:endParaRPr lang="en-US" b="1" dirty="0"/>
          </a:p>
          <a:p>
            <a:r>
              <a:rPr lang="en-GB" b="1" dirty="0"/>
              <a:t>Adam Smith (1723-90), David Ricardo (1772-23), and Karl Marx (1818-83)</a:t>
            </a:r>
            <a:endParaRPr lang="en-GB" dirty="0"/>
          </a:p>
          <a:p>
            <a:r>
              <a:rPr lang="en-GB" b="1" dirty="0"/>
              <a:t> </a:t>
            </a:r>
            <a:endParaRPr lang="en-GB" dirty="0"/>
          </a:p>
          <a:p>
            <a:endParaRPr lang="en-GB" dirty="0"/>
          </a:p>
          <a:p>
            <a:r>
              <a:rPr lang="en-GB" dirty="0"/>
              <a:t>They share two central ideas: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 Value derived from the cost of production, principally labour</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Therefore, activity subsequent to value created by labour (e.g. finance), did not in itself create value. </a:t>
            </a:r>
          </a:p>
          <a:p>
            <a:r>
              <a:rPr lang="en-US" b="1" dirty="0"/>
              <a:t> </a:t>
            </a:r>
          </a:p>
        </p:txBody>
      </p:sp>
    </p:spTree>
    <p:extLst>
      <p:ext uri="{BB962C8B-B14F-4D97-AF65-F5344CB8AC3E}">
        <p14:creationId xmlns:p14="http://schemas.microsoft.com/office/powerpoint/2010/main" val="3480792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268" y="5484560"/>
            <a:ext cx="1513556" cy="369332"/>
          </a:xfrm>
          <a:prstGeom prst="rect">
            <a:avLst/>
          </a:prstGeom>
          <a:noFill/>
        </p:spPr>
        <p:txBody>
          <a:bodyPr wrap="none" rtlCol="0">
            <a:spAutoFit/>
          </a:bodyPr>
          <a:lstStyle/>
          <a:p>
            <a:r>
              <a:rPr lang="en-US" dirty="0"/>
              <a:t>Adam Smith, </a:t>
            </a:r>
          </a:p>
        </p:txBody>
      </p:sp>
      <p:pic>
        <p:nvPicPr>
          <p:cNvPr id="3" name="Picture 2" descr="adam_smith-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321" y="1004108"/>
            <a:ext cx="5291994" cy="5291994"/>
          </a:xfrm>
          <a:prstGeom prst="rect">
            <a:avLst/>
          </a:prstGeom>
        </p:spPr>
      </p:pic>
      <p:sp>
        <p:nvSpPr>
          <p:cNvPr id="4" name="TextBox 3"/>
          <p:cNvSpPr txBox="1"/>
          <p:nvPr/>
        </p:nvSpPr>
        <p:spPr>
          <a:xfrm>
            <a:off x="2186676" y="6294360"/>
            <a:ext cx="2608663" cy="369332"/>
          </a:xfrm>
          <a:prstGeom prst="rect">
            <a:avLst/>
          </a:prstGeom>
          <a:noFill/>
        </p:spPr>
        <p:txBody>
          <a:bodyPr wrap="none" rtlCol="0">
            <a:spAutoFit/>
          </a:bodyPr>
          <a:lstStyle/>
          <a:p>
            <a:r>
              <a:rPr lang="en-US" dirty="0"/>
              <a:t>Adam Smith, 1723-1790 </a:t>
            </a:r>
          </a:p>
        </p:txBody>
      </p:sp>
      <p:sp>
        <p:nvSpPr>
          <p:cNvPr id="5" name="TextBox 4"/>
          <p:cNvSpPr txBox="1"/>
          <p:nvPr/>
        </p:nvSpPr>
        <p:spPr>
          <a:xfrm>
            <a:off x="6574971" y="349135"/>
            <a:ext cx="3414805" cy="2308324"/>
          </a:xfrm>
          <a:prstGeom prst="rect">
            <a:avLst/>
          </a:prstGeom>
          <a:noFill/>
        </p:spPr>
        <p:txBody>
          <a:bodyPr wrap="square" rtlCol="0">
            <a:spAutoFit/>
          </a:bodyPr>
          <a:lstStyle/>
          <a:p>
            <a:r>
              <a:rPr lang="en-US" b="1" dirty="0"/>
              <a:t>Acts of Union 1707</a:t>
            </a:r>
            <a:r>
              <a:rPr lang="en-US" dirty="0"/>
              <a:t>: The Acts joined the Kingdom of England and the Kingdom of Scotland (previously separate states with separate legislatures, but with the same monarch) into a single, united kingdom named ‘Great Britain’</a:t>
            </a:r>
          </a:p>
        </p:txBody>
      </p:sp>
      <p:sp>
        <p:nvSpPr>
          <p:cNvPr id="6" name="TextBox 5"/>
          <p:cNvSpPr txBox="1"/>
          <p:nvPr/>
        </p:nvSpPr>
        <p:spPr>
          <a:xfrm>
            <a:off x="6336315" y="3359275"/>
            <a:ext cx="3548971" cy="2308324"/>
          </a:xfrm>
          <a:prstGeom prst="rect">
            <a:avLst/>
          </a:prstGeom>
          <a:noFill/>
        </p:spPr>
        <p:txBody>
          <a:bodyPr wrap="square" rtlCol="0">
            <a:spAutoFit/>
          </a:bodyPr>
          <a:lstStyle/>
          <a:p>
            <a:pPr marL="285750" indent="-285750">
              <a:buFont typeface="Arial"/>
              <a:buChar char="•"/>
            </a:pPr>
            <a:r>
              <a:rPr lang="en-US" dirty="0"/>
              <a:t>No longer a political government in Scotland; managed by English ‘agents’; a country without a political head</a:t>
            </a:r>
          </a:p>
          <a:p>
            <a:pPr marL="285750" indent="-285750">
              <a:buFont typeface="Arial" panose="020B0604020202020204" pitchFamily="34" charset="0"/>
              <a:buChar char="•"/>
            </a:pPr>
            <a:r>
              <a:rPr lang="en-US" u="sng" dirty="0"/>
              <a:t>But</a:t>
            </a:r>
            <a:r>
              <a:rPr lang="en-US" dirty="0"/>
              <a:t> access to English trade at home and abroad; Britain leading Industrial Revolution </a:t>
            </a:r>
          </a:p>
        </p:txBody>
      </p:sp>
      <p:sp>
        <p:nvSpPr>
          <p:cNvPr id="7" name="TextBox 6"/>
          <p:cNvSpPr txBox="1"/>
          <p:nvPr/>
        </p:nvSpPr>
        <p:spPr>
          <a:xfrm>
            <a:off x="6574971" y="2989943"/>
            <a:ext cx="1504368" cy="369332"/>
          </a:xfrm>
          <a:prstGeom prst="rect">
            <a:avLst/>
          </a:prstGeom>
          <a:noFill/>
        </p:spPr>
        <p:txBody>
          <a:bodyPr wrap="square" rtlCol="0">
            <a:spAutoFit/>
          </a:bodyPr>
          <a:lstStyle/>
          <a:p>
            <a:r>
              <a:rPr lang="en-US" b="1" dirty="0"/>
              <a:t>Results</a:t>
            </a:r>
          </a:p>
        </p:txBody>
      </p:sp>
      <p:sp>
        <p:nvSpPr>
          <p:cNvPr id="8" name="TextBox 7">
            <a:extLst>
              <a:ext uri="{FF2B5EF4-FFF2-40B4-BE49-F238E27FC236}">
                <a16:creationId xmlns:a16="http://schemas.microsoft.com/office/drawing/2014/main" id="{5F43E477-9BE3-4A4C-8DD8-1B93C528A55A}"/>
              </a:ext>
            </a:extLst>
          </p:cNvPr>
          <p:cNvSpPr txBox="1"/>
          <p:nvPr/>
        </p:nvSpPr>
        <p:spPr>
          <a:xfrm>
            <a:off x="1403685" y="109099"/>
            <a:ext cx="9361804" cy="369332"/>
          </a:xfrm>
          <a:prstGeom prst="rect">
            <a:avLst/>
          </a:prstGeom>
          <a:noFill/>
        </p:spPr>
        <p:txBody>
          <a:bodyPr wrap="square" rtlCol="0">
            <a:spAutoFit/>
          </a:bodyPr>
          <a:lstStyle/>
          <a:p>
            <a:r>
              <a:rPr lang="en-US" b="1" dirty="0"/>
              <a:t>Context of Smith’s political economy</a:t>
            </a:r>
          </a:p>
        </p:txBody>
      </p:sp>
      <p:sp>
        <p:nvSpPr>
          <p:cNvPr id="9" name="TextBox 8">
            <a:extLst>
              <a:ext uri="{FF2B5EF4-FFF2-40B4-BE49-F238E27FC236}">
                <a16:creationId xmlns:a16="http://schemas.microsoft.com/office/drawing/2014/main" id="{22B59C1E-F5ED-7C37-5F67-161A6997DB46}"/>
              </a:ext>
            </a:extLst>
          </p:cNvPr>
          <p:cNvSpPr txBox="1"/>
          <p:nvPr/>
        </p:nvSpPr>
        <p:spPr>
          <a:xfrm>
            <a:off x="6336315" y="5870787"/>
            <a:ext cx="5855685" cy="923330"/>
          </a:xfrm>
          <a:prstGeom prst="rect">
            <a:avLst/>
          </a:prstGeom>
          <a:noFill/>
        </p:spPr>
        <p:txBody>
          <a:bodyPr wrap="square" rtlCol="0">
            <a:spAutoFit/>
          </a:bodyPr>
          <a:lstStyle/>
          <a:p>
            <a:r>
              <a:rPr lang="en-US" b="1" dirty="0"/>
              <a:t>Aim:</a:t>
            </a:r>
            <a:r>
              <a:rPr lang="en-US" dirty="0"/>
              <a:t> how to </a:t>
            </a:r>
            <a:r>
              <a:rPr lang="en-US" dirty="0" err="1"/>
              <a:t>reconceptualise</a:t>
            </a:r>
            <a:r>
              <a:rPr lang="en-US" dirty="0"/>
              <a:t> a prosperous society without a political leader of its own, held together by the through commerce and trade?</a:t>
            </a:r>
          </a:p>
        </p:txBody>
      </p:sp>
    </p:spTree>
    <p:extLst>
      <p:ext uri="{BB962C8B-B14F-4D97-AF65-F5344CB8AC3E}">
        <p14:creationId xmlns:p14="http://schemas.microsoft.com/office/powerpoint/2010/main" val="149091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DC228B2-4D25-4513-0794-46A6999EEE4A}"/>
              </a:ext>
            </a:extLst>
          </p:cNvPr>
          <p:cNvSpPr txBox="1"/>
          <p:nvPr/>
        </p:nvSpPr>
        <p:spPr>
          <a:xfrm>
            <a:off x="1799772" y="1727200"/>
            <a:ext cx="8663692" cy="3693319"/>
          </a:xfrm>
          <a:prstGeom prst="rect">
            <a:avLst/>
          </a:prstGeom>
          <a:noFill/>
        </p:spPr>
        <p:txBody>
          <a:bodyPr wrap="square" rtlCol="0">
            <a:spAutoFit/>
          </a:bodyPr>
          <a:lstStyle/>
          <a:p>
            <a:r>
              <a:rPr lang="en-GB" dirty="0"/>
              <a:t>It is the economic counterpart of political absolutism.</a:t>
            </a:r>
          </a:p>
          <a:p>
            <a:endParaRPr lang="en-GB" dirty="0"/>
          </a:p>
          <a:p>
            <a:r>
              <a:rPr lang="en-GB" dirty="0"/>
              <a:t>An economic theory and practice, dominant in Europe from the 16th to the 18th century which promoted the idea that a nation’s wealth was the amount of money or gold that it possessed. </a:t>
            </a:r>
          </a:p>
          <a:p>
            <a:endParaRPr lang="en-GB" dirty="0"/>
          </a:p>
          <a:p>
            <a:r>
              <a:rPr lang="en-GB" dirty="0"/>
              <a:t>This implied that to become richer, a nation needed to sell as much as possible to others, in order to get as much coin/gold as passible in return; and it needed to buy as little as possible from others, in order to prevent its cash reserves leaking abroad. </a:t>
            </a:r>
          </a:p>
          <a:p>
            <a:endParaRPr lang="en-GB" dirty="0"/>
          </a:p>
          <a:p>
            <a:r>
              <a:rPr lang="en-GB" dirty="0"/>
              <a:t>The view of trade led to the creation of a vast network of important </a:t>
            </a:r>
            <a:r>
              <a:rPr lang="en-GB" dirty="0" err="1"/>
              <a:t>tarifs</a:t>
            </a:r>
            <a:r>
              <a:rPr lang="en-GB" dirty="0"/>
              <a:t>, export subsidies, taxes and preference for domestic industries, all designed to limit important and promote exports. </a:t>
            </a:r>
            <a:endParaRPr lang="en-US" dirty="0"/>
          </a:p>
        </p:txBody>
      </p:sp>
      <p:sp>
        <p:nvSpPr>
          <p:cNvPr id="3" name="TextBox 2">
            <a:extLst>
              <a:ext uri="{FF2B5EF4-FFF2-40B4-BE49-F238E27FC236}">
                <a16:creationId xmlns:a16="http://schemas.microsoft.com/office/drawing/2014/main" id="{8C85AC05-B026-85B6-29C2-D44B3DBF118F}"/>
              </a:ext>
            </a:extLst>
          </p:cNvPr>
          <p:cNvSpPr txBox="1"/>
          <p:nvPr/>
        </p:nvSpPr>
        <p:spPr>
          <a:xfrm>
            <a:off x="1799772" y="595086"/>
            <a:ext cx="7147819" cy="954107"/>
          </a:xfrm>
          <a:prstGeom prst="rect">
            <a:avLst/>
          </a:prstGeom>
          <a:noFill/>
        </p:spPr>
        <p:txBody>
          <a:bodyPr wrap="square" rtlCol="0">
            <a:spAutoFit/>
          </a:bodyPr>
          <a:lstStyle/>
          <a:p>
            <a:r>
              <a:rPr lang="en-US" sz="2000" b="1" dirty="0"/>
              <a:t>What is Smith working against? </a:t>
            </a:r>
          </a:p>
          <a:p>
            <a:endParaRPr lang="en-US" b="1" dirty="0"/>
          </a:p>
          <a:p>
            <a:r>
              <a:rPr lang="en-US" b="1" dirty="0"/>
              <a:t>1. Mercantilism</a:t>
            </a:r>
          </a:p>
        </p:txBody>
      </p:sp>
    </p:spTree>
    <p:extLst>
      <p:ext uri="{BB962C8B-B14F-4D97-AF65-F5344CB8AC3E}">
        <p14:creationId xmlns:p14="http://schemas.microsoft.com/office/powerpoint/2010/main" val="825735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806593-1238-EA07-1BB6-52927BF7213A}"/>
              </a:ext>
            </a:extLst>
          </p:cNvPr>
          <p:cNvSpPr txBox="1"/>
          <p:nvPr/>
        </p:nvSpPr>
        <p:spPr>
          <a:xfrm>
            <a:off x="1103086" y="682171"/>
            <a:ext cx="11466750" cy="6186309"/>
          </a:xfrm>
          <a:prstGeom prst="rect">
            <a:avLst/>
          </a:prstGeom>
          <a:noFill/>
        </p:spPr>
        <p:txBody>
          <a:bodyPr wrap="square" rtlCol="0">
            <a:spAutoFit/>
          </a:bodyPr>
          <a:lstStyle/>
          <a:p>
            <a:r>
              <a:rPr lang="en-US" b="1" dirty="0"/>
              <a:t>2. Physiocrats</a:t>
            </a:r>
          </a:p>
          <a:p>
            <a:endParaRPr lang="en-US" b="1" dirty="0"/>
          </a:p>
          <a:p>
            <a:r>
              <a:rPr lang="en-US" dirty="0"/>
              <a:t>First effort to find a formal theory wealth and value in the mid-</a:t>
            </a:r>
            <a:r>
              <a:rPr lang="en-US" dirty="0" err="1"/>
              <a:t>eigtheenth</a:t>
            </a:r>
            <a:r>
              <a:rPr lang="en-US" dirty="0"/>
              <a:t> century, designed</a:t>
            </a:r>
          </a:p>
          <a:p>
            <a:r>
              <a:rPr lang="en-US" dirty="0"/>
              <a:t>by Francois Quesnay, adviser of Louis XV (e.g. Tableau </a:t>
            </a:r>
            <a:r>
              <a:rPr lang="en-US" dirty="0" err="1"/>
              <a:t>Economique</a:t>
            </a:r>
            <a:r>
              <a:rPr lang="en-US" dirty="0"/>
              <a:t>, 1758); directed against </a:t>
            </a:r>
          </a:p>
          <a:p>
            <a:r>
              <a:rPr lang="en-US" dirty="0"/>
              <a:t>mercantilism and is obsession with coins and gold. </a:t>
            </a:r>
            <a:r>
              <a:rPr lang="en-US" b="1" dirty="0"/>
              <a:t>But, let’s not forget that he works for the aristocracy</a:t>
            </a:r>
            <a:r>
              <a:rPr lang="en-US" dirty="0"/>
              <a:t>!</a:t>
            </a:r>
          </a:p>
          <a:p>
            <a:endParaRPr lang="en-US" dirty="0"/>
          </a:p>
          <a:p>
            <a:endParaRPr lang="en-US" dirty="0"/>
          </a:p>
          <a:p>
            <a:r>
              <a:rPr lang="en-US" b="1" dirty="0"/>
              <a:t>Main claim: Land is the source of all value. </a:t>
            </a:r>
            <a:r>
              <a:rPr lang="en-US" dirty="0"/>
              <a:t>Everything that nourishes humans come from the soil. </a:t>
            </a:r>
          </a:p>
          <a:p>
            <a:r>
              <a:rPr lang="en-US" dirty="0"/>
              <a:t>Nature produces value; humans can only transform the wealth/value provided by nature.  </a:t>
            </a:r>
          </a:p>
          <a:p>
            <a:endParaRPr lang="en-US" dirty="0"/>
          </a:p>
          <a:p>
            <a:endParaRPr lang="en-US" b="1" dirty="0"/>
          </a:p>
          <a:p>
            <a:r>
              <a:rPr lang="en-US" b="1" dirty="0"/>
              <a:t>He defined for the first time in history what was ‘productive’ and what was ‘unproductive’</a:t>
            </a:r>
          </a:p>
          <a:p>
            <a:endParaRPr lang="en-US" b="1" dirty="0"/>
          </a:p>
          <a:p>
            <a:r>
              <a:rPr lang="en-US" b="1" dirty="0"/>
              <a:t>	Productive:</a:t>
            </a:r>
            <a:r>
              <a:rPr lang="en-US" dirty="0"/>
              <a:t> agriculture, husbandry, fishing, hunting and mining</a:t>
            </a:r>
          </a:p>
          <a:p>
            <a:endParaRPr lang="en-US" dirty="0"/>
          </a:p>
          <a:p>
            <a:r>
              <a:rPr lang="en-US" b="1" dirty="0"/>
              <a:t>	Unproductive:</a:t>
            </a:r>
            <a:r>
              <a:rPr lang="en-US" dirty="0"/>
              <a:t> households, governments, services, and even industry – unproductive </a:t>
            </a:r>
          </a:p>
          <a:p>
            <a:endParaRPr lang="en-US" dirty="0"/>
          </a:p>
          <a:p>
            <a:endParaRPr lang="en-US" dirty="0"/>
          </a:p>
          <a:p>
            <a:endParaRPr lang="en-US" dirty="0"/>
          </a:p>
          <a:p>
            <a:endParaRPr lang="en-US" b="1" dirty="0"/>
          </a:p>
          <a:p>
            <a:endParaRPr lang="en-US" b="1" dirty="0"/>
          </a:p>
          <a:p>
            <a:endParaRPr lang="en-US" b="1" dirty="0"/>
          </a:p>
        </p:txBody>
      </p:sp>
    </p:spTree>
    <p:extLst>
      <p:ext uri="{BB962C8B-B14F-4D97-AF65-F5344CB8AC3E}">
        <p14:creationId xmlns:p14="http://schemas.microsoft.com/office/powerpoint/2010/main" val="21563306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3928</TotalTime>
  <Words>4765</Words>
  <Application>Microsoft Macintosh PowerPoint</Application>
  <PresentationFormat>Widescreen</PresentationFormat>
  <Paragraphs>477</Paragraphs>
  <Slides>39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Aptos</vt:lpstr>
      <vt:lpstr>Aptos Display</vt:lpstr>
      <vt:lpstr>Arial</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Most famous works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2026-01-18T12:07:44Z</dcterms:created>
  <dcterms:modified xsi:type="dcterms:W3CDTF">2026-01-21T21:40:16Z</dcterms:modified>
</cp:coreProperties>
</file>