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6"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7D8745-F080-CD43-85B7-546E90809A05}" v="54" dt="2026-03-18T23:45:38.3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7"/>
    <p:restoredTop sz="94725"/>
  </p:normalViewPr>
  <p:slideViewPr>
    <p:cSldViewPr snapToGrid="0">
      <p:cViewPr varScale="1">
        <p:scale>
          <a:sx n="107" d="100"/>
          <a:sy n="107" d="100"/>
        </p:scale>
        <p:origin x="528"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in, Claudia" userId="84feb833-ac49-4e7b-926c-79be68de5524" providerId="ADAL" clId="{1AA7099F-4C5E-56E6-BED8-02EA9BA2CB21}"/>
    <pc:docChg chg="undo custSel addSld modSld">
      <pc:chgData name="Stein, Claudia" userId="84feb833-ac49-4e7b-926c-79be68de5524" providerId="ADAL" clId="{1AA7099F-4C5E-56E6-BED8-02EA9BA2CB21}" dt="2026-03-18T23:48:42.842" v="18150" actId="20577"/>
      <pc:docMkLst>
        <pc:docMk/>
      </pc:docMkLst>
      <pc:sldChg chg="modSp mod">
        <pc:chgData name="Stein, Claudia" userId="84feb833-ac49-4e7b-926c-79be68de5524" providerId="ADAL" clId="{1AA7099F-4C5E-56E6-BED8-02EA9BA2CB21}" dt="2026-03-18T23:41:35.474" v="17979" actId="20577"/>
        <pc:sldMkLst>
          <pc:docMk/>
          <pc:sldMk cId="3117799599" sldId="258"/>
        </pc:sldMkLst>
        <pc:spChg chg="mod">
          <ac:chgData name="Stein, Claudia" userId="84feb833-ac49-4e7b-926c-79be68de5524" providerId="ADAL" clId="{1AA7099F-4C5E-56E6-BED8-02EA9BA2CB21}" dt="2026-03-18T23:41:35.474" v="17979" actId="20577"/>
          <ac:spMkLst>
            <pc:docMk/>
            <pc:sldMk cId="3117799599" sldId="258"/>
            <ac:spMk id="4" creationId="{6D056878-C823-6657-6762-21847702C69B}"/>
          </ac:spMkLst>
        </pc:spChg>
      </pc:sldChg>
      <pc:sldChg chg="delSp modSp mod">
        <pc:chgData name="Stein, Claudia" userId="84feb833-ac49-4e7b-926c-79be68de5524" providerId="ADAL" clId="{1AA7099F-4C5E-56E6-BED8-02EA9BA2CB21}" dt="2026-03-18T23:42:10.497" v="17982" actId="20577"/>
        <pc:sldMkLst>
          <pc:docMk/>
          <pc:sldMk cId="1721744210" sldId="259"/>
        </pc:sldMkLst>
        <pc:spChg chg="mod">
          <ac:chgData name="Stein, Claudia" userId="84feb833-ac49-4e7b-926c-79be68de5524" providerId="ADAL" clId="{1AA7099F-4C5E-56E6-BED8-02EA9BA2CB21}" dt="2026-03-18T23:42:10.497" v="17982" actId="20577"/>
          <ac:spMkLst>
            <pc:docMk/>
            <pc:sldMk cId="1721744210" sldId="259"/>
            <ac:spMk id="5" creationId="{8298D593-8E70-142A-2BC3-9A68ED7194B5}"/>
          </ac:spMkLst>
        </pc:spChg>
        <pc:spChg chg="del mod">
          <ac:chgData name="Stein, Claudia" userId="84feb833-ac49-4e7b-926c-79be68de5524" providerId="ADAL" clId="{1AA7099F-4C5E-56E6-BED8-02EA9BA2CB21}" dt="2026-03-17T12:35:08.670" v="514" actId="478"/>
          <ac:spMkLst>
            <pc:docMk/>
            <pc:sldMk cId="1721744210" sldId="259"/>
            <ac:spMk id="6" creationId="{D5525E48-6346-F346-98BD-89136D6BEA26}"/>
          </ac:spMkLst>
        </pc:spChg>
      </pc:sldChg>
      <pc:sldChg chg="modSp mod">
        <pc:chgData name="Stein, Claudia" userId="84feb833-ac49-4e7b-926c-79be68de5524" providerId="ADAL" clId="{1AA7099F-4C5E-56E6-BED8-02EA9BA2CB21}" dt="2026-03-18T23:41:48.384" v="17980" actId="255"/>
        <pc:sldMkLst>
          <pc:docMk/>
          <pc:sldMk cId="1866079859" sldId="260"/>
        </pc:sldMkLst>
        <pc:spChg chg="mod">
          <ac:chgData name="Stein, Claudia" userId="84feb833-ac49-4e7b-926c-79be68de5524" providerId="ADAL" clId="{1AA7099F-4C5E-56E6-BED8-02EA9BA2CB21}" dt="2026-03-18T21:03:58.906" v="14592" actId="20577"/>
          <ac:spMkLst>
            <pc:docMk/>
            <pc:sldMk cId="1866079859" sldId="260"/>
            <ac:spMk id="4" creationId="{B8D35A00-F1D8-8FAF-E631-75B1AB4F2513}"/>
          </ac:spMkLst>
        </pc:spChg>
        <pc:spChg chg="mod">
          <ac:chgData name="Stein, Claudia" userId="84feb833-ac49-4e7b-926c-79be68de5524" providerId="ADAL" clId="{1AA7099F-4C5E-56E6-BED8-02EA9BA2CB21}" dt="2026-03-18T23:41:48.384" v="17980" actId="255"/>
          <ac:spMkLst>
            <pc:docMk/>
            <pc:sldMk cId="1866079859" sldId="260"/>
            <ac:spMk id="5" creationId="{23D50342-9C62-E3C2-490F-FFA1305FA91A}"/>
          </ac:spMkLst>
        </pc:spChg>
        <pc:spChg chg="mod">
          <ac:chgData name="Stein, Claudia" userId="84feb833-ac49-4e7b-926c-79be68de5524" providerId="ADAL" clId="{1AA7099F-4C5E-56E6-BED8-02EA9BA2CB21}" dt="2026-03-18T21:04:15.027" v="14594" actId="14100"/>
          <ac:spMkLst>
            <pc:docMk/>
            <pc:sldMk cId="1866079859" sldId="260"/>
            <ac:spMk id="6" creationId="{12AC0A7C-3794-8AD2-D9ED-6287E548CF29}"/>
          </ac:spMkLst>
        </pc:spChg>
      </pc:sldChg>
      <pc:sldChg chg="addSp delSp modSp new mod">
        <pc:chgData name="Stein, Claudia" userId="84feb833-ac49-4e7b-926c-79be68de5524" providerId="ADAL" clId="{1AA7099F-4C5E-56E6-BED8-02EA9BA2CB21}" dt="2026-03-18T09:11:09.319" v="10268" actId="20577"/>
        <pc:sldMkLst>
          <pc:docMk/>
          <pc:sldMk cId="1447308441" sldId="261"/>
        </pc:sldMkLst>
        <pc:spChg chg="del">
          <ac:chgData name="Stein, Claudia" userId="84feb833-ac49-4e7b-926c-79be68de5524" providerId="ADAL" clId="{1AA7099F-4C5E-56E6-BED8-02EA9BA2CB21}" dt="2026-03-17T12:32:42.494" v="291" actId="478"/>
          <ac:spMkLst>
            <pc:docMk/>
            <pc:sldMk cId="1447308441" sldId="261"/>
            <ac:spMk id="2" creationId="{5FDB2163-FB45-246D-D78A-3386CF195ABB}"/>
          </ac:spMkLst>
        </pc:spChg>
        <pc:spChg chg="del">
          <ac:chgData name="Stein, Claudia" userId="84feb833-ac49-4e7b-926c-79be68de5524" providerId="ADAL" clId="{1AA7099F-4C5E-56E6-BED8-02EA9BA2CB21}" dt="2026-03-17T12:32:44.510" v="292" actId="478"/>
          <ac:spMkLst>
            <pc:docMk/>
            <pc:sldMk cId="1447308441" sldId="261"/>
            <ac:spMk id="3" creationId="{09CB0167-446E-3728-51BA-F5C50BD77501}"/>
          </ac:spMkLst>
        </pc:spChg>
        <pc:spChg chg="add mod">
          <ac:chgData name="Stein, Claudia" userId="84feb833-ac49-4e7b-926c-79be68de5524" providerId="ADAL" clId="{1AA7099F-4C5E-56E6-BED8-02EA9BA2CB21}" dt="2026-03-17T12:44:02.479" v="1383" actId="20577"/>
          <ac:spMkLst>
            <pc:docMk/>
            <pc:sldMk cId="1447308441" sldId="261"/>
            <ac:spMk id="4" creationId="{FC664680-C1E9-92E4-534D-D8B69D65B478}"/>
          </ac:spMkLst>
        </pc:spChg>
        <pc:spChg chg="add mod">
          <ac:chgData name="Stein, Claudia" userId="84feb833-ac49-4e7b-926c-79be68de5524" providerId="ADAL" clId="{1AA7099F-4C5E-56E6-BED8-02EA9BA2CB21}" dt="2026-03-18T09:10:51.177" v="10251" actId="20577"/>
          <ac:spMkLst>
            <pc:docMk/>
            <pc:sldMk cId="1447308441" sldId="261"/>
            <ac:spMk id="5" creationId="{430EC6ED-74ED-D066-D5C7-408E585AE970}"/>
          </ac:spMkLst>
        </pc:spChg>
        <pc:spChg chg="add del mod">
          <ac:chgData name="Stein, Claudia" userId="84feb833-ac49-4e7b-926c-79be68de5524" providerId="ADAL" clId="{1AA7099F-4C5E-56E6-BED8-02EA9BA2CB21}" dt="2026-03-17T12:38:36.572" v="834"/>
          <ac:spMkLst>
            <pc:docMk/>
            <pc:sldMk cId="1447308441" sldId="261"/>
            <ac:spMk id="6" creationId="{148324AC-8FCA-E3C0-B15A-91BDB150E3DC}"/>
          </ac:spMkLst>
        </pc:spChg>
        <pc:spChg chg="add del mod">
          <ac:chgData name="Stein, Claudia" userId="84feb833-ac49-4e7b-926c-79be68de5524" providerId="ADAL" clId="{1AA7099F-4C5E-56E6-BED8-02EA9BA2CB21}" dt="2026-03-18T09:11:09.319" v="10268" actId="20577"/>
          <ac:spMkLst>
            <pc:docMk/>
            <pc:sldMk cId="1447308441" sldId="261"/>
            <ac:spMk id="7" creationId="{36425043-74C9-D14E-CADE-6D4D43EF08CC}"/>
          </ac:spMkLst>
        </pc:spChg>
      </pc:sldChg>
      <pc:sldChg chg="addSp delSp modSp new mod">
        <pc:chgData name="Stein, Claudia" userId="84feb833-ac49-4e7b-926c-79be68de5524" providerId="ADAL" clId="{1AA7099F-4C5E-56E6-BED8-02EA9BA2CB21}" dt="2026-03-18T23:43:38.259" v="17987" actId="20577"/>
        <pc:sldMkLst>
          <pc:docMk/>
          <pc:sldMk cId="2313457564" sldId="262"/>
        </pc:sldMkLst>
        <pc:spChg chg="add mod">
          <ac:chgData name="Stein, Claudia" userId="84feb833-ac49-4e7b-926c-79be68de5524" providerId="ADAL" clId="{1AA7099F-4C5E-56E6-BED8-02EA9BA2CB21}" dt="2026-03-18T23:42:42.907" v="17983" actId="20577"/>
          <ac:spMkLst>
            <pc:docMk/>
            <pc:sldMk cId="2313457564" sldId="262"/>
            <ac:spMk id="2" creationId="{0EBBD158-0FE2-F923-70B9-19167BF01B5D}"/>
          </ac:spMkLst>
        </pc:spChg>
        <pc:spChg chg="del">
          <ac:chgData name="Stein, Claudia" userId="84feb833-ac49-4e7b-926c-79be68de5524" providerId="ADAL" clId="{1AA7099F-4C5E-56E6-BED8-02EA9BA2CB21}" dt="2026-03-17T12:38:40.109" v="836" actId="478"/>
          <ac:spMkLst>
            <pc:docMk/>
            <pc:sldMk cId="2313457564" sldId="262"/>
            <ac:spMk id="2" creationId="{36272701-B7E6-16BF-6E96-2E1656648B39}"/>
          </ac:spMkLst>
        </pc:spChg>
        <pc:spChg chg="del">
          <ac:chgData name="Stein, Claudia" userId="84feb833-ac49-4e7b-926c-79be68de5524" providerId="ADAL" clId="{1AA7099F-4C5E-56E6-BED8-02EA9BA2CB21}" dt="2026-03-17T12:38:41.927" v="837" actId="478"/>
          <ac:spMkLst>
            <pc:docMk/>
            <pc:sldMk cId="2313457564" sldId="262"/>
            <ac:spMk id="3" creationId="{E72F3A8F-1274-81C6-0502-BAC7A18F16CF}"/>
          </ac:spMkLst>
        </pc:spChg>
        <pc:spChg chg="add del mod">
          <ac:chgData name="Stein, Claudia" userId="84feb833-ac49-4e7b-926c-79be68de5524" providerId="ADAL" clId="{1AA7099F-4C5E-56E6-BED8-02EA9BA2CB21}" dt="2026-03-18T23:43:38.259" v="17987" actId="20577"/>
          <ac:spMkLst>
            <pc:docMk/>
            <pc:sldMk cId="2313457564" sldId="262"/>
            <ac:spMk id="4" creationId="{24EF6D8B-2B93-033D-08DE-22E3B2CC6406}"/>
          </ac:spMkLst>
        </pc:spChg>
      </pc:sldChg>
      <pc:sldChg chg="addSp delSp modSp new mod">
        <pc:chgData name="Stein, Claudia" userId="84feb833-ac49-4e7b-926c-79be68de5524" providerId="ADAL" clId="{1AA7099F-4C5E-56E6-BED8-02EA9BA2CB21}" dt="2026-03-18T23:44:25.644" v="17992" actId="20577"/>
        <pc:sldMkLst>
          <pc:docMk/>
          <pc:sldMk cId="2643161542" sldId="263"/>
        </pc:sldMkLst>
        <pc:spChg chg="del">
          <ac:chgData name="Stein, Claudia" userId="84feb833-ac49-4e7b-926c-79be68de5524" providerId="ADAL" clId="{1AA7099F-4C5E-56E6-BED8-02EA9BA2CB21}" dt="2026-03-17T14:26:35.365" v="3495" actId="478"/>
          <ac:spMkLst>
            <pc:docMk/>
            <pc:sldMk cId="2643161542" sldId="263"/>
            <ac:spMk id="2" creationId="{A205EAEA-063B-3F24-0D81-C48479DB50E0}"/>
          </ac:spMkLst>
        </pc:spChg>
        <pc:spChg chg="del">
          <ac:chgData name="Stein, Claudia" userId="84feb833-ac49-4e7b-926c-79be68de5524" providerId="ADAL" clId="{1AA7099F-4C5E-56E6-BED8-02EA9BA2CB21}" dt="2026-03-17T14:26:36.944" v="3496" actId="478"/>
          <ac:spMkLst>
            <pc:docMk/>
            <pc:sldMk cId="2643161542" sldId="263"/>
            <ac:spMk id="3" creationId="{7A345B0E-1C7C-DF82-DB4C-EB773BAF303E}"/>
          </ac:spMkLst>
        </pc:spChg>
        <pc:spChg chg="add mod">
          <ac:chgData name="Stein, Claudia" userId="84feb833-ac49-4e7b-926c-79be68de5524" providerId="ADAL" clId="{1AA7099F-4C5E-56E6-BED8-02EA9BA2CB21}" dt="2026-03-18T09:18:33.959" v="10562" actId="20577"/>
          <ac:spMkLst>
            <pc:docMk/>
            <pc:sldMk cId="2643161542" sldId="263"/>
            <ac:spMk id="4" creationId="{8B2CADFE-C228-3643-A9A4-3AD857A085A0}"/>
          </ac:spMkLst>
        </pc:spChg>
        <pc:spChg chg="add mod">
          <ac:chgData name="Stein, Claudia" userId="84feb833-ac49-4e7b-926c-79be68de5524" providerId="ADAL" clId="{1AA7099F-4C5E-56E6-BED8-02EA9BA2CB21}" dt="2026-03-18T23:44:25.644" v="17992" actId="20577"/>
          <ac:spMkLst>
            <pc:docMk/>
            <pc:sldMk cId="2643161542" sldId="263"/>
            <ac:spMk id="5" creationId="{E98395BA-2F9D-7D0E-9596-252EFF8D8E1F}"/>
          </ac:spMkLst>
        </pc:spChg>
      </pc:sldChg>
      <pc:sldChg chg="addSp delSp modSp new mod">
        <pc:chgData name="Stein, Claudia" userId="84feb833-ac49-4e7b-926c-79be68de5524" providerId="ADAL" clId="{1AA7099F-4C5E-56E6-BED8-02EA9BA2CB21}" dt="2026-03-18T09:20:45.104" v="10808" actId="20577"/>
        <pc:sldMkLst>
          <pc:docMk/>
          <pc:sldMk cId="1081496074" sldId="264"/>
        </pc:sldMkLst>
        <pc:spChg chg="add mod">
          <ac:chgData name="Stein, Claudia" userId="84feb833-ac49-4e7b-926c-79be68de5524" providerId="ADAL" clId="{1AA7099F-4C5E-56E6-BED8-02EA9BA2CB21}" dt="2026-03-18T09:19:31.014" v="10716" actId="20577"/>
          <ac:spMkLst>
            <pc:docMk/>
            <pc:sldMk cId="1081496074" sldId="264"/>
            <ac:spMk id="2" creationId="{8B75C325-2480-4554-4B42-F495D24731EF}"/>
          </ac:spMkLst>
        </pc:spChg>
        <pc:spChg chg="del">
          <ac:chgData name="Stein, Claudia" userId="84feb833-ac49-4e7b-926c-79be68de5524" providerId="ADAL" clId="{1AA7099F-4C5E-56E6-BED8-02EA9BA2CB21}" dt="2026-03-17T14:43:55.480" v="5071" actId="478"/>
          <ac:spMkLst>
            <pc:docMk/>
            <pc:sldMk cId="1081496074" sldId="264"/>
            <ac:spMk id="2" creationId="{9FABBDA6-262D-308B-8A32-A54EB862CD9D}"/>
          </ac:spMkLst>
        </pc:spChg>
        <pc:spChg chg="del mod">
          <ac:chgData name="Stein, Claudia" userId="84feb833-ac49-4e7b-926c-79be68de5524" providerId="ADAL" clId="{1AA7099F-4C5E-56E6-BED8-02EA9BA2CB21}" dt="2026-03-17T14:44:00.283" v="5075" actId="478"/>
          <ac:spMkLst>
            <pc:docMk/>
            <pc:sldMk cId="1081496074" sldId="264"/>
            <ac:spMk id="3" creationId="{033A6295-DD0D-F26B-0927-3F3C64AB4EE8}"/>
          </ac:spMkLst>
        </pc:spChg>
        <pc:spChg chg="add mod">
          <ac:chgData name="Stein, Claudia" userId="84feb833-ac49-4e7b-926c-79be68de5524" providerId="ADAL" clId="{1AA7099F-4C5E-56E6-BED8-02EA9BA2CB21}" dt="2026-03-18T09:20:45.104" v="10808" actId="20577"/>
          <ac:spMkLst>
            <pc:docMk/>
            <pc:sldMk cId="1081496074" sldId="264"/>
            <ac:spMk id="4" creationId="{E2041673-CEDC-BD77-1DB1-D5EE204E7A5C}"/>
          </ac:spMkLst>
        </pc:spChg>
        <pc:spChg chg="add del mod">
          <ac:chgData name="Stein, Claudia" userId="84feb833-ac49-4e7b-926c-79be68de5524" providerId="ADAL" clId="{1AA7099F-4C5E-56E6-BED8-02EA9BA2CB21}" dt="2026-03-17T14:47:58.060" v="5572"/>
          <ac:spMkLst>
            <pc:docMk/>
            <pc:sldMk cId="1081496074" sldId="264"/>
            <ac:spMk id="5" creationId="{DBB24802-F04F-E000-B48A-D51255E70263}"/>
          </ac:spMkLst>
        </pc:spChg>
      </pc:sldChg>
      <pc:sldChg chg="addSp delSp modSp new mod">
        <pc:chgData name="Stein, Claudia" userId="84feb833-ac49-4e7b-926c-79be68de5524" providerId="ADAL" clId="{1AA7099F-4C5E-56E6-BED8-02EA9BA2CB21}" dt="2026-03-18T23:44:56.087" v="18020" actId="20577"/>
        <pc:sldMkLst>
          <pc:docMk/>
          <pc:sldMk cId="2965591504" sldId="265"/>
        </pc:sldMkLst>
        <pc:spChg chg="del">
          <ac:chgData name="Stein, Claudia" userId="84feb833-ac49-4e7b-926c-79be68de5524" providerId="ADAL" clId="{1AA7099F-4C5E-56E6-BED8-02EA9BA2CB21}" dt="2026-03-17T14:47:58.791" v="5573" actId="478"/>
          <ac:spMkLst>
            <pc:docMk/>
            <pc:sldMk cId="2965591504" sldId="265"/>
            <ac:spMk id="2" creationId="{DBC854C9-74E0-C421-2880-0267C7CCE9F9}"/>
          </ac:spMkLst>
        </pc:spChg>
        <pc:spChg chg="del">
          <ac:chgData name="Stein, Claudia" userId="84feb833-ac49-4e7b-926c-79be68de5524" providerId="ADAL" clId="{1AA7099F-4C5E-56E6-BED8-02EA9BA2CB21}" dt="2026-03-17T14:48:00.480" v="5574" actId="478"/>
          <ac:spMkLst>
            <pc:docMk/>
            <pc:sldMk cId="2965591504" sldId="265"/>
            <ac:spMk id="3" creationId="{582F224D-1775-618F-196E-3A6BED9234F4}"/>
          </ac:spMkLst>
        </pc:spChg>
        <pc:spChg chg="add mod">
          <ac:chgData name="Stein, Claudia" userId="84feb833-ac49-4e7b-926c-79be68de5524" providerId="ADAL" clId="{1AA7099F-4C5E-56E6-BED8-02EA9BA2CB21}" dt="2026-03-18T23:44:56.087" v="18020" actId="20577"/>
          <ac:spMkLst>
            <pc:docMk/>
            <pc:sldMk cId="2965591504" sldId="265"/>
            <ac:spMk id="4" creationId="{A577DD60-4EA1-1934-598E-27886359FBB0}"/>
          </ac:spMkLst>
        </pc:spChg>
      </pc:sldChg>
      <pc:sldChg chg="addSp delSp modSp new mod">
        <pc:chgData name="Stein, Claudia" userId="84feb833-ac49-4e7b-926c-79be68de5524" providerId="ADAL" clId="{1AA7099F-4C5E-56E6-BED8-02EA9BA2CB21}" dt="2026-03-18T23:46:52.512" v="18049" actId="20577"/>
        <pc:sldMkLst>
          <pc:docMk/>
          <pc:sldMk cId="2122146657" sldId="266"/>
        </pc:sldMkLst>
        <pc:spChg chg="del">
          <ac:chgData name="Stein, Claudia" userId="84feb833-ac49-4e7b-926c-79be68de5524" providerId="ADAL" clId="{1AA7099F-4C5E-56E6-BED8-02EA9BA2CB21}" dt="2026-03-17T15:06:49.386" v="7226" actId="478"/>
          <ac:spMkLst>
            <pc:docMk/>
            <pc:sldMk cId="2122146657" sldId="266"/>
            <ac:spMk id="2" creationId="{D66E03FA-5290-1150-C95F-3CE09BDD73A9}"/>
          </ac:spMkLst>
        </pc:spChg>
        <pc:spChg chg="add del mod">
          <ac:chgData name="Stein, Claudia" userId="84feb833-ac49-4e7b-926c-79be68de5524" providerId="ADAL" clId="{1AA7099F-4C5E-56E6-BED8-02EA9BA2CB21}" dt="2026-03-18T09:33:30.046" v="11791"/>
          <ac:spMkLst>
            <pc:docMk/>
            <pc:sldMk cId="2122146657" sldId="266"/>
            <ac:spMk id="2" creationId="{F82ED2CF-CE69-2245-1103-440C57E9A330}"/>
          </ac:spMkLst>
        </pc:spChg>
        <pc:spChg chg="add mod">
          <ac:chgData name="Stein, Claudia" userId="84feb833-ac49-4e7b-926c-79be68de5524" providerId="ADAL" clId="{1AA7099F-4C5E-56E6-BED8-02EA9BA2CB21}" dt="2026-03-18T23:46:31.847" v="18046" actId="20577"/>
          <ac:spMkLst>
            <pc:docMk/>
            <pc:sldMk cId="2122146657" sldId="266"/>
            <ac:spMk id="3" creationId="{6B298763-1477-C690-C53B-7078D1689FFE}"/>
          </ac:spMkLst>
        </pc:spChg>
        <pc:spChg chg="del">
          <ac:chgData name="Stein, Claudia" userId="84feb833-ac49-4e7b-926c-79be68de5524" providerId="ADAL" clId="{1AA7099F-4C5E-56E6-BED8-02EA9BA2CB21}" dt="2026-03-17T15:06:51.400" v="7227" actId="478"/>
          <ac:spMkLst>
            <pc:docMk/>
            <pc:sldMk cId="2122146657" sldId="266"/>
            <ac:spMk id="3" creationId="{D522E425-7ED8-B74F-289F-022D9E10D8A5}"/>
          </ac:spMkLst>
        </pc:spChg>
        <pc:spChg chg="add mod">
          <ac:chgData name="Stein, Claudia" userId="84feb833-ac49-4e7b-926c-79be68de5524" providerId="ADAL" clId="{1AA7099F-4C5E-56E6-BED8-02EA9BA2CB21}" dt="2026-03-18T23:45:34.291" v="18026"/>
          <ac:spMkLst>
            <pc:docMk/>
            <pc:sldMk cId="2122146657" sldId="266"/>
            <ac:spMk id="4" creationId="{3477B317-ABFB-D507-20C4-114DD94B3C59}"/>
          </ac:spMkLst>
        </pc:spChg>
        <pc:spChg chg="add mod">
          <ac:chgData name="Stein, Claudia" userId="84feb833-ac49-4e7b-926c-79be68de5524" providerId="ADAL" clId="{1AA7099F-4C5E-56E6-BED8-02EA9BA2CB21}" dt="2026-03-18T23:46:03.115" v="18037" actId="20577"/>
          <ac:spMkLst>
            <pc:docMk/>
            <pc:sldMk cId="2122146657" sldId="266"/>
            <ac:spMk id="5" creationId="{DCB6A6DE-47EC-6993-D0C3-6DC8B2ED7438}"/>
          </ac:spMkLst>
        </pc:spChg>
        <pc:spChg chg="add mod">
          <ac:chgData name="Stein, Claudia" userId="84feb833-ac49-4e7b-926c-79be68de5524" providerId="ADAL" clId="{1AA7099F-4C5E-56E6-BED8-02EA9BA2CB21}" dt="2026-03-18T23:46:52.512" v="18049" actId="20577"/>
          <ac:spMkLst>
            <pc:docMk/>
            <pc:sldMk cId="2122146657" sldId="266"/>
            <ac:spMk id="6" creationId="{68271A43-2733-75D2-98E7-9DE97BE69977}"/>
          </ac:spMkLst>
        </pc:spChg>
        <pc:spChg chg="add mod">
          <ac:chgData name="Stein, Claudia" userId="84feb833-ac49-4e7b-926c-79be68de5524" providerId="ADAL" clId="{1AA7099F-4C5E-56E6-BED8-02EA9BA2CB21}" dt="2026-03-18T23:46:15.433" v="18043" actId="20577"/>
          <ac:spMkLst>
            <pc:docMk/>
            <pc:sldMk cId="2122146657" sldId="266"/>
            <ac:spMk id="7" creationId="{F7D727A6-19F7-B59D-1ACD-164E904FA5B6}"/>
          </ac:spMkLst>
        </pc:spChg>
      </pc:sldChg>
      <pc:sldChg chg="addSp delSp modSp new mod">
        <pc:chgData name="Stein, Claudia" userId="84feb833-ac49-4e7b-926c-79be68de5524" providerId="ADAL" clId="{1AA7099F-4C5E-56E6-BED8-02EA9BA2CB21}" dt="2026-03-18T23:47:45.075" v="18102" actId="20577"/>
        <pc:sldMkLst>
          <pc:docMk/>
          <pc:sldMk cId="2545587845" sldId="267"/>
        </pc:sldMkLst>
        <pc:spChg chg="del">
          <ac:chgData name="Stein, Claudia" userId="84feb833-ac49-4e7b-926c-79be68de5524" providerId="ADAL" clId="{1AA7099F-4C5E-56E6-BED8-02EA9BA2CB21}" dt="2026-03-17T15:27:43.061" v="9168" actId="478"/>
          <ac:spMkLst>
            <pc:docMk/>
            <pc:sldMk cId="2545587845" sldId="267"/>
            <ac:spMk id="2" creationId="{11356B90-765E-8103-6144-2B4910F86E73}"/>
          </ac:spMkLst>
        </pc:spChg>
        <pc:spChg chg="add mod">
          <ac:chgData name="Stein, Claudia" userId="84feb833-ac49-4e7b-926c-79be68de5524" providerId="ADAL" clId="{1AA7099F-4C5E-56E6-BED8-02EA9BA2CB21}" dt="2026-03-18T10:08:40.924" v="13879" actId="20577"/>
          <ac:spMkLst>
            <pc:docMk/>
            <pc:sldMk cId="2545587845" sldId="267"/>
            <ac:spMk id="2" creationId="{B5FCD965-152D-52D1-A792-1D2AD99649D5}"/>
          </ac:spMkLst>
        </pc:spChg>
        <pc:spChg chg="del">
          <ac:chgData name="Stein, Claudia" userId="84feb833-ac49-4e7b-926c-79be68de5524" providerId="ADAL" clId="{1AA7099F-4C5E-56E6-BED8-02EA9BA2CB21}" dt="2026-03-17T15:27:44.772" v="9169" actId="478"/>
          <ac:spMkLst>
            <pc:docMk/>
            <pc:sldMk cId="2545587845" sldId="267"/>
            <ac:spMk id="3" creationId="{386BCB29-A919-12A3-1351-F97FF735640C}"/>
          </ac:spMkLst>
        </pc:spChg>
        <pc:spChg chg="add mod">
          <ac:chgData name="Stein, Claudia" userId="84feb833-ac49-4e7b-926c-79be68de5524" providerId="ADAL" clId="{1AA7099F-4C5E-56E6-BED8-02EA9BA2CB21}" dt="2026-03-18T23:47:45.075" v="18102" actId="20577"/>
          <ac:spMkLst>
            <pc:docMk/>
            <pc:sldMk cId="2545587845" sldId="267"/>
            <ac:spMk id="3" creationId="{7E811EAE-C5B2-C876-046C-80CD6C95CB5C}"/>
          </ac:spMkLst>
        </pc:spChg>
        <pc:spChg chg="add del mod">
          <ac:chgData name="Stein, Claudia" userId="84feb833-ac49-4e7b-926c-79be68de5524" providerId="ADAL" clId="{1AA7099F-4C5E-56E6-BED8-02EA9BA2CB21}" dt="2026-03-18T09:32:22.861" v="11601"/>
          <ac:spMkLst>
            <pc:docMk/>
            <pc:sldMk cId="2545587845" sldId="267"/>
            <ac:spMk id="4" creationId="{B35F2F84-63EE-6D03-7F2E-90C990F5570F}"/>
          </ac:spMkLst>
        </pc:spChg>
      </pc:sldChg>
      <pc:sldChg chg="addSp delSp modSp new mod">
        <pc:chgData name="Stein, Claudia" userId="84feb833-ac49-4e7b-926c-79be68de5524" providerId="ADAL" clId="{1AA7099F-4C5E-56E6-BED8-02EA9BA2CB21}" dt="2026-03-18T21:22:27.671" v="15871" actId="20577"/>
        <pc:sldMkLst>
          <pc:docMk/>
          <pc:sldMk cId="2850188136" sldId="268"/>
        </pc:sldMkLst>
        <pc:spChg chg="del">
          <ac:chgData name="Stein, Claudia" userId="84feb833-ac49-4e7b-926c-79be68de5524" providerId="ADAL" clId="{1AA7099F-4C5E-56E6-BED8-02EA9BA2CB21}" dt="2026-03-18T10:02:46.988" v="13794" actId="478"/>
          <ac:spMkLst>
            <pc:docMk/>
            <pc:sldMk cId="2850188136" sldId="268"/>
            <ac:spMk id="2" creationId="{32FD0681-DBC5-F8E0-2E5E-3254CA9E9080}"/>
          </ac:spMkLst>
        </pc:spChg>
        <pc:spChg chg="del">
          <ac:chgData name="Stein, Claudia" userId="84feb833-ac49-4e7b-926c-79be68de5524" providerId="ADAL" clId="{1AA7099F-4C5E-56E6-BED8-02EA9BA2CB21}" dt="2026-03-18T10:02:48.734" v="13795" actId="478"/>
          <ac:spMkLst>
            <pc:docMk/>
            <pc:sldMk cId="2850188136" sldId="268"/>
            <ac:spMk id="3" creationId="{12415E7C-AA99-72D4-7E48-AF32A282D668}"/>
          </ac:spMkLst>
        </pc:spChg>
        <pc:spChg chg="add del mod">
          <ac:chgData name="Stein, Claudia" userId="84feb833-ac49-4e7b-926c-79be68de5524" providerId="ADAL" clId="{1AA7099F-4C5E-56E6-BED8-02EA9BA2CB21}" dt="2026-03-18T10:03:42.454" v="13830"/>
          <ac:spMkLst>
            <pc:docMk/>
            <pc:sldMk cId="2850188136" sldId="268"/>
            <ac:spMk id="4" creationId="{D9C4E37E-C410-F27E-4986-2E075A5C939E}"/>
          </ac:spMkLst>
        </pc:spChg>
        <pc:spChg chg="add del mod">
          <ac:chgData name="Stein, Claudia" userId="84feb833-ac49-4e7b-926c-79be68de5524" providerId="ADAL" clId="{1AA7099F-4C5E-56E6-BED8-02EA9BA2CB21}" dt="2026-03-18T10:03:42.202" v="13828"/>
          <ac:spMkLst>
            <pc:docMk/>
            <pc:sldMk cId="2850188136" sldId="268"/>
            <ac:spMk id="5" creationId="{579FDD1F-5A6B-6E00-4753-AE6711E5BF0D}"/>
          </ac:spMkLst>
        </pc:spChg>
        <pc:spChg chg="add del mod">
          <ac:chgData name="Stein, Claudia" userId="84feb833-ac49-4e7b-926c-79be68de5524" providerId="ADAL" clId="{1AA7099F-4C5E-56E6-BED8-02EA9BA2CB21}" dt="2026-03-18T10:05:57.582" v="13875"/>
          <ac:spMkLst>
            <pc:docMk/>
            <pc:sldMk cId="2850188136" sldId="268"/>
            <ac:spMk id="6" creationId="{3D45DAFC-B654-4AEF-2CFA-7AF6E80F2CD9}"/>
          </ac:spMkLst>
        </pc:spChg>
        <pc:spChg chg="add mod">
          <ac:chgData name="Stein, Claudia" userId="84feb833-ac49-4e7b-926c-79be68de5524" providerId="ADAL" clId="{1AA7099F-4C5E-56E6-BED8-02EA9BA2CB21}" dt="2026-03-18T21:21:07.140" v="15800" actId="20577"/>
          <ac:spMkLst>
            <pc:docMk/>
            <pc:sldMk cId="2850188136" sldId="268"/>
            <ac:spMk id="7" creationId="{47BEB6F4-D92F-C891-840D-F2E67A032535}"/>
          </ac:spMkLst>
        </pc:spChg>
        <pc:spChg chg="add mod">
          <ac:chgData name="Stein, Claudia" userId="84feb833-ac49-4e7b-926c-79be68de5524" providerId="ADAL" clId="{1AA7099F-4C5E-56E6-BED8-02EA9BA2CB21}" dt="2026-03-18T21:22:27.671" v="15871" actId="20577"/>
          <ac:spMkLst>
            <pc:docMk/>
            <pc:sldMk cId="2850188136" sldId="268"/>
            <ac:spMk id="8" creationId="{0162252A-5223-DDA3-B464-BEF9D2D771A4}"/>
          </ac:spMkLst>
        </pc:spChg>
      </pc:sldChg>
      <pc:sldChg chg="addSp delSp modSp new mod">
        <pc:chgData name="Stein, Claudia" userId="84feb833-ac49-4e7b-926c-79be68de5524" providerId="ADAL" clId="{1AA7099F-4C5E-56E6-BED8-02EA9BA2CB21}" dt="2026-03-18T22:08:50.624" v="17652" actId="20577"/>
        <pc:sldMkLst>
          <pc:docMk/>
          <pc:sldMk cId="618391786" sldId="269"/>
        </pc:sldMkLst>
        <pc:spChg chg="del">
          <ac:chgData name="Stein, Claudia" userId="84feb833-ac49-4e7b-926c-79be68de5524" providerId="ADAL" clId="{1AA7099F-4C5E-56E6-BED8-02EA9BA2CB21}" dt="2026-03-18T21:22:55.507" v="15873" actId="478"/>
          <ac:spMkLst>
            <pc:docMk/>
            <pc:sldMk cId="618391786" sldId="269"/>
            <ac:spMk id="2" creationId="{2C2B3257-4A9A-6A4E-E573-A3478B139D78}"/>
          </ac:spMkLst>
        </pc:spChg>
        <pc:spChg chg="del">
          <ac:chgData name="Stein, Claudia" userId="84feb833-ac49-4e7b-926c-79be68de5524" providerId="ADAL" clId="{1AA7099F-4C5E-56E6-BED8-02EA9BA2CB21}" dt="2026-03-18T21:22:57.606" v="15874" actId="478"/>
          <ac:spMkLst>
            <pc:docMk/>
            <pc:sldMk cId="618391786" sldId="269"/>
            <ac:spMk id="3" creationId="{AA7F36AC-6B73-B739-2B3F-0C0F04C63D08}"/>
          </ac:spMkLst>
        </pc:spChg>
        <pc:spChg chg="add mod">
          <ac:chgData name="Stein, Claudia" userId="84feb833-ac49-4e7b-926c-79be68de5524" providerId="ADAL" clId="{1AA7099F-4C5E-56E6-BED8-02EA9BA2CB21}" dt="2026-03-18T21:39:42.285" v="17355" actId="14100"/>
          <ac:spMkLst>
            <pc:docMk/>
            <pc:sldMk cId="618391786" sldId="269"/>
            <ac:spMk id="4" creationId="{70A86A8A-7E0B-398A-3873-39E357564AC0}"/>
          </ac:spMkLst>
        </pc:spChg>
        <pc:spChg chg="add mod">
          <ac:chgData name="Stein, Claudia" userId="84feb833-ac49-4e7b-926c-79be68de5524" providerId="ADAL" clId="{1AA7099F-4C5E-56E6-BED8-02EA9BA2CB21}" dt="2026-03-18T22:08:50.624" v="17652" actId="20577"/>
          <ac:spMkLst>
            <pc:docMk/>
            <pc:sldMk cId="618391786" sldId="269"/>
            <ac:spMk id="5" creationId="{9E755EFC-BE21-AE51-56BD-022B0800F0EC}"/>
          </ac:spMkLst>
        </pc:spChg>
      </pc:sldChg>
      <pc:sldChg chg="addSp delSp modSp new mod">
        <pc:chgData name="Stein, Claudia" userId="84feb833-ac49-4e7b-926c-79be68de5524" providerId="ADAL" clId="{1AA7099F-4C5E-56E6-BED8-02EA9BA2CB21}" dt="2026-03-18T23:48:42.842" v="18150" actId="20577"/>
        <pc:sldMkLst>
          <pc:docMk/>
          <pc:sldMk cId="673888686" sldId="270"/>
        </pc:sldMkLst>
        <pc:spChg chg="del">
          <ac:chgData name="Stein, Claudia" userId="84feb833-ac49-4e7b-926c-79be68de5524" providerId="ADAL" clId="{1AA7099F-4C5E-56E6-BED8-02EA9BA2CB21}" dt="2026-03-18T21:48:27.002" v="17444" actId="478"/>
          <ac:spMkLst>
            <pc:docMk/>
            <pc:sldMk cId="673888686" sldId="270"/>
            <ac:spMk id="2" creationId="{8467DAA9-8D50-A214-7AC2-FE99831C2635}"/>
          </ac:spMkLst>
        </pc:spChg>
        <pc:spChg chg="del">
          <ac:chgData name="Stein, Claudia" userId="84feb833-ac49-4e7b-926c-79be68de5524" providerId="ADAL" clId="{1AA7099F-4C5E-56E6-BED8-02EA9BA2CB21}" dt="2026-03-18T21:48:29.120" v="17445" actId="478"/>
          <ac:spMkLst>
            <pc:docMk/>
            <pc:sldMk cId="673888686" sldId="270"/>
            <ac:spMk id="3" creationId="{5A541DE0-E875-BFFF-DBA0-8F87EF893B1F}"/>
          </ac:spMkLst>
        </pc:spChg>
        <pc:spChg chg="add del mod">
          <ac:chgData name="Stein, Claudia" userId="84feb833-ac49-4e7b-926c-79be68de5524" providerId="ADAL" clId="{1AA7099F-4C5E-56E6-BED8-02EA9BA2CB21}" dt="2026-03-18T21:49:58.723" v="17491" actId="478"/>
          <ac:spMkLst>
            <pc:docMk/>
            <pc:sldMk cId="673888686" sldId="270"/>
            <ac:spMk id="4" creationId="{773460D1-B5EF-9C2B-F9E7-FE906A6015F3}"/>
          </ac:spMkLst>
        </pc:spChg>
        <pc:spChg chg="add mod">
          <ac:chgData name="Stein, Claudia" userId="84feb833-ac49-4e7b-926c-79be68de5524" providerId="ADAL" clId="{1AA7099F-4C5E-56E6-BED8-02EA9BA2CB21}" dt="2026-03-18T23:48:42.842" v="18150" actId="20577"/>
          <ac:spMkLst>
            <pc:docMk/>
            <pc:sldMk cId="673888686" sldId="270"/>
            <ac:spMk id="5" creationId="{B21A0D8D-9370-6D71-92CB-174D68E1EF33}"/>
          </ac:spMkLst>
        </pc:spChg>
        <pc:spChg chg="add mod">
          <ac:chgData name="Stein, Claudia" userId="84feb833-ac49-4e7b-926c-79be68de5524" providerId="ADAL" clId="{1AA7099F-4C5E-56E6-BED8-02EA9BA2CB21}" dt="2026-03-18T23:48:36.545" v="18148" actId="20577"/>
          <ac:spMkLst>
            <pc:docMk/>
            <pc:sldMk cId="673888686" sldId="270"/>
            <ac:spMk id="7" creationId="{EED8D56D-905F-2747-E7C2-D53DDC066466}"/>
          </ac:spMkLst>
        </pc:spChg>
        <pc:spChg chg="add mod">
          <ac:chgData name="Stein, Claudia" userId="84feb833-ac49-4e7b-926c-79be68de5524" providerId="ADAL" clId="{1AA7099F-4C5E-56E6-BED8-02EA9BA2CB21}" dt="2026-03-18T22:17:49.600" v="17883"/>
          <ac:spMkLst>
            <pc:docMk/>
            <pc:sldMk cId="673888686" sldId="270"/>
            <ac:spMk id="8" creationId="{ED133311-0DED-4519-6F69-36317A3385D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38F53-BE3F-9BF5-2F5D-9D1CF2B1393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481EA49-8685-EA9C-16A3-80070E1958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1AA56C0-4AED-B793-BA0E-A5D3DFD35C7F}"/>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5" name="Footer Placeholder 4">
            <a:extLst>
              <a:ext uri="{FF2B5EF4-FFF2-40B4-BE49-F238E27FC236}">
                <a16:creationId xmlns:a16="http://schemas.microsoft.com/office/drawing/2014/main" id="{6C358947-A87A-2C32-7BDA-4F471F713A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A6C46E-2633-597C-5487-CD36F7CCB1FA}"/>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2152000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1E4FB-BAEE-837F-DA49-B97E7FAC2E8E}"/>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3DAA56-EDB9-E91F-1022-E067300AC62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BE84F7D-403B-5F49-2538-8EDFD5433B44}"/>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5" name="Footer Placeholder 4">
            <a:extLst>
              <a:ext uri="{FF2B5EF4-FFF2-40B4-BE49-F238E27FC236}">
                <a16:creationId xmlns:a16="http://schemas.microsoft.com/office/drawing/2014/main" id="{D1F85106-45E8-0C1D-4368-FB03DEB6B8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C76ABE-CD02-4DA3-7CE8-D847900B4848}"/>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3123547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BE5857-FAF2-D242-3C24-841313786C0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A4EBBA6-C76A-A3C2-5821-18947735F9D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1557BA9-0DD0-3500-26C2-D32EA69AAB54}"/>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5" name="Footer Placeholder 4">
            <a:extLst>
              <a:ext uri="{FF2B5EF4-FFF2-40B4-BE49-F238E27FC236}">
                <a16:creationId xmlns:a16="http://schemas.microsoft.com/office/drawing/2014/main" id="{1ED3D192-F6B4-0F3F-1FEA-C9104CF97E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7A4C61-6D68-13BD-7E63-FF4CFD48B1CD}"/>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336744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A5A8B-2655-7DAE-9B42-F60F951DF11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1674372-7390-E3FE-99A8-01406221ADA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4492E-E84A-D88A-68AB-E4DB8EE6A925}"/>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5" name="Footer Placeholder 4">
            <a:extLst>
              <a:ext uri="{FF2B5EF4-FFF2-40B4-BE49-F238E27FC236}">
                <a16:creationId xmlns:a16="http://schemas.microsoft.com/office/drawing/2014/main" id="{74EE9E83-E1CA-76B1-62CC-EFE249CC74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6CA9EC-33EC-BA3A-CADE-4135EF137FFA}"/>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3667391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2936-DD1B-6C7D-DFD9-CB47DF29F43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B695041-15F9-C456-7479-325135A5703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042A0F8-3F3C-1D7B-07D2-01826EBFC562}"/>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5" name="Footer Placeholder 4">
            <a:extLst>
              <a:ext uri="{FF2B5EF4-FFF2-40B4-BE49-F238E27FC236}">
                <a16:creationId xmlns:a16="http://schemas.microsoft.com/office/drawing/2014/main" id="{610C0DD4-1454-D01C-D7F4-7C01A0C1EF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35809D-1EAC-9249-42C9-D03043ADA96C}"/>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2760691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55016-8B76-B4BA-15F3-AA390E9C69D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1C65B3C-799C-3779-2DCE-43A2DDAAB58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950C3F6-2608-5022-C190-E53C4A7C508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609C7E1-DFBE-C998-A6DD-41C86CB9CFA5}"/>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6" name="Footer Placeholder 5">
            <a:extLst>
              <a:ext uri="{FF2B5EF4-FFF2-40B4-BE49-F238E27FC236}">
                <a16:creationId xmlns:a16="http://schemas.microsoft.com/office/drawing/2014/main" id="{7F7407A0-CB24-B3B0-69B6-246F73646F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C8EAE9-ADD4-B38A-2435-D0D64E0EEEF6}"/>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833201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EF9E9-8CD5-2AE3-D784-8A2F0CEFD40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3972C40-06DC-0EF8-C586-B2E6D87CC7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3942C16-0FF5-733C-227F-513EEE532F7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08E4DB6-8029-0FBA-5099-B0F7E29914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F730E5F-9EBF-06F4-CEC2-CAFC105DEDC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F65423B-81CD-7550-75EC-FEA47F499356}"/>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8" name="Footer Placeholder 7">
            <a:extLst>
              <a:ext uri="{FF2B5EF4-FFF2-40B4-BE49-F238E27FC236}">
                <a16:creationId xmlns:a16="http://schemas.microsoft.com/office/drawing/2014/main" id="{C8BD43E6-7C89-EAD0-998A-53976A5850A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D8B873B-3AF7-9C78-946A-455F1F46B7E8}"/>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699900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77AF6-20E9-AA1B-C629-231EB912FDD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5D1A94A-C247-5ABE-8484-27F42D23A92F}"/>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4" name="Footer Placeholder 3">
            <a:extLst>
              <a:ext uri="{FF2B5EF4-FFF2-40B4-BE49-F238E27FC236}">
                <a16:creationId xmlns:a16="http://schemas.microsoft.com/office/drawing/2014/main" id="{F5401446-3C38-EB03-379D-3CA0F4F04B5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A3AD789-5B47-FFF5-888C-E65129DF8848}"/>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1247766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9DF7B4-C14D-ECFC-9B1C-B7DE5E6EAF5A}"/>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3" name="Footer Placeholder 2">
            <a:extLst>
              <a:ext uri="{FF2B5EF4-FFF2-40B4-BE49-F238E27FC236}">
                <a16:creationId xmlns:a16="http://schemas.microsoft.com/office/drawing/2014/main" id="{8B3D801F-47CC-5B8C-5366-E93DEA1E82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BB6912B-1615-FF28-E18F-E960D8342970}"/>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2897091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DEC8D-9E7D-041A-AE98-414B375AB08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5B241EF-C60E-8988-648D-B90EFC9344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346CD9A-47A9-4500-58CC-A7A2B19047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35D1980-9587-5860-0178-618948913597}"/>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6" name="Footer Placeholder 5">
            <a:extLst>
              <a:ext uri="{FF2B5EF4-FFF2-40B4-BE49-F238E27FC236}">
                <a16:creationId xmlns:a16="http://schemas.microsoft.com/office/drawing/2014/main" id="{2D12CC67-A172-0E74-6EDE-7AD2756C4C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2EFAA0-91B3-52A7-4AB3-BAE5D0D5FD29}"/>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4247760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7666-40ED-0791-3DA4-C6ABE1F9EDF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D3B0208-ED07-4485-3E39-88D4C99341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C1DBF59-F87B-D282-A591-5C16A18247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D2E2D6B-B30C-C905-9956-A355150003BA}"/>
              </a:ext>
            </a:extLst>
          </p:cNvPr>
          <p:cNvSpPr>
            <a:spLocks noGrp="1"/>
          </p:cNvSpPr>
          <p:nvPr>
            <p:ph type="dt" sz="half" idx="10"/>
          </p:nvPr>
        </p:nvSpPr>
        <p:spPr/>
        <p:txBody>
          <a:bodyPr/>
          <a:lstStyle/>
          <a:p>
            <a:fld id="{BA54BDA9-3258-614D-B804-C582320F79FA}" type="datetimeFigureOut">
              <a:rPr lang="en-US" smtClean="0"/>
              <a:t>3/18/26</a:t>
            </a:fld>
            <a:endParaRPr lang="en-US"/>
          </a:p>
        </p:txBody>
      </p:sp>
      <p:sp>
        <p:nvSpPr>
          <p:cNvPr id="6" name="Footer Placeholder 5">
            <a:extLst>
              <a:ext uri="{FF2B5EF4-FFF2-40B4-BE49-F238E27FC236}">
                <a16:creationId xmlns:a16="http://schemas.microsoft.com/office/drawing/2014/main" id="{4C78E893-3911-A6C2-7C74-85B0719BB7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1D1DF2-0393-6A56-A934-78DB67CF2B55}"/>
              </a:ext>
            </a:extLst>
          </p:cNvPr>
          <p:cNvSpPr>
            <a:spLocks noGrp="1"/>
          </p:cNvSpPr>
          <p:nvPr>
            <p:ph type="sldNum" sz="quarter" idx="12"/>
          </p:nvPr>
        </p:nvSpPr>
        <p:spPr/>
        <p:txBody>
          <a:bodyPr/>
          <a:lstStyle/>
          <a:p>
            <a:fld id="{B198CDBF-5155-F542-BA2E-360DEE5D33FA}" type="slidenum">
              <a:rPr lang="en-US" smtClean="0"/>
              <a:t>‹#›</a:t>
            </a:fld>
            <a:endParaRPr lang="en-US"/>
          </a:p>
        </p:txBody>
      </p:sp>
    </p:spTree>
    <p:extLst>
      <p:ext uri="{BB962C8B-B14F-4D97-AF65-F5344CB8AC3E}">
        <p14:creationId xmlns:p14="http://schemas.microsoft.com/office/powerpoint/2010/main" val="948606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E9E7B9-DC07-ECDB-D4F6-CEF93587A5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45EC86B-E0A6-3315-95F2-22AA739BE8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36C8D8D-9278-CC74-FB4D-244437ECBE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A54BDA9-3258-614D-B804-C582320F79FA}" type="datetimeFigureOut">
              <a:rPr lang="en-US" smtClean="0"/>
              <a:t>3/18/26</a:t>
            </a:fld>
            <a:endParaRPr lang="en-US"/>
          </a:p>
        </p:txBody>
      </p:sp>
      <p:sp>
        <p:nvSpPr>
          <p:cNvPr id="5" name="Footer Placeholder 4">
            <a:extLst>
              <a:ext uri="{FF2B5EF4-FFF2-40B4-BE49-F238E27FC236}">
                <a16:creationId xmlns:a16="http://schemas.microsoft.com/office/drawing/2014/main" id="{AEE0342F-E8AF-0213-B4DC-8EF0DD14A4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C92CD53-9D66-6CE8-53CD-AEFB0AB4A8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198CDBF-5155-F542-BA2E-360DEE5D33FA}" type="slidenum">
              <a:rPr lang="en-US" smtClean="0"/>
              <a:t>‹#›</a:t>
            </a:fld>
            <a:endParaRPr lang="en-US"/>
          </a:p>
        </p:txBody>
      </p:sp>
    </p:spTree>
    <p:extLst>
      <p:ext uri="{BB962C8B-B14F-4D97-AF65-F5344CB8AC3E}">
        <p14:creationId xmlns:p14="http://schemas.microsoft.com/office/powerpoint/2010/main" val="1012678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F31DA25-4515-3459-B678-A10319AD1090}"/>
              </a:ext>
            </a:extLst>
          </p:cNvPr>
          <p:cNvSpPr txBox="1"/>
          <p:nvPr/>
        </p:nvSpPr>
        <p:spPr>
          <a:xfrm>
            <a:off x="2171699" y="876300"/>
            <a:ext cx="8248651" cy="646331"/>
          </a:xfrm>
          <a:prstGeom prst="rect">
            <a:avLst/>
          </a:prstGeom>
          <a:noFill/>
        </p:spPr>
        <p:txBody>
          <a:bodyPr wrap="square">
            <a:spAutoFit/>
          </a:bodyPr>
          <a:lstStyle/>
          <a:p>
            <a:pPr algn="l">
              <a:spcAft>
                <a:spcPts val="750"/>
              </a:spcAft>
              <a:buNone/>
            </a:pPr>
            <a:r>
              <a:rPr lang="en-GB" b="1" i="0" dirty="0">
                <a:solidFill>
                  <a:srgbClr val="000000"/>
                </a:solidFill>
                <a:effectLst/>
                <a:latin typeface="Open Sans" panose="020B0606030504020204" pitchFamily="34" charset="0"/>
              </a:rPr>
              <a:t>A Short History of Neoliberalism: Market, State and Human Nature, 			1920 to Today</a:t>
            </a:r>
          </a:p>
        </p:txBody>
      </p:sp>
      <p:pic>
        <p:nvPicPr>
          <p:cNvPr id="7" name="Picture 6">
            <a:extLst>
              <a:ext uri="{FF2B5EF4-FFF2-40B4-BE49-F238E27FC236}">
                <a16:creationId xmlns:a16="http://schemas.microsoft.com/office/drawing/2014/main" id="{4CB7685C-43B9-E2B3-EA91-4CF69F97EFE6}"/>
              </a:ext>
            </a:extLst>
          </p:cNvPr>
          <p:cNvPicPr>
            <a:picLocks noChangeAspect="1"/>
          </p:cNvPicPr>
          <p:nvPr/>
        </p:nvPicPr>
        <p:blipFill>
          <a:blip r:embed="rId2"/>
          <a:stretch>
            <a:fillRect/>
          </a:stretch>
        </p:blipFill>
        <p:spPr>
          <a:xfrm>
            <a:off x="3323660" y="3152001"/>
            <a:ext cx="4752000" cy="3168000"/>
          </a:xfrm>
          <a:prstGeom prst="rect">
            <a:avLst/>
          </a:prstGeom>
        </p:spPr>
      </p:pic>
      <p:sp>
        <p:nvSpPr>
          <p:cNvPr id="8" name="TextBox 7">
            <a:extLst>
              <a:ext uri="{FF2B5EF4-FFF2-40B4-BE49-F238E27FC236}">
                <a16:creationId xmlns:a16="http://schemas.microsoft.com/office/drawing/2014/main" id="{7CCEE015-9B31-A56C-E9FC-DD1503BBAFB5}"/>
              </a:ext>
            </a:extLst>
          </p:cNvPr>
          <p:cNvSpPr txBox="1"/>
          <p:nvPr/>
        </p:nvSpPr>
        <p:spPr>
          <a:xfrm>
            <a:off x="4152900" y="2152650"/>
            <a:ext cx="2724150" cy="369332"/>
          </a:xfrm>
          <a:prstGeom prst="rect">
            <a:avLst/>
          </a:prstGeom>
          <a:noFill/>
        </p:spPr>
        <p:txBody>
          <a:bodyPr wrap="square" rtlCol="0">
            <a:spAutoFit/>
          </a:bodyPr>
          <a:lstStyle/>
          <a:p>
            <a:r>
              <a:rPr lang="en-US" b="1" dirty="0"/>
              <a:t>             Dr Claudia Stein </a:t>
            </a:r>
          </a:p>
        </p:txBody>
      </p:sp>
    </p:spTree>
    <p:extLst>
      <p:ext uri="{BB962C8B-B14F-4D97-AF65-F5344CB8AC3E}">
        <p14:creationId xmlns:p14="http://schemas.microsoft.com/office/powerpoint/2010/main" val="3163491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577DD60-4EA1-1934-598E-27886359FBB0}"/>
              </a:ext>
            </a:extLst>
          </p:cNvPr>
          <p:cNvSpPr txBox="1"/>
          <p:nvPr/>
        </p:nvSpPr>
        <p:spPr>
          <a:xfrm>
            <a:off x="1674421" y="285009"/>
            <a:ext cx="6709558" cy="6740307"/>
          </a:xfrm>
          <a:prstGeom prst="rect">
            <a:avLst/>
          </a:prstGeom>
          <a:noFill/>
        </p:spPr>
        <p:txBody>
          <a:bodyPr wrap="square" rtlCol="0">
            <a:spAutoFit/>
          </a:bodyPr>
          <a:lstStyle/>
          <a:p>
            <a:r>
              <a:rPr lang="en-US" b="1" dirty="0"/>
              <a:t>How to critique this </a:t>
            </a:r>
            <a:r>
              <a:rPr lang="en-US" b="1" dirty="0" err="1"/>
              <a:t>commercialisation</a:t>
            </a:r>
            <a:r>
              <a:rPr lang="en-US" b="1" dirty="0"/>
              <a:t> and competition in </a:t>
            </a:r>
          </a:p>
          <a:p>
            <a:r>
              <a:rPr lang="en-US" b="1" dirty="0"/>
              <a:t>sexual, romantic or family relationships today? </a:t>
            </a:r>
          </a:p>
          <a:p>
            <a:r>
              <a:rPr lang="en-US" b="1" dirty="0"/>
              <a:t>		Tricky business…</a:t>
            </a:r>
          </a:p>
          <a:p>
            <a:endParaRPr lang="en-US" b="1" dirty="0"/>
          </a:p>
          <a:p>
            <a:r>
              <a:rPr lang="en-US" b="1" dirty="0"/>
              <a:t>Why?</a:t>
            </a:r>
          </a:p>
          <a:p>
            <a:endParaRPr lang="en-US" b="1" dirty="0"/>
          </a:p>
          <a:p>
            <a:r>
              <a:rPr lang="en-US" sz="1600" dirty="0"/>
              <a:t>Because we do not ever wish to put into the question </a:t>
            </a:r>
          </a:p>
          <a:p>
            <a:r>
              <a:rPr lang="en-US" sz="1600" dirty="0"/>
              <a:t>the historical and moral progress that has been made in regard to the historical redefinition of such  relationships  in modern liberal societies (e.g. the struggle of feminists, and LGBTQ movements)</a:t>
            </a:r>
          </a:p>
          <a:p>
            <a:endParaRPr lang="en-US" sz="1600" dirty="0"/>
          </a:p>
          <a:p>
            <a:r>
              <a:rPr lang="en-US" sz="1600" b="1" dirty="0"/>
              <a:t>But I do share Illouz view that..</a:t>
            </a:r>
          </a:p>
          <a:p>
            <a:endParaRPr lang="en-US" sz="1600" dirty="0"/>
          </a:p>
          <a:p>
            <a:r>
              <a:rPr lang="en-US" sz="1600" dirty="0"/>
              <a:t>‘To endorse the historical accomplishments of these </a:t>
            </a:r>
          </a:p>
          <a:p>
            <a:r>
              <a:rPr lang="en-US" sz="1600" dirty="0"/>
              <a:t>movements and to continue their struggle should not prevent us from examining the ways in which the moral idea of freedom has been deployed historically and empirically in market forms, which also appeal to freedom.’ </a:t>
            </a:r>
          </a:p>
          <a:p>
            <a:endParaRPr lang="en-US" sz="1600" dirty="0"/>
          </a:p>
          <a:p>
            <a:r>
              <a:rPr lang="en-US" sz="1600" dirty="0"/>
              <a:t>In fact, understanding how ideas and values, once institutionalized have a trajectory that is not always the one intended by their proponents will help to reclaim the initial idea of freedom, which was the impulse of these movements.’</a:t>
            </a:r>
          </a:p>
          <a:p>
            <a:r>
              <a:rPr lang="en-US" sz="1600" dirty="0"/>
              <a:t>Illouz, Love, p. 13)</a:t>
            </a:r>
          </a:p>
          <a:p>
            <a:endParaRPr lang="en-US" sz="1600" dirty="0"/>
          </a:p>
          <a:p>
            <a:endParaRPr lang="en-US" b="1" dirty="0"/>
          </a:p>
          <a:p>
            <a:endParaRPr lang="en-US" dirty="0"/>
          </a:p>
        </p:txBody>
      </p:sp>
    </p:spTree>
    <p:extLst>
      <p:ext uri="{BB962C8B-B14F-4D97-AF65-F5344CB8AC3E}">
        <p14:creationId xmlns:p14="http://schemas.microsoft.com/office/powerpoint/2010/main" val="2965591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477B317-ABFB-D507-20C4-114DD94B3C59}"/>
              </a:ext>
            </a:extLst>
          </p:cNvPr>
          <p:cNvSpPr txBox="1"/>
          <p:nvPr/>
        </p:nvSpPr>
        <p:spPr>
          <a:xfrm>
            <a:off x="387928" y="341393"/>
            <a:ext cx="11416146" cy="1200329"/>
          </a:xfrm>
          <a:prstGeom prst="rect">
            <a:avLst/>
          </a:prstGeom>
          <a:noFill/>
        </p:spPr>
        <p:txBody>
          <a:bodyPr wrap="square" rtlCol="0">
            <a:spAutoFit/>
          </a:bodyPr>
          <a:lstStyle/>
          <a:p>
            <a:r>
              <a:rPr lang="en-US" b="1"/>
              <a:t>Has sexual/emotional freedom in relationships in particular become the neoliberal philosophy of the private sphere? (Eva Illouz)</a:t>
            </a:r>
          </a:p>
          <a:p>
            <a:endParaRPr lang="en-US" b="1"/>
          </a:p>
          <a:p>
            <a:endParaRPr lang="en-US" dirty="0"/>
          </a:p>
        </p:txBody>
      </p:sp>
      <p:sp>
        <p:nvSpPr>
          <p:cNvPr id="5" name="TextBox 4">
            <a:extLst>
              <a:ext uri="{FF2B5EF4-FFF2-40B4-BE49-F238E27FC236}">
                <a16:creationId xmlns:a16="http://schemas.microsoft.com/office/drawing/2014/main" id="{DCB6A6DE-47EC-6993-D0C3-6DC8B2ED7438}"/>
              </a:ext>
            </a:extLst>
          </p:cNvPr>
          <p:cNvSpPr txBox="1"/>
          <p:nvPr/>
        </p:nvSpPr>
        <p:spPr>
          <a:xfrm>
            <a:off x="387927" y="3203715"/>
            <a:ext cx="11695055" cy="1477328"/>
          </a:xfrm>
          <a:prstGeom prst="rect">
            <a:avLst/>
          </a:prstGeom>
          <a:noFill/>
        </p:spPr>
        <p:txBody>
          <a:bodyPr wrap="square" rtlCol="0">
            <a:spAutoFit/>
          </a:bodyPr>
          <a:lstStyle/>
          <a:p>
            <a:endParaRPr lang="en-US" dirty="0"/>
          </a:p>
          <a:p>
            <a:endParaRPr lang="en-US" dirty="0"/>
          </a:p>
          <a:p>
            <a:r>
              <a:rPr lang="en-US" dirty="0"/>
              <a:t>Example: Marriage is traditionally a ‘contract’ in which</a:t>
            </a:r>
            <a:r>
              <a:rPr lang="en-US" b="1" dirty="0"/>
              <a:t> both </a:t>
            </a:r>
            <a:r>
              <a:rPr lang="en-US" dirty="0"/>
              <a:t>sides agree to fulfill certain obligation and duties vis-à-vis the other side for the rest of the couples life.  It requires to respect these obligation and duties (e.g. legal, religious, economic) </a:t>
            </a:r>
          </a:p>
        </p:txBody>
      </p:sp>
      <p:sp>
        <p:nvSpPr>
          <p:cNvPr id="6" name="TextBox 5">
            <a:extLst>
              <a:ext uri="{FF2B5EF4-FFF2-40B4-BE49-F238E27FC236}">
                <a16:creationId xmlns:a16="http://schemas.microsoft.com/office/drawing/2014/main" id="{68271A43-2733-75D2-98E7-9DE97BE69977}"/>
              </a:ext>
            </a:extLst>
          </p:cNvPr>
          <p:cNvSpPr txBox="1"/>
          <p:nvPr/>
        </p:nvSpPr>
        <p:spPr>
          <a:xfrm>
            <a:off x="118753" y="5594104"/>
            <a:ext cx="12238166" cy="923330"/>
          </a:xfrm>
          <a:prstGeom prst="rect">
            <a:avLst/>
          </a:prstGeom>
          <a:noFill/>
        </p:spPr>
        <p:txBody>
          <a:bodyPr wrap="square" rtlCol="0">
            <a:spAutoFit/>
          </a:bodyPr>
          <a:lstStyle/>
          <a:p>
            <a:r>
              <a:rPr lang="en-US" dirty="0"/>
              <a:t>Illouz focuses on </a:t>
            </a:r>
            <a:r>
              <a:rPr lang="en-US" dirty="0" err="1"/>
              <a:t>hetersexual</a:t>
            </a:r>
            <a:r>
              <a:rPr lang="en-US" dirty="0"/>
              <a:t> relationships. Why? Study of heterosexuality is sociologically more urgent</a:t>
            </a:r>
          </a:p>
          <a:p>
            <a:r>
              <a:rPr lang="en-US" dirty="0"/>
              <a:t>Heterosexuality translates gender into difference and difference into inequality. Gender divisions are also between </a:t>
            </a:r>
          </a:p>
          <a:p>
            <a:r>
              <a:rPr lang="en-US" dirty="0"/>
              <a:t>biological </a:t>
            </a:r>
            <a:r>
              <a:rPr lang="en-US" dirty="0" err="1"/>
              <a:t>labour</a:t>
            </a:r>
            <a:r>
              <a:rPr lang="en-US" dirty="0"/>
              <a:t> and economic labor that has characterized the heterosexual family. </a:t>
            </a:r>
          </a:p>
        </p:txBody>
      </p:sp>
      <p:sp>
        <p:nvSpPr>
          <p:cNvPr id="3" name="TextBox 2">
            <a:extLst>
              <a:ext uri="{FF2B5EF4-FFF2-40B4-BE49-F238E27FC236}">
                <a16:creationId xmlns:a16="http://schemas.microsoft.com/office/drawing/2014/main" id="{6B298763-1477-C690-C53B-7078D1689FFE}"/>
              </a:ext>
            </a:extLst>
          </p:cNvPr>
          <p:cNvSpPr txBox="1"/>
          <p:nvPr/>
        </p:nvSpPr>
        <p:spPr>
          <a:xfrm>
            <a:off x="387927" y="4670775"/>
            <a:ext cx="10240489" cy="1200329"/>
          </a:xfrm>
          <a:prstGeom prst="rect">
            <a:avLst/>
          </a:prstGeom>
          <a:noFill/>
        </p:spPr>
        <p:txBody>
          <a:bodyPr wrap="square" rtlCol="0">
            <a:spAutoFit/>
          </a:bodyPr>
          <a:lstStyle/>
          <a:p>
            <a:r>
              <a:rPr lang="en-US" dirty="0"/>
              <a:t>Claim: Contemporary sexuality, particularly heterosexual </a:t>
            </a:r>
            <a:r>
              <a:rPr lang="en-US" dirty="0" err="1"/>
              <a:t>sexualility</a:t>
            </a:r>
            <a:r>
              <a:rPr lang="en-US" dirty="0"/>
              <a:t>, is the vector of a number of social forces, which undermine the values that animated the struggle for sexual emancipation.</a:t>
            </a:r>
          </a:p>
          <a:p>
            <a:endParaRPr lang="en-US" dirty="0"/>
          </a:p>
          <a:p>
            <a:endParaRPr lang="en-US" dirty="0"/>
          </a:p>
        </p:txBody>
      </p:sp>
      <p:sp>
        <p:nvSpPr>
          <p:cNvPr id="7" name="TextBox 6">
            <a:extLst>
              <a:ext uri="{FF2B5EF4-FFF2-40B4-BE49-F238E27FC236}">
                <a16:creationId xmlns:a16="http://schemas.microsoft.com/office/drawing/2014/main" id="{F7D727A6-19F7-B59D-1ACD-164E904FA5B6}"/>
              </a:ext>
            </a:extLst>
          </p:cNvPr>
          <p:cNvSpPr txBox="1"/>
          <p:nvPr/>
        </p:nvSpPr>
        <p:spPr>
          <a:xfrm>
            <a:off x="617517" y="1151906"/>
            <a:ext cx="9583387" cy="2031325"/>
          </a:xfrm>
          <a:prstGeom prst="rect">
            <a:avLst/>
          </a:prstGeom>
          <a:noFill/>
        </p:spPr>
        <p:txBody>
          <a:bodyPr wrap="square" rtlCol="0">
            <a:spAutoFit/>
          </a:bodyPr>
          <a:lstStyle/>
          <a:p>
            <a:r>
              <a:rPr lang="en-US" dirty="0"/>
              <a:t>‘While freedom itself has been a powerful normative claim to oppose the institution of forced or loveless  marriage, to assert the right for divorce, to conduct one’s sexual and emotional life according to one’s inclinations, to grant full equality to all sexual minorities, we may wonder if today that same freedom has not unmoored sexual relations from the moral language in which it was initially steeped (for example by disposing of the language of obligation and reciprocity in which all or at least most social interactions had been traditionally organized).’ </a:t>
            </a:r>
          </a:p>
          <a:p>
            <a:r>
              <a:rPr lang="en-US" dirty="0"/>
              <a:t>(Illouz, Love, p. 14)</a:t>
            </a:r>
          </a:p>
        </p:txBody>
      </p:sp>
    </p:spTree>
    <p:extLst>
      <p:ext uri="{BB962C8B-B14F-4D97-AF65-F5344CB8AC3E}">
        <p14:creationId xmlns:p14="http://schemas.microsoft.com/office/powerpoint/2010/main" val="2122146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FCD965-152D-52D1-A792-1D2AD99649D5}"/>
              </a:ext>
            </a:extLst>
          </p:cNvPr>
          <p:cNvSpPr txBox="1"/>
          <p:nvPr/>
        </p:nvSpPr>
        <p:spPr>
          <a:xfrm>
            <a:off x="1033153" y="831273"/>
            <a:ext cx="9357757" cy="5632311"/>
          </a:xfrm>
          <a:prstGeom prst="rect">
            <a:avLst/>
          </a:prstGeom>
          <a:noFill/>
        </p:spPr>
        <p:txBody>
          <a:bodyPr wrap="square" rtlCol="0">
            <a:spAutoFit/>
          </a:bodyPr>
          <a:lstStyle/>
          <a:p>
            <a:endParaRPr lang="en-US" dirty="0"/>
          </a:p>
          <a:p>
            <a:r>
              <a:rPr lang="en-US" dirty="0"/>
              <a:t>Sexuality has become the site of psychological human techniques, of technology and the consumer market. What they have in common is that they translate ‘desire’ and interpersonal relation into a sheer matter of ‘choice’. </a:t>
            </a:r>
          </a:p>
          <a:p>
            <a:endParaRPr lang="en-US" dirty="0"/>
          </a:p>
          <a:p>
            <a:r>
              <a:rPr lang="en-US" dirty="0"/>
              <a:t>Choice – sexual, consumer, or emotion – is the chief trope under which the self and the will in liberal politics are organized. </a:t>
            </a:r>
          </a:p>
          <a:p>
            <a:r>
              <a:rPr lang="en-US" dirty="0"/>
              <a:t>To have a modern or late-modern self is to exercise choice and to increase the subjective experience of choice. </a:t>
            </a:r>
          </a:p>
          <a:p>
            <a:endParaRPr lang="en-US" dirty="0"/>
          </a:p>
          <a:p>
            <a:r>
              <a:rPr lang="en-US" b="1" dirty="0"/>
              <a:t>Two sides of choice which presents the best way to understand how the formidable structure of the market translates into cognitive and emotional properties of action: </a:t>
            </a:r>
          </a:p>
          <a:p>
            <a:pPr marL="742950" lvl="1" indent="-285750">
              <a:buFont typeface="Arial" panose="020B0604020202020204" pitchFamily="34" charset="0"/>
              <a:buChar char="•"/>
            </a:pPr>
            <a:r>
              <a:rPr lang="en-US" dirty="0"/>
              <a:t>supply of goods, to choose from something which is in large supply</a:t>
            </a:r>
          </a:p>
          <a:p>
            <a:pPr marL="742950" lvl="1" indent="-285750">
              <a:buFont typeface="Arial" panose="020B0604020202020204" pitchFamily="34" charset="0"/>
              <a:buChar char="•"/>
            </a:pPr>
            <a:r>
              <a:rPr lang="en-US" dirty="0"/>
              <a:t>Related to subjectivity; when an individual faced with these possibilities makes a decision also called ‘choice’ (did I make the ‘right’ choice?). </a:t>
            </a:r>
          </a:p>
          <a:p>
            <a:pPr marL="285750" indent="-285750">
              <a:buFont typeface="Arial" panose="020B0604020202020204" pitchFamily="34" charset="0"/>
              <a:buChar char="•"/>
            </a:pPr>
            <a:endParaRPr lang="en-US" dirty="0"/>
          </a:p>
          <a:p>
            <a:pPr marL="1200150" lvl="2" indent="-285750">
              <a:buFont typeface="Arial" panose="020B0604020202020204" pitchFamily="34" charset="0"/>
              <a:buChar char="•"/>
            </a:pPr>
            <a:endParaRPr lang="en-US" dirty="0"/>
          </a:p>
          <a:p>
            <a:r>
              <a:rPr lang="en-US" dirty="0"/>
              <a:t>Question: When we speak about our ‘lived experience’, are we in fact only speaking 	about our lived experience of making ‘choices’ on an open market? What is authentic about our sexual/romantic ‘lived experience’ in this world of choice? </a:t>
            </a:r>
          </a:p>
        </p:txBody>
      </p:sp>
      <p:sp>
        <p:nvSpPr>
          <p:cNvPr id="3" name="TextBox 2">
            <a:extLst>
              <a:ext uri="{FF2B5EF4-FFF2-40B4-BE49-F238E27FC236}">
                <a16:creationId xmlns:a16="http://schemas.microsoft.com/office/drawing/2014/main" id="{7E811EAE-C5B2-C876-046C-80CD6C95CB5C}"/>
              </a:ext>
            </a:extLst>
          </p:cNvPr>
          <p:cNvSpPr txBox="1"/>
          <p:nvPr/>
        </p:nvSpPr>
        <p:spPr>
          <a:xfrm>
            <a:off x="2980706" y="1"/>
            <a:ext cx="6626432" cy="369332"/>
          </a:xfrm>
          <a:prstGeom prst="rect">
            <a:avLst/>
          </a:prstGeom>
          <a:noFill/>
        </p:spPr>
        <p:txBody>
          <a:bodyPr wrap="square" rtlCol="0">
            <a:spAutoFit/>
          </a:bodyPr>
          <a:lstStyle/>
          <a:p>
            <a:r>
              <a:rPr lang="en-US" b="1" dirty="0"/>
              <a:t>		Choice </a:t>
            </a:r>
          </a:p>
        </p:txBody>
      </p:sp>
    </p:spTree>
    <p:extLst>
      <p:ext uri="{BB962C8B-B14F-4D97-AF65-F5344CB8AC3E}">
        <p14:creationId xmlns:p14="http://schemas.microsoft.com/office/powerpoint/2010/main" val="2545587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7BEB6F4-D92F-C891-840D-F2E67A032535}"/>
              </a:ext>
            </a:extLst>
          </p:cNvPr>
          <p:cNvSpPr txBox="1"/>
          <p:nvPr/>
        </p:nvSpPr>
        <p:spPr>
          <a:xfrm>
            <a:off x="2517569" y="522514"/>
            <a:ext cx="7000186" cy="369332"/>
          </a:xfrm>
          <a:prstGeom prst="rect">
            <a:avLst/>
          </a:prstGeom>
          <a:noFill/>
        </p:spPr>
        <p:txBody>
          <a:bodyPr wrap="none" rtlCol="0">
            <a:spAutoFit/>
          </a:bodyPr>
          <a:lstStyle/>
          <a:p>
            <a:r>
              <a:rPr lang="en-US" b="1" dirty="0"/>
              <a:t>The choice to </a:t>
            </a:r>
            <a:r>
              <a:rPr lang="en-US" b="1" dirty="0" err="1"/>
              <a:t>unchoose</a:t>
            </a:r>
            <a:r>
              <a:rPr lang="en-US" b="1" dirty="0"/>
              <a:t>: negative choice in networked modernity </a:t>
            </a:r>
          </a:p>
        </p:txBody>
      </p:sp>
      <p:sp>
        <p:nvSpPr>
          <p:cNvPr id="8" name="TextBox 7">
            <a:extLst>
              <a:ext uri="{FF2B5EF4-FFF2-40B4-BE49-F238E27FC236}">
                <a16:creationId xmlns:a16="http://schemas.microsoft.com/office/drawing/2014/main" id="{0162252A-5223-DDA3-B464-BEF9D2D771A4}"/>
              </a:ext>
            </a:extLst>
          </p:cNvPr>
          <p:cNvSpPr txBox="1"/>
          <p:nvPr/>
        </p:nvSpPr>
        <p:spPr>
          <a:xfrm>
            <a:off x="475013" y="1223158"/>
            <a:ext cx="11496209" cy="6186309"/>
          </a:xfrm>
          <a:prstGeom prst="rect">
            <a:avLst/>
          </a:prstGeom>
          <a:noFill/>
        </p:spPr>
        <p:txBody>
          <a:bodyPr wrap="square" rtlCol="0">
            <a:spAutoFit/>
          </a:bodyPr>
          <a:lstStyle/>
          <a:p>
            <a:r>
              <a:rPr lang="en-US" dirty="0"/>
              <a:t>Under the influence of economic thought/practice, we have been mostly interested in </a:t>
            </a:r>
            <a:r>
              <a:rPr lang="en-US" b="1" dirty="0"/>
              <a:t>positive acts of choice</a:t>
            </a:r>
            <a:r>
              <a:rPr lang="en-US" dirty="0"/>
              <a:t> – what is called  ‘decision-making’ (</a:t>
            </a:r>
            <a:r>
              <a:rPr lang="en-US" dirty="0" err="1"/>
              <a:t>e.g</a:t>
            </a:r>
            <a:r>
              <a:rPr lang="en-US" dirty="0"/>
              <a:t> behavioral economics!). </a:t>
            </a:r>
          </a:p>
          <a:p>
            <a:endParaRPr lang="en-US" dirty="0"/>
          </a:p>
          <a:p>
            <a:r>
              <a:rPr lang="en-US" dirty="0"/>
              <a:t>	</a:t>
            </a:r>
            <a:r>
              <a:rPr lang="en-US" b="1" dirty="0"/>
              <a:t>But what about ‘negative choice’ , the rejection, avoidance, or withdrawal from commitments, 	entanglements, ad relationships in the name o freedom and self-realization?</a:t>
            </a:r>
          </a:p>
          <a:p>
            <a:endParaRPr lang="en-US" b="1" dirty="0"/>
          </a:p>
          <a:p>
            <a:r>
              <a:rPr lang="en-US" b="1" dirty="0"/>
              <a:t>	</a:t>
            </a:r>
            <a:r>
              <a:rPr lang="en-US" dirty="0"/>
              <a:t>‘This dissolution of relationships occurs not through a direct breakdown of relationships – alienation, 	reification, instrumentalization, exploitation -- but through the moral injunctions that constitute the 	imaginary core of the capitalist subjectivity, such as the injunction of to be free and autonomous, to 	change, to optimize the self and realize one’s hidden potential: To </a:t>
            </a:r>
            <a:r>
              <a:rPr lang="en-US" dirty="0" err="1"/>
              <a:t>maximise</a:t>
            </a:r>
            <a:r>
              <a:rPr lang="en-US" dirty="0"/>
              <a:t> pleasure, health and 	productivity.’</a:t>
            </a:r>
          </a:p>
          <a:p>
            <a:endParaRPr lang="en-US" dirty="0"/>
          </a:p>
          <a:p>
            <a:endParaRPr lang="en-US" dirty="0"/>
          </a:p>
          <a:p>
            <a:r>
              <a:rPr lang="en-US" dirty="0"/>
              <a:t>Negative choice – the choice to ‘</a:t>
            </a:r>
            <a:r>
              <a:rPr lang="en-US" dirty="0" err="1"/>
              <a:t>unchoose</a:t>
            </a:r>
            <a:r>
              <a:rPr lang="en-US" dirty="0"/>
              <a:t>’ – based on </a:t>
            </a:r>
            <a:r>
              <a:rPr lang="en-US" dirty="0" err="1"/>
              <a:t>lrager</a:t>
            </a:r>
            <a:r>
              <a:rPr lang="en-US" dirty="0"/>
              <a:t> institutional changes</a:t>
            </a:r>
          </a:p>
          <a:p>
            <a:pPr marL="742950" lvl="1" indent="-285750">
              <a:buFont typeface="Arial" panose="020B0604020202020204" pitchFamily="34" charset="0"/>
              <a:buChar char="•"/>
            </a:pPr>
            <a:r>
              <a:rPr lang="en-US" dirty="0"/>
              <a:t>The no-fault divorce</a:t>
            </a:r>
          </a:p>
          <a:p>
            <a:pPr marL="742950" lvl="1" indent="-285750">
              <a:buFont typeface="Arial" panose="020B0604020202020204" pitchFamily="34" charset="0"/>
              <a:buChar char="•"/>
            </a:pPr>
            <a:r>
              <a:rPr lang="en-US" dirty="0"/>
              <a:t>Contraceptive pill; reproductive technologies </a:t>
            </a:r>
          </a:p>
          <a:p>
            <a:pPr marL="742950" lvl="1" indent="-285750">
              <a:buFont typeface="Arial" panose="020B0604020202020204" pitchFamily="34" charset="0"/>
              <a:buChar char="•"/>
            </a:pPr>
            <a:r>
              <a:rPr lang="en-US" dirty="0"/>
              <a:t>Large consumer market for leisure</a:t>
            </a:r>
          </a:p>
          <a:p>
            <a:pPr marL="742950" lvl="1" indent="-285750">
              <a:buFont typeface="Arial" panose="020B0604020202020204" pitchFamily="34" charset="0"/>
              <a:buChar char="•"/>
            </a:pPr>
            <a:r>
              <a:rPr lang="en-US" dirty="0"/>
              <a:t>Technology afforded by internet  (dating websites) – subject becomes consumer of sex and emotion</a:t>
            </a:r>
          </a:p>
          <a:p>
            <a:pPr marL="742950" lvl="1" indent="-285750">
              <a:buFont typeface="Arial" panose="020B0604020202020204" pitchFamily="34" charset="0"/>
              <a:buChar char="•"/>
            </a:pPr>
            <a:r>
              <a:rPr lang="en-US" dirty="0"/>
              <a:t>Platforms that multiply relationships and allow quick ‘unfriending’ via the software.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p:txBody>
      </p:sp>
    </p:spTree>
    <p:extLst>
      <p:ext uri="{BB962C8B-B14F-4D97-AF65-F5344CB8AC3E}">
        <p14:creationId xmlns:p14="http://schemas.microsoft.com/office/powerpoint/2010/main" val="2850188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0A86A8A-7E0B-398A-3873-39E357564AC0}"/>
              </a:ext>
            </a:extLst>
          </p:cNvPr>
          <p:cNvSpPr txBox="1"/>
          <p:nvPr/>
        </p:nvSpPr>
        <p:spPr>
          <a:xfrm>
            <a:off x="2814452" y="285009"/>
            <a:ext cx="5541466" cy="646331"/>
          </a:xfrm>
          <a:prstGeom prst="rect">
            <a:avLst/>
          </a:prstGeom>
          <a:noFill/>
        </p:spPr>
        <p:txBody>
          <a:bodyPr wrap="square" rtlCol="0">
            <a:spAutoFit/>
          </a:bodyPr>
          <a:lstStyle/>
          <a:p>
            <a:r>
              <a:rPr lang="en-US" b="1" dirty="0"/>
              <a:t>Downside of  negative choice: a ‘crisis of care</a:t>
            </a:r>
            <a:r>
              <a:rPr lang="en-US" dirty="0"/>
              <a:t>’ </a:t>
            </a:r>
          </a:p>
          <a:p>
            <a:endParaRPr lang="en-US" dirty="0"/>
          </a:p>
        </p:txBody>
      </p:sp>
      <p:sp>
        <p:nvSpPr>
          <p:cNvPr id="5" name="TextBox 4">
            <a:extLst>
              <a:ext uri="{FF2B5EF4-FFF2-40B4-BE49-F238E27FC236}">
                <a16:creationId xmlns:a16="http://schemas.microsoft.com/office/drawing/2014/main" id="{9E755EFC-BE21-AE51-56BD-022B0800F0EC}"/>
              </a:ext>
            </a:extLst>
          </p:cNvPr>
          <p:cNvSpPr txBox="1"/>
          <p:nvPr/>
        </p:nvSpPr>
        <p:spPr>
          <a:xfrm>
            <a:off x="1579419" y="1151906"/>
            <a:ext cx="9144000" cy="4247317"/>
          </a:xfrm>
          <a:prstGeom prst="rect">
            <a:avLst/>
          </a:prstGeom>
          <a:noFill/>
        </p:spPr>
        <p:txBody>
          <a:bodyPr wrap="square" rtlCol="0">
            <a:spAutoFit/>
          </a:bodyPr>
          <a:lstStyle/>
          <a:p>
            <a:pPr marL="285750" indent="-285750">
              <a:buFont typeface="Arial" panose="020B0604020202020204" pitchFamily="34" charset="0"/>
              <a:buChar char="•"/>
            </a:pPr>
            <a:r>
              <a:rPr lang="en-US" dirty="0"/>
              <a:t>Rise of single households, rise of divorces (42% of all marriage end in divorce, (2023), fewer children</a:t>
            </a:r>
          </a:p>
          <a:p>
            <a:pPr marL="285750" indent="-285750">
              <a:buFont typeface="Arial" panose="020B0604020202020204" pitchFamily="34" charset="0"/>
              <a:buChar char="•"/>
            </a:pPr>
            <a:r>
              <a:rPr lang="en-US" dirty="0"/>
              <a:t>More people live in multiple relationships (polyamorous or other types), putting in question centrality of monogamy’ enter and leave relationships throughout one’s live. </a:t>
            </a:r>
          </a:p>
          <a:p>
            <a:pPr marL="285750" indent="-285750">
              <a:buFont typeface="Arial" panose="020B0604020202020204" pitchFamily="34" charset="0"/>
              <a:buChar char="•"/>
            </a:pPr>
            <a:r>
              <a:rPr lang="en-US" dirty="0"/>
              <a:t>Sologamy</a:t>
            </a:r>
          </a:p>
          <a:p>
            <a:pPr marL="285750" indent="-285750">
              <a:buFont typeface="Arial" panose="020B0604020202020204" pitchFamily="34" charset="0"/>
              <a:buChar char="•"/>
            </a:pPr>
            <a:r>
              <a:rPr lang="en-US" dirty="0"/>
              <a:t>Loneliness epidemics, depression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r>
              <a:rPr lang="en-US" b="1" dirty="0"/>
              <a:t>neoliberal capitalism hijacked sexual and romantic relationships. </a:t>
            </a:r>
          </a:p>
          <a:p>
            <a:endParaRPr lang="en-US" dirty="0"/>
          </a:p>
          <a:p>
            <a:pPr marL="285750" indent="-285750">
              <a:buFont typeface="Arial" panose="020B0604020202020204" pitchFamily="34" charset="0"/>
              <a:buChar char="•"/>
            </a:pPr>
            <a:endParaRPr lang="en-US" dirty="0"/>
          </a:p>
          <a:p>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618391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21A0D8D-9370-6D71-92CB-174D68E1EF33}"/>
              </a:ext>
            </a:extLst>
          </p:cNvPr>
          <p:cNvSpPr txBox="1"/>
          <p:nvPr/>
        </p:nvSpPr>
        <p:spPr>
          <a:xfrm>
            <a:off x="1175657" y="760021"/>
            <a:ext cx="8775865" cy="923330"/>
          </a:xfrm>
          <a:prstGeom prst="rect">
            <a:avLst/>
          </a:prstGeom>
          <a:noFill/>
        </p:spPr>
        <p:txBody>
          <a:bodyPr wrap="square" rtlCol="0">
            <a:spAutoFit/>
          </a:bodyPr>
          <a:lstStyle/>
          <a:p>
            <a:r>
              <a:rPr lang="en-US" b="1" dirty="0"/>
              <a:t>			Is resistance impossible within </a:t>
            </a:r>
            <a:r>
              <a:rPr lang="en-US" b="1"/>
              <a:t>‘governmentality</a:t>
            </a:r>
            <a:r>
              <a:rPr lang="en-US" b="1" dirty="0"/>
              <a:t>’? </a:t>
            </a:r>
          </a:p>
          <a:p>
            <a:endParaRPr lang="en-US" b="1" dirty="0"/>
          </a:p>
          <a:p>
            <a:endParaRPr lang="en-US" b="1" dirty="0"/>
          </a:p>
        </p:txBody>
      </p:sp>
      <p:sp>
        <p:nvSpPr>
          <p:cNvPr id="7" name="TextBox 6">
            <a:extLst>
              <a:ext uri="{FF2B5EF4-FFF2-40B4-BE49-F238E27FC236}">
                <a16:creationId xmlns:a16="http://schemas.microsoft.com/office/drawing/2014/main" id="{EED8D56D-905F-2747-E7C2-D53DDC066466}"/>
              </a:ext>
            </a:extLst>
          </p:cNvPr>
          <p:cNvSpPr txBox="1"/>
          <p:nvPr/>
        </p:nvSpPr>
        <p:spPr>
          <a:xfrm>
            <a:off x="665019" y="4427196"/>
            <a:ext cx="8481950" cy="1754326"/>
          </a:xfrm>
          <a:prstGeom prst="rect">
            <a:avLst/>
          </a:prstGeom>
          <a:noFill/>
        </p:spPr>
        <p:txBody>
          <a:bodyPr wrap="square">
            <a:spAutoFit/>
          </a:bodyPr>
          <a:lstStyle/>
          <a:p>
            <a:r>
              <a:rPr lang="en-GB" b="1" dirty="0"/>
              <a:t>Is resilience all we have left?</a:t>
            </a:r>
          </a:p>
          <a:p>
            <a:endParaRPr lang="en-GB" b="1" dirty="0"/>
          </a:p>
          <a:p>
            <a:r>
              <a:rPr lang="en-GB" b="1" dirty="0"/>
              <a:t>resilience:</a:t>
            </a:r>
            <a:r>
              <a:rPr lang="en-GB" dirty="0"/>
              <a:t>  the ability to adapt well to adversity, trauma, tragedy, threats, or significant stress</a:t>
            </a:r>
            <a:r>
              <a:rPr lang="en-GB" b="0" i="0" dirty="0">
                <a:solidFill>
                  <a:srgbClr val="0A0A0A"/>
                </a:solidFill>
                <a:effectLst/>
                <a:latin typeface="Google Sans"/>
              </a:rPr>
              <a:t>—essentially "bouncing back" from difficult experiences. It involves mental, emotional, and behavioural flexibility, allowing individuals to cope with challenges and recover from hardship without being permanently overcome by them.</a:t>
            </a:r>
            <a:endParaRPr lang="en-US" dirty="0"/>
          </a:p>
        </p:txBody>
      </p:sp>
      <p:sp>
        <p:nvSpPr>
          <p:cNvPr id="8" name="TextBox 7">
            <a:extLst>
              <a:ext uri="{FF2B5EF4-FFF2-40B4-BE49-F238E27FC236}">
                <a16:creationId xmlns:a16="http://schemas.microsoft.com/office/drawing/2014/main" id="{ED133311-0DED-4519-6F69-36317A3385D2}"/>
              </a:ext>
            </a:extLst>
          </p:cNvPr>
          <p:cNvSpPr txBox="1"/>
          <p:nvPr/>
        </p:nvSpPr>
        <p:spPr>
          <a:xfrm>
            <a:off x="1448790" y="1389413"/>
            <a:ext cx="6887687" cy="2585323"/>
          </a:xfrm>
          <a:prstGeom prst="rect">
            <a:avLst/>
          </a:prstGeom>
          <a:noFill/>
        </p:spPr>
        <p:txBody>
          <a:bodyPr wrap="square" rtlCol="0">
            <a:spAutoFit/>
          </a:bodyPr>
          <a:lstStyle/>
          <a:p>
            <a:r>
              <a:rPr lang="en-GB" b="1" dirty="0"/>
              <a:t>‘Where there is power, there is resistance’ (Foucault)</a:t>
            </a:r>
            <a:r>
              <a:rPr lang="en-GB" dirty="0"/>
              <a:t>.</a:t>
            </a:r>
          </a:p>
          <a:p>
            <a:r>
              <a:rPr lang="en-GB" dirty="0"/>
              <a:t> It is the inevitable, often local, tactical, and creative refusal to be defined or governed by established norms, acting as a ‘handle; or ‘support’ that constantly challenges and reshapes power.</a:t>
            </a:r>
          </a:p>
          <a:p>
            <a:endParaRPr lang="en-GB" dirty="0"/>
          </a:p>
          <a:p>
            <a:r>
              <a:rPr lang="en-GB" b="1" dirty="0"/>
              <a:t>Never Exterior to Power:</a:t>
            </a:r>
            <a:r>
              <a:rPr lang="en-GB" dirty="0"/>
              <a:t> Resistance does not exist outside of power, waiting to attack it. It happens "in the folds" of power relations, meaning it occurs within the same structures it challenges, </a:t>
            </a:r>
            <a:endParaRPr lang="en-US" dirty="0"/>
          </a:p>
        </p:txBody>
      </p:sp>
    </p:spTree>
    <p:extLst>
      <p:ext uri="{BB962C8B-B14F-4D97-AF65-F5344CB8AC3E}">
        <p14:creationId xmlns:p14="http://schemas.microsoft.com/office/powerpoint/2010/main" val="673888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0D26BE-72F5-A005-57B6-A89A6A20C020}"/>
              </a:ext>
            </a:extLst>
          </p:cNvPr>
          <p:cNvSpPr txBox="1"/>
          <p:nvPr/>
        </p:nvSpPr>
        <p:spPr>
          <a:xfrm>
            <a:off x="1674421" y="1567542"/>
            <a:ext cx="9013371" cy="2062103"/>
          </a:xfrm>
          <a:prstGeom prst="rect">
            <a:avLst/>
          </a:prstGeom>
          <a:noFill/>
        </p:spPr>
        <p:txBody>
          <a:bodyPr wrap="square" rtlCol="0">
            <a:spAutoFit/>
          </a:bodyPr>
          <a:lstStyle/>
          <a:p>
            <a:pPr algn="ctr"/>
            <a:endParaRPr lang="en-GB" sz="3200" b="1" dirty="0"/>
          </a:p>
          <a:p>
            <a:pPr algn="ctr"/>
            <a:r>
              <a:rPr lang="en-GB" sz="3200" b="1" dirty="0"/>
              <a:t>The End of Love? </a:t>
            </a:r>
          </a:p>
          <a:p>
            <a:pPr algn="ctr"/>
            <a:r>
              <a:rPr lang="en-GB" sz="3200" b="1" dirty="0"/>
              <a:t>Sex, Romance, and Love in Times of Neoliberalism</a:t>
            </a:r>
          </a:p>
        </p:txBody>
      </p:sp>
      <p:sp>
        <p:nvSpPr>
          <p:cNvPr id="5" name="TextBox 4">
            <a:extLst>
              <a:ext uri="{FF2B5EF4-FFF2-40B4-BE49-F238E27FC236}">
                <a16:creationId xmlns:a16="http://schemas.microsoft.com/office/drawing/2014/main" id="{0C3FF6F1-2F9C-016E-AA58-CB95FB3EA2A6}"/>
              </a:ext>
            </a:extLst>
          </p:cNvPr>
          <p:cNvSpPr txBox="1"/>
          <p:nvPr/>
        </p:nvSpPr>
        <p:spPr>
          <a:xfrm>
            <a:off x="4263242" y="724395"/>
            <a:ext cx="2897579" cy="369332"/>
          </a:xfrm>
          <a:prstGeom prst="rect">
            <a:avLst/>
          </a:prstGeom>
          <a:noFill/>
        </p:spPr>
        <p:txBody>
          <a:bodyPr wrap="square" rtlCol="0">
            <a:spAutoFit/>
          </a:bodyPr>
          <a:lstStyle/>
          <a:p>
            <a:pPr algn="ctr"/>
            <a:r>
              <a:rPr lang="en-US" b="1" dirty="0"/>
              <a:t>Lecture 9: </a:t>
            </a:r>
          </a:p>
        </p:txBody>
      </p:sp>
    </p:spTree>
    <p:extLst>
      <p:ext uri="{BB962C8B-B14F-4D97-AF65-F5344CB8AC3E}">
        <p14:creationId xmlns:p14="http://schemas.microsoft.com/office/powerpoint/2010/main" val="2593659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D056878-C823-6657-6762-21847702C69B}"/>
              </a:ext>
            </a:extLst>
          </p:cNvPr>
          <p:cNvSpPr txBox="1"/>
          <p:nvPr/>
        </p:nvSpPr>
        <p:spPr>
          <a:xfrm>
            <a:off x="1508167" y="1805049"/>
            <a:ext cx="10991094" cy="2585323"/>
          </a:xfrm>
          <a:prstGeom prst="rect">
            <a:avLst/>
          </a:prstGeom>
          <a:noFill/>
        </p:spPr>
        <p:txBody>
          <a:bodyPr wrap="square" rtlCol="0">
            <a:spAutoFit/>
          </a:bodyPr>
          <a:lstStyle/>
          <a:p>
            <a:r>
              <a:rPr lang="en-US" b="1" dirty="0"/>
              <a:t>Lecture overview</a:t>
            </a:r>
          </a:p>
          <a:p>
            <a:pPr marL="342900" indent="-342900">
              <a:buAutoNum type="arabicPeriod"/>
            </a:pPr>
            <a:endParaRPr lang="en-US" dirty="0"/>
          </a:p>
          <a:p>
            <a:pPr marL="342900" indent="-342900">
              <a:buAutoNum type="arabicPeriod"/>
            </a:pPr>
            <a:r>
              <a:rPr lang="en-US" dirty="0"/>
              <a:t>Sexuality and governmentality </a:t>
            </a:r>
          </a:p>
          <a:p>
            <a:pPr marL="342900" indent="-342900">
              <a:buAutoNum type="arabicPeriod"/>
            </a:pPr>
            <a:endParaRPr lang="en-US" dirty="0"/>
          </a:p>
          <a:p>
            <a:pPr marL="342900" indent="-342900">
              <a:buAutoNum type="arabicPeriod"/>
            </a:pPr>
            <a:r>
              <a:rPr lang="en-US" dirty="0"/>
              <a:t>Negative freedom in neoliberal times</a:t>
            </a:r>
          </a:p>
          <a:p>
            <a:endParaRPr lang="en-US" dirty="0"/>
          </a:p>
          <a:p>
            <a:r>
              <a:rPr lang="en-US" dirty="0"/>
              <a:t>3. The end of sexuality, romance and love? </a:t>
            </a:r>
          </a:p>
          <a:p>
            <a:endParaRPr lang="en-US" dirty="0"/>
          </a:p>
          <a:p>
            <a:r>
              <a:rPr lang="en-US" dirty="0"/>
              <a:t>4.resistance -- revolution – or only resilience? </a:t>
            </a:r>
          </a:p>
        </p:txBody>
      </p:sp>
    </p:spTree>
    <p:extLst>
      <p:ext uri="{BB962C8B-B14F-4D97-AF65-F5344CB8AC3E}">
        <p14:creationId xmlns:p14="http://schemas.microsoft.com/office/powerpoint/2010/main" val="3117799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D35A00-F1D8-8FAF-E631-75B1AB4F2513}"/>
              </a:ext>
            </a:extLst>
          </p:cNvPr>
          <p:cNvSpPr txBox="1"/>
          <p:nvPr/>
        </p:nvSpPr>
        <p:spPr>
          <a:xfrm>
            <a:off x="878774" y="1330037"/>
            <a:ext cx="9571512" cy="3693319"/>
          </a:xfrm>
          <a:prstGeom prst="rect">
            <a:avLst/>
          </a:prstGeom>
          <a:noFill/>
        </p:spPr>
        <p:txBody>
          <a:bodyPr wrap="square" rtlCol="0">
            <a:spAutoFit/>
          </a:bodyPr>
          <a:lstStyle/>
          <a:p>
            <a:r>
              <a:rPr lang="en-GB" b="1" dirty="0"/>
              <a:t>From ‘Sovereign power’ to ‘bio-power’:</a:t>
            </a:r>
            <a:r>
              <a:rPr lang="en-GB" dirty="0"/>
              <a:t> </a:t>
            </a:r>
          </a:p>
          <a:p>
            <a:r>
              <a:rPr lang="en-GB" dirty="0"/>
              <a:t>Foucault traces a shift from sovereign power (power over death) to bio-power (power over biological life of individuals and populations). </a:t>
            </a:r>
          </a:p>
          <a:p>
            <a:endParaRPr lang="en-GB" dirty="0"/>
          </a:p>
          <a:p>
            <a:r>
              <a:rPr lang="en-GB" dirty="0"/>
              <a:t>Human sexuality became the ‘pivot’ between the </a:t>
            </a:r>
            <a:r>
              <a:rPr lang="en-GB" b="1" dirty="0"/>
              <a:t>two axes of bio-power</a:t>
            </a:r>
            <a:r>
              <a:rPr lang="en-GB" dirty="0"/>
              <a:t>:</a:t>
            </a:r>
          </a:p>
          <a:p>
            <a:pPr marL="1200150" lvl="2" indent="-285750">
              <a:buFont typeface="Arial" panose="020B0604020202020204" pitchFamily="34" charset="0"/>
              <a:buChar char="•"/>
            </a:pPr>
            <a:endParaRPr lang="en-GB" dirty="0"/>
          </a:p>
          <a:p>
            <a:pPr marL="1200150" lvl="2" indent="-285750">
              <a:buFont typeface="Arial" panose="020B0604020202020204" pitchFamily="34" charset="0"/>
              <a:buChar char="•"/>
            </a:pPr>
            <a:r>
              <a:rPr lang="en-GB" dirty="0"/>
              <a:t>the </a:t>
            </a:r>
            <a:r>
              <a:rPr lang="en-GB" b="1" dirty="0"/>
              <a:t>disciplinary</a:t>
            </a:r>
            <a:r>
              <a:rPr lang="en-GB" dirty="0"/>
              <a:t> management of individual bodies (e.g. goal of sex (procreation), how to do it; what not to do)</a:t>
            </a:r>
          </a:p>
          <a:p>
            <a:pPr marL="1200150" lvl="2" indent="-285750">
              <a:buFont typeface="Arial" panose="020B0604020202020204" pitchFamily="34" charset="0"/>
              <a:buChar char="•"/>
            </a:pPr>
            <a:r>
              <a:rPr lang="en-GB" dirty="0"/>
              <a:t>and the </a:t>
            </a:r>
            <a:r>
              <a:rPr lang="en-GB" b="1" dirty="0"/>
              <a:t>regulatory</a:t>
            </a:r>
            <a:r>
              <a:rPr lang="en-GB" dirty="0"/>
              <a:t> control of populations (statistics on birth rates, health/well-being, old age ).</a:t>
            </a:r>
          </a:p>
          <a:p>
            <a:pPr marL="1200150" lvl="2" indent="-285750">
              <a:buFont typeface="Arial" panose="020B0604020202020204" pitchFamily="34" charset="0"/>
              <a:buChar char="•"/>
            </a:pPr>
            <a:r>
              <a:rPr lang="en-GB" dirty="0"/>
              <a:t>The human body becomes the key target of power </a:t>
            </a:r>
          </a:p>
          <a:p>
            <a:pPr marL="1200150" lvl="2" indent="-285750">
              <a:buFont typeface="Arial" panose="020B0604020202020204" pitchFamily="34" charset="0"/>
              <a:buChar char="•"/>
            </a:pPr>
            <a:endParaRPr lang="en-GB" dirty="0"/>
          </a:p>
          <a:p>
            <a:pPr lvl="2"/>
            <a:endParaRPr lang="en-GB" dirty="0"/>
          </a:p>
        </p:txBody>
      </p:sp>
      <p:sp>
        <p:nvSpPr>
          <p:cNvPr id="5" name="TextBox 4">
            <a:extLst>
              <a:ext uri="{FF2B5EF4-FFF2-40B4-BE49-F238E27FC236}">
                <a16:creationId xmlns:a16="http://schemas.microsoft.com/office/drawing/2014/main" id="{23D50342-9C62-E3C2-490F-FFA1305FA91A}"/>
              </a:ext>
            </a:extLst>
          </p:cNvPr>
          <p:cNvSpPr txBox="1"/>
          <p:nvPr/>
        </p:nvSpPr>
        <p:spPr>
          <a:xfrm>
            <a:off x="2363190" y="475013"/>
            <a:ext cx="6031203" cy="400110"/>
          </a:xfrm>
          <a:prstGeom prst="rect">
            <a:avLst/>
          </a:prstGeom>
          <a:noFill/>
        </p:spPr>
        <p:txBody>
          <a:bodyPr wrap="none" rtlCol="0">
            <a:spAutoFit/>
          </a:bodyPr>
          <a:lstStyle/>
          <a:p>
            <a:r>
              <a:rPr lang="en-US" sz="2000" b="1" dirty="0"/>
              <a:t>Modern governments exercise power as bio-power</a:t>
            </a:r>
          </a:p>
        </p:txBody>
      </p:sp>
      <p:sp>
        <p:nvSpPr>
          <p:cNvPr id="6" name="TextBox 5">
            <a:extLst>
              <a:ext uri="{FF2B5EF4-FFF2-40B4-BE49-F238E27FC236}">
                <a16:creationId xmlns:a16="http://schemas.microsoft.com/office/drawing/2014/main" id="{12AC0A7C-3794-8AD2-D9ED-6287E548CF29}"/>
              </a:ext>
            </a:extLst>
          </p:cNvPr>
          <p:cNvSpPr txBox="1"/>
          <p:nvPr/>
        </p:nvSpPr>
        <p:spPr>
          <a:xfrm>
            <a:off x="724396" y="5460900"/>
            <a:ext cx="11669536" cy="646331"/>
          </a:xfrm>
          <a:prstGeom prst="rect">
            <a:avLst/>
          </a:prstGeom>
          <a:noFill/>
        </p:spPr>
        <p:txBody>
          <a:bodyPr wrap="square" rtlCol="0">
            <a:spAutoFit/>
          </a:bodyPr>
          <a:lstStyle/>
          <a:p>
            <a:r>
              <a:rPr lang="en-GB" dirty="0"/>
              <a:t>Sexuality became the ‘pivot’ between the </a:t>
            </a:r>
            <a:r>
              <a:rPr lang="en-GB" b="1" dirty="0"/>
              <a:t>two axes of bio-power</a:t>
            </a:r>
            <a:r>
              <a:rPr lang="en-GB" dirty="0"/>
              <a:t> in modern forms of government</a:t>
            </a:r>
          </a:p>
          <a:p>
            <a:r>
              <a:rPr lang="en-US" dirty="0"/>
              <a:t> </a:t>
            </a:r>
          </a:p>
        </p:txBody>
      </p:sp>
    </p:spTree>
    <p:extLst>
      <p:ext uri="{BB962C8B-B14F-4D97-AF65-F5344CB8AC3E}">
        <p14:creationId xmlns:p14="http://schemas.microsoft.com/office/powerpoint/2010/main" val="1866079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FB9906-0BAB-40A4-6372-8AC5767C3063}"/>
              </a:ext>
            </a:extLst>
          </p:cNvPr>
          <p:cNvSpPr txBox="1"/>
          <p:nvPr/>
        </p:nvSpPr>
        <p:spPr>
          <a:xfrm>
            <a:off x="1326078" y="249382"/>
            <a:ext cx="8744197" cy="461665"/>
          </a:xfrm>
          <a:prstGeom prst="rect">
            <a:avLst/>
          </a:prstGeom>
          <a:noFill/>
        </p:spPr>
        <p:txBody>
          <a:bodyPr wrap="square" rtlCol="0">
            <a:spAutoFit/>
          </a:bodyPr>
          <a:lstStyle/>
          <a:p>
            <a:r>
              <a:rPr lang="en-US" sz="2400" b="1" dirty="0"/>
              <a:t>Sexuality as the key element of modern ‘governmentality’</a:t>
            </a:r>
          </a:p>
        </p:txBody>
      </p:sp>
      <p:sp>
        <p:nvSpPr>
          <p:cNvPr id="5" name="TextBox 4">
            <a:extLst>
              <a:ext uri="{FF2B5EF4-FFF2-40B4-BE49-F238E27FC236}">
                <a16:creationId xmlns:a16="http://schemas.microsoft.com/office/drawing/2014/main" id="{8298D593-8E70-142A-2BC3-9A68ED7194B5}"/>
              </a:ext>
            </a:extLst>
          </p:cNvPr>
          <p:cNvSpPr txBox="1"/>
          <p:nvPr/>
        </p:nvSpPr>
        <p:spPr>
          <a:xfrm>
            <a:off x="605643" y="819397"/>
            <a:ext cx="10260280" cy="6463308"/>
          </a:xfrm>
          <a:prstGeom prst="rect">
            <a:avLst/>
          </a:prstGeom>
          <a:noFill/>
        </p:spPr>
        <p:txBody>
          <a:bodyPr wrap="square" rtlCol="0">
            <a:spAutoFit/>
          </a:bodyPr>
          <a:lstStyle/>
          <a:p>
            <a:r>
              <a:rPr lang="en-GB" dirty="0"/>
              <a:t>Michel Foucault conceptualizes </a:t>
            </a:r>
            <a:r>
              <a:rPr lang="en-GB" b="1" dirty="0">
                <a:effectLst/>
              </a:rPr>
              <a:t>sexuality as a key element of governmentality</a:t>
            </a:r>
            <a:r>
              <a:rPr lang="en-GB" dirty="0"/>
              <a:t>—the art of governing, encompassing both the state's management of populations and the individual's self-regulation. </a:t>
            </a:r>
          </a:p>
          <a:p>
            <a:endParaRPr lang="en-GB" dirty="0"/>
          </a:p>
          <a:p>
            <a:r>
              <a:rPr lang="en-GB" dirty="0"/>
              <a:t>Contrary to the "repressive hypothesis" that claims sex was hidden in the 17</a:t>
            </a:r>
            <a:r>
              <a:rPr lang="en-GB" baseline="30000" dirty="0"/>
              <a:t>th</a:t>
            </a:r>
            <a:r>
              <a:rPr lang="en-GB" dirty="0"/>
              <a:t>/18th/19th centuries, Foucault argues in </a:t>
            </a:r>
            <a:r>
              <a:rPr lang="en-GB" i="1" dirty="0"/>
              <a:t>The History of Sexuality</a:t>
            </a:r>
            <a:r>
              <a:rPr lang="en-GB" dirty="0"/>
              <a:t> that power </a:t>
            </a:r>
            <a:r>
              <a:rPr lang="en-GB" b="1" dirty="0"/>
              <a:t>never supressed sexuality </a:t>
            </a:r>
            <a:r>
              <a:rPr lang="en-GB" dirty="0"/>
              <a:t>but </a:t>
            </a:r>
            <a:r>
              <a:rPr lang="en-GB" b="1" dirty="0"/>
              <a:t>always </a:t>
            </a:r>
            <a:r>
              <a:rPr lang="en-GB" b="1" i="1" dirty="0"/>
              <a:t>produced</a:t>
            </a:r>
            <a:r>
              <a:rPr lang="en-GB" b="1" dirty="0"/>
              <a:t> new forms of sexual categories into which individuals and population are squeezed. Categorisations, although not coercive, is a forceful act of power, he claims. (knowledge/power)</a:t>
            </a:r>
          </a:p>
          <a:p>
            <a:endParaRPr lang="en-GB" dirty="0"/>
          </a:p>
          <a:p>
            <a:r>
              <a:rPr lang="en-GB" dirty="0"/>
              <a:t>He demonstrates how particularly since the 19</a:t>
            </a:r>
            <a:r>
              <a:rPr lang="en-GB" baseline="30000" dirty="0"/>
              <a:t>th</a:t>
            </a:r>
            <a:r>
              <a:rPr lang="en-GB" dirty="0"/>
              <a:t> century the discourse about sexuality have been exploding, creating a ‘dense transfer point’ or ‘joint’ for bio-power. Any discussion about ‘sexuality’ grasp for control of the ‘the individual’ (via ‘discipline) and ‘the population’ (via </a:t>
            </a:r>
            <a:r>
              <a:rPr lang="en-GB" dirty="0" err="1"/>
              <a:t>regulting</a:t>
            </a:r>
            <a:r>
              <a:rPr lang="en-GB" dirty="0"/>
              <a:t> policies in which the individual is perceived as part of a population).</a:t>
            </a:r>
          </a:p>
          <a:p>
            <a:endParaRPr lang="en-GB" dirty="0"/>
          </a:p>
          <a:p>
            <a:r>
              <a:rPr lang="en-GB" dirty="0"/>
              <a:t>Foucault aimed to critique his own time in the 1960/70s(e.g. feminism, gay movement) and warned against the widespread belief that ‘</a:t>
            </a:r>
            <a:r>
              <a:rPr lang="en-GB" b="1" dirty="0"/>
              <a:t>more talk’ about sexuality will produce sexual ‘freedom’ </a:t>
            </a:r>
            <a:r>
              <a:rPr lang="en-GB" dirty="0"/>
              <a:t>and, following on from having achieved freedom, more  ‘equality’. He suggests while it produces more talk – and more sexual categories – such talk might achieve the opposite: it might inhibit the achievement of  freedom. </a:t>
            </a:r>
          </a:p>
          <a:p>
            <a:endParaRPr lang="en-GB" b="1" dirty="0"/>
          </a:p>
          <a:p>
            <a:r>
              <a:rPr lang="en-GB" b="1" dirty="0"/>
              <a:t>In fact, he  debunks the strong belief in self-emancipation and freedom through the expression of one’s sexuality. </a:t>
            </a:r>
          </a:p>
          <a:p>
            <a:endParaRPr lang="en-GB" dirty="0"/>
          </a:p>
          <a:p>
            <a:endParaRPr lang="en-US" dirty="0"/>
          </a:p>
        </p:txBody>
      </p:sp>
    </p:spTree>
    <p:extLst>
      <p:ext uri="{BB962C8B-B14F-4D97-AF65-F5344CB8AC3E}">
        <p14:creationId xmlns:p14="http://schemas.microsoft.com/office/powerpoint/2010/main" val="1721744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C664680-C1E9-92E4-534D-D8B69D65B478}"/>
              </a:ext>
            </a:extLst>
          </p:cNvPr>
          <p:cNvSpPr txBox="1"/>
          <p:nvPr/>
        </p:nvSpPr>
        <p:spPr>
          <a:xfrm>
            <a:off x="1520043" y="1555668"/>
            <a:ext cx="9025246" cy="1200329"/>
          </a:xfrm>
          <a:prstGeom prst="rect">
            <a:avLst/>
          </a:prstGeom>
          <a:noFill/>
        </p:spPr>
        <p:txBody>
          <a:bodyPr wrap="square" rtlCol="0">
            <a:spAutoFit/>
          </a:bodyPr>
          <a:lstStyle/>
          <a:p>
            <a:endParaRPr lang="en-US" dirty="0"/>
          </a:p>
          <a:p>
            <a:endParaRPr lang="en-US" dirty="0"/>
          </a:p>
          <a:p>
            <a:endParaRPr lang="en-US" dirty="0"/>
          </a:p>
          <a:p>
            <a:r>
              <a:rPr lang="en-US" dirty="0"/>
              <a:t>https://</a:t>
            </a:r>
            <a:r>
              <a:rPr lang="en-US" dirty="0" err="1"/>
              <a:t>warwick.ac.uk</a:t>
            </a:r>
            <a:r>
              <a:rPr lang="en-US" dirty="0"/>
              <a:t>/services/</a:t>
            </a:r>
            <a:r>
              <a:rPr lang="en-US" dirty="0" err="1"/>
              <a:t>wss</a:t>
            </a:r>
            <a:r>
              <a:rPr lang="en-US" dirty="0"/>
              <a:t>/topics/</a:t>
            </a:r>
            <a:r>
              <a:rPr lang="en-US" dirty="0" err="1"/>
              <a:t>sexuality_and_coming_out</a:t>
            </a:r>
            <a:r>
              <a:rPr lang="en-US" dirty="0"/>
              <a:t>/</a:t>
            </a:r>
          </a:p>
        </p:txBody>
      </p:sp>
      <p:sp>
        <p:nvSpPr>
          <p:cNvPr id="5" name="TextBox 4">
            <a:extLst>
              <a:ext uri="{FF2B5EF4-FFF2-40B4-BE49-F238E27FC236}">
                <a16:creationId xmlns:a16="http://schemas.microsoft.com/office/drawing/2014/main" id="{430EC6ED-74ED-D066-D5C7-408E585AE970}"/>
              </a:ext>
            </a:extLst>
          </p:cNvPr>
          <p:cNvSpPr txBox="1"/>
          <p:nvPr/>
        </p:nvSpPr>
        <p:spPr>
          <a:xfrm>
            <a:off x="558140" y="439388"/>
            <a:ext cx="18537591" cy="1754326"/>
          </a:xfrm>
          <a:prstGeom prst="rect">
            <a:avLst/>
          </a:prstGeom>
          <a:noFill/>
        </p:spPr>
        <p:txBody>
          <a:bodyPr wrap="square" rtlCol="0">
            <a:spAutoFit/>
          </a:bodyPr>
          <a:lstStyle/>
          <a:p>
            <a:r>
              <a:rPr lang="en-GB" dirty="0"/>
              <a:t>Since Foucault, the debates (this includes also policies) that centre on human sexuality have exploded </a:t>
            </a:r>
          </a:p>
          <a:p>
            <a:r>
              <a:rPr lang="en-GB" dirty="0"/>
              <a:t>even more. And many more sexual categories have emerged since the 1980. Sexual ‘difference’, one may argue, </a:t>
            </a:r>
          </a:p>
          <a:p>
            <a:r>
              <a:rPr lang="en-GB" dirty="0"/>
              <a:t>has become normative.</a:t>
            </a:r>
          </a:p>
          <a:p>
            <a:r>
              <a:rPr lang="en-GB" dirty="0"/>
              <a:t> </a:t>
            </a:r>
          </a:p>
          <a:p>
            <a:endParaRPr lang="en-GB" dirty="0"/>
          </a:p>
          <a:p>
            <a:endParaRPr lang="en-US" dirty="0"/>
          </a:p>
        </p:txBody>
      </p:sp>
      <p:sp>
        <p:nvSpPr>
          <p:cNvPr id="7" name="TextBox 6">
            <a:extLst>
              <a:ext uri="{FF2B5EF4-FFF2-40B4-BE49-F238E27FC236}">
                <a16:creationId xmlns:a16="http://schemas.microsoft.com/office/drawing/2014/main" id="{36425043-74C9-D14E-CADE-6D4D43EF08CC}"/>
              </a:ext>
            </a:extLst>
          </p:cNvPr>
          <p:cNvSpPr txBox="1"/>
          <p:nvPr/>
        </p:nvSpPr>
        <p:spPr>
          <a:xfrm>
            <a:off x="201882" y="3610099"/>
            <a:ext cx="11352810" cy="2308324"/>
          </a:xfrm>
          <a:prstGeom prst="rect">
            <a:avLst/>
          </a:prstGeom>
          <a:noFill/>
        </p:spPr>
        <p:txBody>
          <a:bodyPr wrap="square" rtlCol="0">
            <a:spAutoFit/>
          </a:bodyPr>
          <a:lstStyle/>
          <a:p>
            <a:r>
              <a:rPr lang="en-US" dirty="0"/>
              <a:t>Have we reached the state of sexual ‘freedom’? Has the ‘Sexual Revolution’, announced in the 1960/70s by women’s and gay ‘liberation movements’ finally arrived? </a:t>
            </a:r>
          </a:p>
          <a:p>
            <a:endParaRPr lang="en-US" dirty="0"/>
          </a:p>
          <a:p>
            <a:r>
              <a:rPr lang="en-US" dirty="0"/>
              <a:t>Have we finally and successfully overcome moralism and prudery in relation to sexuality? </a:t>
            </a:r>
          </a:p>
          <a:p>
            <a:endParaRPr lang="en-US" dirty="0"/>
          </a:p>
          <a:p>
            <a:r>
              <a:rPr lang="en-US" dirty="0"/>
              <a:t>How does the aim of ‘sexual freedom’ relate the aim of ’sexual equality’? </a:t>
            </a:r>
          </a:p>
          <a:p>
            <a:endParaRPr lang="en-US" dirty="0"/>
          </a:p>
          <a:p>
            <a:endParaRPr lang="en-US" dirty="0"/>
          </a:p>
        </p:txBody>
      </p:sp>
    </p:spTree>
    <p:extLst>
      <p:ext uri="{BB962C8B-B14F-4D97-AF65-F5344CB8AC3E}">
        <p14:creationId xmlns:p14="http://schemas.microsoft.com/office/powerpoint/2010/main" val="1447308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4EF6D8B-2B93-033D-08DE-22E3B2CC6406}"/>
              </a:ext>
            </a:extLst>
          </p:cNvPr>
          <p:cNvSpPr txBox="1"/>
          <p:nvPr/>
        </p:nvSpPr>
        <p:spPr>
          <a:xfrm>
            <a:off x="285007" y="415636"/>
            <a:ext cx="11815949" cy="6653313"/>
          </a:xfrm>
          <a:prstGeom prst="rect">
            <a:avLst/>
          </a:prstGeom>
          <a:noFill/>
        </p:spPr>
        <p:txBody>
          <a:bodyPr wrap="square" rtlCol="0">
            <a:spAutoFit/>
          </a:bodyPr>
          <a:lstStyle/>
          <a:p>
            <a:r>
              <a:rPr lang="en-US" b="1" dirty="0"/>
              <a:t>			What is ‘freedom in today’s liberal society</a:t>
            </a:r>
          </a:p>
          <a:p>
            <a:endParaRPr lang="en-US" b="1" dirty="0"/>
          </a:p>
          <a:p>
            <a:r>
              <a:rPr lang="en-US" b="1" dirty="0"/>
              <a:t>Philosophy and legal organization of liberal politics have privileged one specific type of liberty: </a:t>
            </a:r>
          </a:p>
          <a:p>
            <a:r>
              <a:rPr lang="en-US" b="1" dirty="0"/>
              <a:t>					Negative liberty</a:t>
            </a:r>
          </a:p>
          <a:p>
            <a:endParaRPr lang="en-GB" dirty="0"/>
          </a:p>
          <a:p>
            <a:r>
              <a:rPr lang="en-GB" dirty="0"/>
              <a:t>Negative liberty is defined as the freedom of actors to do what they please without hinderance from the external world, as long as they  do not hurt others or obstruct their freedom. Such freedom is guaranteed by law and cultivated </a:t>
            </a:r>
          </a:p>
          <a:p>
            <a:endParaRPr lang="en-GB" dirty="0"/>
          </a:p>
          <a:p>
            <a:r>
              <a:rPr lang="en-GB" b="1" dirty="0"/>
              <a:t>					Problem</a:t>
            </a:r>
            <a:endParaRPr lang="en-GB" dirty="0"/>
          </a:p>
          <a:p>
            <a:r>
              <a:rPr lang="en-GB" dirty="0"/>
              <a:t>Negative freedom, or negative liberty, refers to freedom from external constraints, obstacles, or interference by other people, particularly the government/state.</a:t>
            </a:r>
          </a:p>
          <a:p>
            <a:endParaRPr lang="en-GB" dirty="0"/>
          </a:p>
          <a:p>
            <a:r>
              <a:rPr lang="en-GB" dirty="0"/>
              <a:t>It is ‘freedom from’ rather than ‘freedom to’, focusing on the absence of coercion rather than the capacity to act towards individual/collective freedom. </a:t>
            </a:r>
          </a:p>
          <a:p>
            <a:endParaRPr lang="en-GB" dirty="0"/>
          </a:p>
          <a:p>
            <a:r>
              <a:rPr lang="en-GB" dirty="0"/>
              <a:t>			Negative liberty tends to conform a ’status quo’. </a:t>
            </a:r>
          </a:p>
          <a:p>
            <a:endParaRPr lang="en-GB" dirty="0"/>
          </a:p>
          <a:p>
            <a:endParaRPr lang="en-GB" b="1" dirty="0"/>
          </a:p>
          <a:p>
            <a:endParaRPr lang="en-US" b="1" dirty="0"/>
          </a:p>
          <a:p>
            <a:endParaRPr lang="en-US" b="1" dirty="0"/>
          </a:p>
          <a:p>
            <a:endParaRPr lang="en-US" dirty="0"/>
          </a:p>
          <a:p>
            <a:endParaRPr lang="en-US" dirty="0"/>
          </a:p>
          <a:p>
            <a:endParaRPr lang="en-US" dirty="0"/>
          </a:p>
        </p:txBody>
      </p:sp>
      <p:sp>
        <p:nvSpPr>
          <p:cNvPr id="2" name="TextBox 1">
            <a:extLst>
              <a:ext uri="{FF2B5EF4-FFF2-40B4-BE49-F238E27FC236}">
                <a16:creationId xmlns:a16="http://schemas.microsoft.com/office/drawing/2014/main" id="{0EBBD158-0FE2-F923-70B9-19167BF01B5D}"/>
              </a:ext>
            </a:extLst>
          </p:cNvPr>
          <p:cNvSpPr txBox="1"/>
          <p:nvPr/>
        </p:nvSpPr>
        <p:spPr>
          <a:xfrm>
            <a:off x="2161309" y="261257"/>
            <a:ext cx="1107996" cy="369332"/>
          </a:xfrm>
          <a:prstGeom prst="rect">
            <a:avLst/>
          </a:prstGeom>
          <a:noFill/>
        </p:spPr>
        <p:txBody>
          <a:bodyPr wrap="none" rtlCol="0">
            <a:spAutoFit/>
          </a:bodyPr>
          <a:lstStyle/>
          <a:p>
            <a:r>
              <a:rPr lang="en-US" dirty="0"/>
              <a:t>	</a:t>
            </a:r>
            <a:endParaRPr lang="en-US" b="1" dirty="0"/>
          </a:p>
        </p:txBody>
      </p:sp>
    </p:spTree>
    <p:extLst>
      <p:ext uri="{BB962C8B-B14F-4D97-AF65-F5344CB8AC3E}">
        <p14:creationId xmlns:p14="http://schemas.microsoft.com/office/powerpoint/2010/main" val="2313457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B2CADFE-C228-3643-A9A4-3AD857A085A0}"/>
              </a:ext>
            </a:extLst>
          </p:cNvPr>
          <p:cNvSpPr txBox="1"/>
          <p:nvPr/>
        </p:nvSpPr>
        <p:spPr>
          <a:xfrm>
            <a:off x="2078182" y="926275"/>
            <a:ext cx="6971780" cy="646331"/>
          </a:xfrm>
          <a:prstGeom prst="rect">
            <a:avLst/>
          </a:prstGeom>
          <a:noFill/>
        </p:spPr>
        <p:txBody>
          <a:bodyPr wrap="none" rtlCol="0">
            <a:spAutoFit/>
          </a:bodyPr>
          <a:lstStyle/>
          <a:p>
            <a:r>
              <a:rPr lang="en-US" dirty="0"/>
              <a:t>‘</a:t>
            </a:r>
            <a:r>
              <a:rPr lang="en-US" b="1" dirty="0"/>
              <a:t>Emptiness of negative’ freedom: how to act in this empty space? </a:t>
            </a:r>
          </a:p>
          <a:p>
            <a:r>
              <a:rPr lang="en-US" b="1" dirty="0"/>
              <a:t> </a:t>
            </a:r>
          </a:p>
        </p:txBody>
      </p:sp>
      <p:sp>
        <p:nvSpPr>
          <p:cNvPr id="5" name="TextBox 4">
            <a:extLst>
              <a:ext uri="{FF2B5EF4-FFF2-40B4-BE49-F238E27FC236}">
                <a16:creationId xmlns:a16="http://schemas.microsoft.com/office/drawing/2014/main" id="{E98395BA-2F9D-7D0E-9596-252EFF8D8E1F}"/>
              </a:ext>
            </a:extLst>
          </p:cNvPr>
          <p:cNvSpPr txBox="1"/>
          <p:nvPr/>
        </p:nvSpPr>
        <p:spPr>
          <a:xfrm>
            <a:off x="1128157" y="1900051"/>
            <a:ext cx="9464634" cy="3416320"/>
          </a:xfrm>
          <a:prstGeom prst="rect">
            <a:avLst/>
          </a:prstGeom>
          <a:noFill/>
        </p:spPr>
        <p:txBody>
          <a:bodyPr wrap="square" rtlCol="0">
            <a:spAutoFit/>
          </a:bodyPr>
          <a:lstStyle/>
          <a:p>
            <a:r>
              <a:rPr lang="en-US" dirty="0"/>
              <a:t>(Negative) freedom is guaranteed by law and cultivated by many institutions supposed to guarantee one’s rights and privacy and that contains little or no normative content. </a:t>
            </a:r>
          </a:p>
          <a:p>
            <a:endParaRPr lang="en-US" dirty="0"/>
          </a:p>
          <a:p>
            <a:r>
              <a:rPr lang="en-US" dirty="0"/>
              <a:t>Negative freedom creates a space – a space of ‘non-hinderance’ but how the space itself is structured is not defined. In other words, how to behave in the space? </a:t>
            </a:r>
          </a:p>
          <a:p>
            <a:endParaRPr lang="en-US" dirty="0"/>
          </a:p>
          <a:p>
            <a:r>
              <a:rPr lang="en-US" dirty="0"/>
              <a:t>But is the space left by ‘negative freedom’ really empty? </a:t>
            </a:r>
          </a:p>
          <a:p>
            <a:endParaRPr lang="en-US" dirty="0"/>
          </a:p>
          <a:p>
            <a:r>
              <a:rPr lang="en-US" dirty="0"/>
              <a:t>But this ‘space’ is not empty as we have seen in the module, it is ‘’silently’ structured by norms and values and assumptions of what human nature is (</a:t>
            </a:r>
            <a:r>
              <a:rPr lang="en-US" dirty="0" err="1"/>
              <a:t>e.g</a:t>
            </a:r>
            <a:r>
              <a:rPr lang="en-US" dirty="0"/>
              <a:t> behavioral economics, nudging). </a:t>
            </a:r>
          </a:p>
          <a:p>
            <a:endParaRPr lang="en-US" dirty="0"/>
          </a:p>
          <a:p>
            <a:r>
              <a:rPr lang="en-US" dirty="0"/>
              <a:t>	</a:t>
            </a:r>
          </a:p>
        </p:txBody>
      </p:sp>
    </p:spTree>
    <p:extLst>
      <p:ext uri="{BB962C8B-B14F-4D97-AF65-F5344CB8AC3E}">
        <p14:creationId xmlns:p14="http://schemas.microsoft.com/office/powerpoint/2010/main" val="2643161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2041673-CEDC-BD77-1DB1-D5EE204E7A5C}"/>
              </a:ext>
            </a:extLst>
          </p:cNvPr>
          <p:cNvSpPr txBox="1"/>
          <p:nvPr/>
        </p:nvSpPr>
        <p:spPr>
          <a:xfrm>
            <a:off x="1341912" y="1199407"/>
            <a:ext cx="8609611" cy="3970318"/>
          </a:xfrm>
          <a:prstGeom prst="rect">
            <a:avLst/>
          </a:prstGeom>
          <a:noFill/>
        </p:spPr>
        <p:txBody>
          <a:bodyPr wrap="square" rtlCol="0">
            <a:spAutoFit/>
          </a:bodyPr>
          <a:lstStyle/>
          <a:p>
            <a:r>
              <a:rPr lang="en-US" dirty="0"/>
              <a:t>‘This empty space left by the negative definition of freedom could be easily colonized by the values of the capitalistic market, consumer culture, and technology, which have become the most powerful institutional and cultural areas of modern society.’</a:t>
            </a:r>
          </a:p>
          <a:p>
            <a:r>
              <a:rPr lang="en-US" dirty="0"/>
              <a:t>	(Illouz, Love, p. 13)</a:t>
            </a:r>
          </a:p>
          <a:p>
            <a:endParaRPr lang="en-US" dirty="0"/>
          </a:p>
          <a:p>
            <a:r>
              <a:rPr lang="en-US" dirty="0"/>
              <a:t>‘(Negative freedom’ has let the language and the practices of the consumer market reshape the vocabulary and grammar of subjectivity.</a:t>
            </a:r>
          </a:p>
          <a:p>
            <a:endParaRPr lang="en-US" dirty="0"/>
          </a:p>
          <a:p>
            <a:r>
              <a:rPr lang="en-US" dirty="0"/>
              <a:t>The same language of interests, utilitarianism, instant satisfaction, ego-</a:t>
            </a:r>
            <a:r>
              <a:rPr lang="en-US" dirty="0" err="1"/>
              <a:t>centred</a:t>
            </a:r>
            <a:r>
              <a:rPr lang="en-US" dirty="0"/>
              <a:t> action, accumulation, variety, and diversity of experience now pervades romantic and </a:t>
            </a:r>
          </a:p>
          <a:p>
            <a:r>
              <a:rPr lang="en-US" dirty="0"/>
              <a:t>sexual bonds.’ </a:t>
            </a:r>
          </a:p>
          <a:p>
            <a:endParaRPr lang="en-US" dirty="0"/>
          </a:p>
          <a:p>
            <a:r>
              <a:rPr lang="en-US" b="1" dirty="0"/>
              <a:t>All forms of human relationships have been thoroughly commercialize; here too ‘competition’ is the driver of human behavior. </a:t>
            </a:r>
          </a:p>
        </p:txBody>
      </p:sp>
      <p:sp>
        <p:nvSpPr>
          <p:cNvPr id="2" name="TextBox 1">
            <a:extLst>
              <a:ext uri="{FF2B5EF4-FFF2-40B4-BE49-F238E27FC236}">
                <a16:creationId xmlns:a16="http://schemas.microsoft.com/office/drawing/2014/main" id="{8B75C325-2480-4554-4B42-F495D24731EF}"/>
              </a:ext>
            </a:extLst>
          </p:cNvPr>
          <p:cNvSpPr txBox="1"/>
          <p:nvPr/>
        </p:nvSpPr>
        <p:spPr>
          <a:xfrm>
            <a:off x="1341912" y="427512"/>
            <a:ext cx="9842091" cy="646331"/>
          </a:xfrm>
          <a:prstGeom prst="rect">
            <a:avLst/>
          </a:prstGeom>
          <a:noFill/>
        </p:spPr>
        <p:txBody>
          <a:bodyPr wrap="square" rtlCol="0">
            <a:spAutoFit/>
          </a:bodyPr>
          <a:lstStyle/>
          <a:p>
            <a:r>
              <a:rPr lang="en-US" b="1" dirty="0"/>
              <a:t>The empty space that is left by negative freedom has been colonized by the market, its values and technologies</a:t>
            </a:r>
          </a:p>
        </p:txBody>
      </p:sp>
    </p:spTree>
    <p:extLst>
      <p:ext uri="{BB962C8B-B14F-4D97-AF65-F5344CB8AC3E}">
        <p14:creationId xmlns:p14="http://schemas.microsoft.com/office/powerpoint/2010/main" val="10814960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8547</TotalTime>
  <Words>2121</Words>
  <Application>Microsoft Macintosh PowerPoint</Application>
  <PresentationFormat>Widescreen</PresentationFormat>
  <Paragraphs>166</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Aptos</vt:lpstr>
      <vt:lpstr>Aptos Display</vt:lpstr>
      <vt:lpstr>Arial</vt:lpstr>
      <vt:lpstr>Google Sans</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2026-03-10T19:00:02Z</dcterms:created>
  <dcterms:modified xsi:type="dcterms:W3CDTF">2026-03-18T23:48:44Z</dcterms:modified>
</cp:coreProperties>
</file>