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300" r:id="rId2"/>
    <p:sldId id="256" r:id="rId3"/>
    <p:sldId id="257" r:id="rId4"/>
    <p:sldId id="258" r:id="rId5"/>
    <p:sldId id="260" r:id="rId6"/>
    <p:sldId id="261" r:id="rId7"/>
    <p:sldId id="259" r:id="rId8"/>
    <p:sldId id="262" r:id="rId9"/>
    <p:sldId id="295" r:id="rId10"/>
    <p:sldId id="296" r:id="rId11"/>
    <p:sldId id="297" r:id="rId12"/>
    <p:sldId id="263" r:id="rId13"/>
    <p:sldId id="264" r:id="rId14"/>
    <p:sldId id="279" r:id="rId15"/>
    <p:sldId id="285" r:id="rId16"/>
    <p:sldId id="292" r:id="rId17"/>
    <p:sldId id="269" r:id="rId18"/>
    <p:sldId id="294" r:id="rId19"/>
    <p:sldId id="270" r:id="rId20"/>
    <p:sldId id="293" r:id="rId21"/>
    <p:sldId id="289" r:id="rId22"/>
    <p:sldId id="290" r:id="rId23"/>
    <p:sldId id="286" r:id="rId24"/>
    <p:sldId id="298" r:id="rId25"/>
    <p:sldId id="299" r:id="rId26"/>
    <p:sldId id="301"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7A80BF3-91DA-954C-A990-8FC6FB8365EE}" v="41" dt="2026-03-11T21:16:27.9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64"/>
    <p:restoredTop sz="94725"/>
  </p:normalViewPr>
  <p:slideViewPr>
    <p:cSldViewPr snapToGrid="0">
      <p:cViewPr varScale="1">
        <p:scale>
          <a:sx n="88" d="100"/>
          <a:sy n="88" d="100"/>
        </p:scale>
        <p:origin x="176" y="5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in, Claudia" userId="84feb833-ac49-4e7b-926c-79be68de5524" providerId="ADAL" clId="{1AA7099F-4C5E-56E6-BED8-02EA9BA2CB21}"/>
    <pc:docChg chg="undo custSel addSld modSld sldOrd">
      <pc:chgData name="Stein, Claudia" userId="84feb833-ac49-4e7b-926c-79be68de5524" providerId="ADAL" clId="{1AA7099F-4C5E-56E6-BED8-02EA9BA2CB21}" dt="2026-03-11T21:16:29.192" v="14557" actId="20577"/>
      <pc:docMkLst>
        <pc:docMk/>
      </pc:docMkLst>
      <pc:sldChg chg="addSp modSp mod">
        <pc:chgData name="Stein, Claudia" userId="84feb833-ac49-4e7b-926c-79be68de5524" providerId="ADAL" clId="{1AA7099F-4C5E-56E6-BED8-02EA9BA2CB21}" dt="2026-03-11T20:51:12.551" v="13237" actId="20577"/>
        <pc:sldMkLst>
          <pc:docMk/>
          <pc:sldMk cId="4247697712" sldId="256"/>
        </pc:sldMkLst>
        <pc:spChg chg="add mod">
          <ac:chgData name="Stein, Claudia" userId="84feb833-ac49-4e7b-926c-79be68de5524" providerId="ADAL" clId="{1AA7099F-4C5E-56E6-BED8-02EA9BA2CB21}" dt="2026-03-11T20:51:05.512" v="13203" actId="122"/>
          <ac:spMkLst>
            <pc:docMk/>
            <pc:sldMk cId="4247697712" sldId="256"/>
            <ac:spMk id="2" creationId="{615FFE17-F04F-0033-6EE7-37C5FFA42612}"/>
          </ac:spMkLst>
        </pc:spChg>
        <pc:spChg chg="mod">
          <ac:chgData name="Stein, Claudia" userId="84feb833-ac49-4e7b-926c-79be68de5524" providerId="ADAL" clId="{1AA7099F-4C5E-56E6-BED8-02EA9BA2CB21}" dt="2026-03-11T20:51:12.551" v="13237" actId="20577"/>
          <ac:spMkLst>
            <pc:docMk/>
            <pc:sldMk cId="4247697712" sldId="256"/>
            <ac:spMk id="4" creationId="{C228FFBD-27C1-B63C-17A0-FAA57F2D28C4}"/>
          </ac:spMkLst>
        </pc:spChg>
      </pc:sldChg>
      <pc:sldChg chg="modSp mod">
        <pc:chgData name="Stein, Claudia" userId="84feb833-ac49-4e7b-926c-79be68de5524" providerId="ADAL" clId="{1AA7099F-4C5E-56E6-BED8-02EA9BA2CB21}" dt="2026-03-11T21:06:34.549" v="14244" actId="20577"/>
        <pc:sldMkLst>
          <pc:docMk/>
          <pc:sldMk cId="641658735" sldId="257"/>
        </pc:sldMkLst>
        <pc:spChg chg="mod">
          <ac:chgData name="Stein, Claudia" userId="84feb833-ac49-4e7b-926c-79be68de5524" providerId="ADAL" clId="{1AA7099F-4C5E-56E6-BED8-02EA9BA2CB21}" dt="2026-03-11T21:06:34.549" v="14244" actId="20577"/>
          <ac:spMkLst>
            <pc:docMk/>
            <pc:sldMk cId="641658735" sldId="257"/>
            <ac:spMk id="4" creationId="{6B806533-0575-DDA5-B51F-4B725C32D93F}"/>
          </ac:spMkLst>
        </pc:spChg>
      </pc:sldChg>
      <pc:sldChg chg="addSp modSp mod">
        <pc:chgData name="Stein, Claudia" userId="84feb833-ac49-4e7b-926c-79be68de5524" providerId="ADAL" clId="{1AA7099F-4C5E-56E6-BED8-02EA9BA2CB21}" dt="2026-03-11T20:50:49.183" v="13200" actId="20577"/>
        <pc:sldMkLst>
          <pc:docMk/>
          <pc:sldMk cId="2650339657" sldId="258"/>
        </pc:sldMkLst>
        <pc:spChg chg="add mod">
          <ac:chgData name="Stein, Claudia" userId="84feb833-ac49-4e7b-926c-79be68de5524" providerId="ADAL" clId="{1AA7099F-4C5E-56E6-BED8-02EA9BA2CB21}" dt="2026-03-11T20:49:14.685" v="13115" actId="113"/>
          <ac:spMkLst>
            <pc:docMk/>
            <pc:sldMk cId="2650339657" sldId="258"/>
            <ac:spMk id="2" creationId="{EE215E6A-4C93-3041-93EE-02FC48E50B44}"/>
          </ac:spMkLst>
        </pc:spChg>
        <pc:spChg chg="mod">
          <ac:chgData name="Stein, Claudia" userId="84feb833-ac49-4e7b-926c-79be68de5524" providerId="ADAL" clId="{1AA7099F-4C5E-56E6-BED8-02EA9BA2CB21}" dt="2026-03-11T20:50:49.183" v="13200" actId="20577"/>
          <ac:spMkLst>
            <pc:docMk/>
            <pc:sldMk cId="2650339657" sldId="258"/>
            <ac:spMk id="5" creationId="{2DC93811-728E-0E12-6DFE-0F2B46D7ABFC}"/>
          </ac:spMkLst>
        </pc:spChg>
      </pc:sldChg>
      <pc:sldChg chg="modSp mod">
        <pc:chgData name="Stein, Claudia" userId="84feb833-ac49-4e7b-926c-79be68de5524" providerId="ADAL" clId="{1AA7099F-4C5E-56E6-BED8-02EA9BA2CB21}" dt="2026-03-11T21:01:41.204" v="13893" actId="20577"/>
        <pc:sldMkLst>
          <pc:docMk/>
          <pc:sldMk cId="2670834885" sldId="259"/>
        </pc:sldMkLst>
        <pc:spChg chg="mod">
          <ac:chgData name="Stein, Claudia" userId="84feb833-ac49-4e7b-926c-79be68de5524" providerId="ADAL" clId="{1AA7099F-4C5E-56E6-BED8-02EA9BA2CB21}" dt="2026-03-11T21:01:08.995" v="13882" actId="20577"/>
          <ac:spMkLst>
            <pc:docMk/>
            <pc:sldMk cId="2670834885" sldId="259"/>
            <ac:spMk id="3" creationId="{12ABF2F7-62D1-A1E2-D7EC-0BBC3CC8E25E}"/>
          </ac:spMkLst>
        </pc:spChg>
        <pc:spChg chg="mod">
          <ac:chgData name="Stein, Claudia" userId="84feb833-ac49-4e7b-926c-79be68de5524" providerId="ADAL" clId="{1AA7099F-4C5E-56E6-BED8-02EA9BA2CB21}" dt="2026-03-11T21:01:41.204" v="13893" actId="20577"/>
          <ac:spMkLst>
            <pc:docMk/>
            <pc:sldMk cId="2670834885" sldId="259"/>
            <ac:spMk id="4" creationId="{C9FB65A5-8835-9A8F-B51E-B4063979B12B}"/>
          </ac:spMkLst>
        </pc:spChg>
      </pc:sldChg>
      <pc:sldChg chg="modSp mod">
        <pc:chgData name="Stein, Claudia" userId="84feb833-ac49-4e7b-926c-79be68de5524" providerId="ADAL" clId="{1AA7099F-4C5E-56E6-BED8-02EA9BA2CB21}" dt="2026-03-11T20:53:22.267" v="13375" actId="20577"/>
        <pc:sldMkLst>
          <pc:docMk/>
          <pc:sldMk cId="1577505435" sldId="260"/>
        </pc:sldMkLst>
        <pc:spChg chg="mod">
          <ac:chgData name="Stein, Claudia" userId="84feb833-ac49-4e7b-926c-79be68de5524" providerId="ADAL" clId="{1AA7099F-4C5E-56E6-BED8-02EA9BA2CB21}" dt="2026-03-11T20:53:22.267" v="13375" actId="20577"/>
          <ac:spMkLst>
            <pc:docMk/>
            <pc:sldMk cId="1577505435" sldId="260"/>
            <ac:spMk id="4" creationId="{191280FC-935D-16B1-05D4-12796A5C13C1}"/>
          </ac:spMkLst>
        </pc:spChg>
        <pc:spChg chg="mod">
          <ac:chgData name="Stein, Claudia" userId="84feb833-ac49-4e7b-926c-79be68de5524" providerId="ADAL" clId="{1AA7099F-4C5E-56E6-BED8-02EA9BA2CB21}" dt="2026-03-11T20:51:26.690" v="13244" actId="20577"/>
          <ac:spMkLst>
            <pc:docMk/>
            <pc:sldMk cId="1577505435" sldId="260"/>
            <ac:spMk id="5" creationId="{082198DB-52F6-961A-3D1C-0EAF8F1BE82A}"/>
          </ac:spMkLst>
        </pc:spChg>
      </pc:sldChg>
      <pc:sldChg chg="modSp mod">
        <pc:chgData name="Stein, Claudia" userId="84feb833-ac49-4e7b-926c-79be68de5524" providerId="ADAL" clId="{1AA7099F-4C5E-56E6-BED8-02EA9BA2CB21}" dt="2026-03-11T20:57:27.580" v="13749" actId="20577"/>
        <pc:sldMkLst>
          <pc:docMk/>
          <pc:sldMk cId="3329137654" sldId="261"/>
        </pc:sldMkLst>
        <pc:spChg chg="mod">
          <ac:chgData name="Stein, Claudia" userId="84feb833-ac49-4e7b-926c-79be68de5524" providerId="ADAL" clId="{1AA7099F-4C5E-56E6-BED8-02EA9BA2CB21}" dt="2026-03-11T20:57:27.580" v="13749" actId="20577"/>
          <ac:spMkLst>
            <pc:docMk/>
            <pc:sldMk cId="3329137654" sldId="261"/>
            <ac:spMk id="4" creationId="{BED0E612-E9A7-2DC9-4C17-0330B430DB30}"/>
          </ac:spMkLst>
        </pc:spChg>
        <pc:spChg chg="mod">
          <ac:chgData name="Stein, Claudia" userId="84feb833-ac49-4e7b-926c-79be68de5524" providerId="ADAL" clId="{1AA7099F-4C5E-56E6-BED8-02EA9BA2CB21}" dt="2026-03-11T20:54:27.227" v="13469" actId="20577"/>
          <ac:spMkLst>
            <pc:docMk/>
            <pc:sldMk cId="3329137654" sldId="261"/>
            <ac:spMk id="7" creationId="{3DF95394-F6FF-E756-0155-046FD9BCEC6D}"/>
          </ac:spMkLst>
        </pc:spChg>
      </pc:sldChg>
      <pc:sldChg chg="modSp mod">
        <pc:chgData name="Stein, Claudia" userId="84feb833-ac49-4e7b-926c-79be68de5524" providerId="ADAL" clId="{1AA7099F-4C5E-56E6-BED8-02EA9BA2CB21}" dt="2026-03-11T21:07:33.102" v="14254" actId="20577"/>
        <pc:sldMkLst>
          <pc:docMk/>
          <pc:sldMk cId="1305711200" sldId="262"/>
        </pc:sldMkLst>
        <pc:spChg chg="mod">
          <ac:chgData name="Stein, Claudia" userId="84feb833-ac49-4e7b-926c-79be68de5524" providerId="ADAL" clId="{1AA7099F-4C5E-56E6-BED8-02EA9BA2CB21}" dt="2026-03-11T21:07:33.102" v="14254" actId="20577"/>
          <ac:spMkLst>
            <pc:docMk/>
            <pc:sldMk cId="1305711200" sldId="262"/>
            <ac:spMk id="5" creationId="{6BF7BD97-487E-7CF3-E3CA-A4137DA0A2D5}"/>
          </ac:spMkLst>
        </pc:spChg>
      </pc:sldChg>
      <pc:sldChg chg="modSp mod">
        <pc:chgData name="Stein, Claudia" userId="84feb833-ac49-4e7b-926c-79be68de5524" providerId="ADAL" clId="{1AA7099F-4C5E-56E6-BED8-02EA9BA2CB21}" dt="2026-03-11T21:08:48.363" v="14292" actId="20577"/>
        <pc:sldMkLst>
          <pc:docMk/>
          <pc:sldMk cId="2009550324" sldId="263"/>
        </pc:sldMkLst>
        <pc:spChg chg="mod">
          <ac:chgData name="Stein, Claudia" userId="84feb833-ac49-4e7b-926c-79be68de5524" providerId="ADAL" clId="{1AA7099F-4C5E-56E6-BED8-02EA9BA2CB21}" dt="2026-03-11T17:11:34.706" v="7723" actId="20577"/>
          <ac:spMkLst>
            <pc:docMk/>
            <pc:sldMk cId="2009550324" sldId="263"/>
            <ac:spMk id="4" creationId="{8711568B-B598-26BE-E2B7-EC24413B866D}"/>
          </ac:spMkLst>
        </pc:spChg>
        <pc:spChg chg="mod">
          <ac:chgData name="Stein, Claudia" userId="84feb833-ac49-4e7b-926c-79be68de5524" providerId="ADAL" clId="{1AA7099F-4C5E-56E6-BED8-02EA9BA2CB21}" dt="2026-03-11T17:12:27.270" v="7807" actId="20577"/>
          <ac:spMkLst>
            <pc:docMk/>
            <pc:sldMk cId="2009550324" sldId="263"/>
            <ac:spMk id="5" creationId="{42CDAE90-068E-9942-BB37-C0B3BCDA4EA2}"/>
          </ac:spMkLst>
        </pc:spChg>
        <pc:spChg chg="mod">
          <ac:chgData name="Stein, Claudia" userId="84feb833-ac49-4e7b-926c-79be68de5524" providerId="ADAL" clId="{1AA7099F-4C5E-56E6-BED8-02EA9BA2CB21}" dt="2026-03-11T21:08:48.363" v="14292" actId="20577"/>
          <ac:spMkLst>
            <pc:docMk/>
            <pc:sldMk cId="2009550324" sldId="263"/>
            <ac:spMk id="6" creationId="{DBEAA7FE-CA6C-C043-E069-CAF4ADCB4652}"/>
          </ac:spMkLst>
        </pc:spChg>
      </pc:sldChg>
      <pc:sldChg chg="modSp mod">
        <pc:chgData name="Stein, Claudia" userId="84feb833-ac49-4e7b-926c-79be68de5524" providerId="ADAL" clId="{1AA7099F-4C5E-56E6-BED8-02EA9BA2CB21}" dt="2026-03-11T21:09:14.369" v="14331" actId="20577"/>
        <pc:sldMkLst>
          <pc:docMk/>
          <pc:sldMk cId="1775066739" sldId="264"/>
        </pc:sldMkLst>
        <pc:spChg chg="mod">
          <ac:chgData name="Stein, Claudia" userId="84feb833-ac49-4e7b-926c-79be68de5524" providerId="ADAL" clId="{1AA7099F-4C5E-56E6-BED8-02EA9BA2CB21}" dt="2026-03-11T21:09:14.369" v="14331" actId="20577"/>
          <ac:spMkLst>
            <pc:docMk/>
            <pc:sldMk cId="1775066739" sldId="264"/>
            <ac:spMk id="4" creationId="{00000000-0000-0000-0000-000000000000}"/>
          </ac:spMkLst>
        </pc:spChg>
      </pc:sldChg>
      <pc:sldChg chg="modSp mod">
        <pc:chgData name="Stein, Claudia" userId="84feb833-ac49-4e7b-926c-79be68de5524" providerId="ADAL" clId="{1AA7099F-4C5E-56E6-BED8-02EA9BA2CB21}" dt="2026-03-11T17:24:19.129" v="8580" actId="20577"/>
        <pc:sldMkLst>
          <pc:docMk/>
          <pc:sldMk cId="2690300189" sldId="269"/>
        </pc:sldMkLst>
        <pc:spChg chg="mod">
          <ac:chgData name="Stein, Claudia" userId="84feb833-ac49-4e7b-926c-79be68de5524" providerId="ADAL" clId="{1AA7099F-4C5E-56E6-BED8-02EA9BA2CB21}" dt="2026-03-11T17:22:26.022" v="8423" actId="20577"/>
          <ac:spMkLst>
            <pc:docMk/>
            <pc:sldMk cId="2690300189" sldId="269"/>
            <ac:spMk id="4" creationId="{00000000-0000-0000-0000-000000000000}"/>
          </ac:spMkLst>
        </pc:spChg>
        <pc:spChg chg="mod">
          <ac:chgData name="Stein, Claudia" userId="84feb833-ac49-4e7b-926c-79be68de5524" providerId="ADAL" clId="{1AA7099F-4C5E-56E6-BED8-02EA9BA2CB21}" dt="2026-03-11T17:24:08.044" v="8579" actId="20577"/>
          <ac:spMkLst>
            <pc:docMk/>
            <pc:sldMk cId="2690300189" sldId="269"/>
            <ac:spMk id="8" creationId="{7FAF462D-EA51-E2A3-8FFE-2A4D85053177}"/>
          </ac:spMkLst>
        </pc:spChg>
        <pc:spChg chg="mod">
          <ac:chgData name="Stein, Claudia" userId="84feb833-ac49-4e7b-926c-79be68de5524" providerId="ADAL" clId="{1AA7099F-4C5E-56E6-BED8-02EA9BA2CB21}" dt="2026-03-11T17:24:19.129" v="8580" actId="20577"/>
          <ac:spMkLst>
            <pc:docMk/>
            <pc:sldMk cId="2690300189" sldId="269"/>
            <ac:spMk id="9" creationId="{00000000-0000-0000-0000-000000000000}"/>
          </ac:spMkLst>
        </pc:spChg>
        <pc:spChg chg="mod">
          <ac:chgData name="Stein, Claudia" userId="84feb833-ac49-4e7b-926c-79be68de5524" providerId="ADAL" clId="{1AA7099F-4C5E-56E6-BED8-02EA9BA2CB21}" dt="2026-03-11T17:23:50.633" v="8577" actId="20577"/>
          <ac:spMkLst>
            <pc:docMk/>
            <pc:sldMk cId="2690300189" sldId="269"/>
            <ac:spMk id="10" creationId="{A04A24DC-0E45-5DC6-7075-1C7BBCBC9105}"/>
          </ac:spMkLst>
        </pc:spChg>
        <pc:picChg chg="mod">
          <ac:chgData name="Stein, Claudia" userId="84feb833-ac49-4e7b-926c-79be68de5524" providerId="ADAL" clId="{1AA7099F-4C5E-56E6-BED8-02EA9BA2CB21}" dt="2026-03-11T17:22:09.660" v="8420" actId="1076"/>
          <ac:picMkLst>
            <pc:docMk/>
            <pc:sldMk cId="2690300189" sldId="269"/>
            <ac:picMk id="3" creationId="{00000000-0000-0000-0000-000000000000}"/>
          </ac:picMkLst>
        </pc:picChg>
      </pc:sldChg>
      <pc:sldChg chg="modSp mod">
        <pc:chgData name="Stein, Claudia" userId="84feb833-ac49-4e7b-926c-79be68de5524" providerId="ADAL" clId="{1AA7099F-4C5E-56E6-BED8-02EA9BA2CB21}" dt="2026-03-11T21:11:23.708" v="14426" actId="20577"/>
        <pc:sldMkLst>
          <pc:docMk/>
          <pc:sldMk cId="4108200798" sldId="270"/>
        </pc:sldMkLst>
        <pc:spChg chg="mod">
          <ac:chgData name="Stein, Claudia" userId="84feb833-ac49-4e7b-926c-79be68de5524" providerId="ADAL" clId="{1AA7099F-4C5E-56E6-BED8-02EA9BA2CB21}" dt="2026-03-11T21:11:23.708" v="14426" actId="20577"/>
          <ac:spMkLst>
            <pc:docMk/>
            <pc:sldMk cId="4108200798" sldId="270"/>
            <ac:spMk id="3" creationId="{00000000-0000-0000-0000-000000000000}"/>
          </ac:spMkLst>
        </pc:spChg>
        <pc:spChg chg="mod">
          <ac:chgData name="Stein, Claudia" userId="84feb833-ac49-4e7b-926c-79be68de5524" providerId="ADAL" clId="{1AA7099F-4C5E-56E6-BED8-02EA9BA2CB21}" dt="2026-03-11T21:10:41.931" v="14371" actId="113"/>
          <ac:spMkLst>
            <pc:docMk/>
            <pc:sldMk cId="4108200798" sldId="270"/>
            <ac:spMk id="5" creationId="{CDB47F1A-3F67-0DCF-F8AF-5171A6C6E4C8}"/>
          </ac:spMkLst>
        </pc:spChg>
      </pc:sldChg>
      <pc:sldChg chg="modSp mod">
        <pc:chgData name="Stein, Claudia" userId="84feb833-ac49-4e7b-926c-79be68de5524" providerId="ADAL" clId="{1AA7099F-4C5E-56E6-BED8-02EA9BA2CB21}" dt="2026-03-11T17:14:39.175" v="7879" actId="20577"/>
        <pc:sldMkLst>
          <pc:docMk/>
          <pc:sldMk cId="2021624789" sldId="279"/>
        </pc:sldMkLst>
        <pc:spChg chg="mod">
          <ac:chgData name="Stein, Claudia" userId="84feb833-ac49-4e7b-926c-79be68de5524" providerId="ADAL" clId="{1AA7099F-4C5E-56E6-BED8-02EA9BA2CB21}" dt="2026-03-11T17:14:39.175" v="7879" actId="20577"/>
          <ac:spMkLst>
            <pc:docMk/>
            <pc:sldMk cId="2021624789" sldId="279"/>
            <ac:spMk id="3" creationId="{B288519B-6568-D1B9-1CD6-CEE8138BD56F}"/>
          </ac:spMkLst>
        </pc:spChg>
        <pc:spChg chg="mod">
          <ac:chgData name="Stein, Claudia" userId="84feb833-ac49-4e7b-926c-79be68de5524" providerId="ADAL" clId="{1AA7099F-4C5E-56E6-BED8-02EA9BA2CB21}" dt="2026-03-11T17:12:59.583" v="7823" actId="20577"/>
          <ac:spMkLst>
            <pc:docMk/>
            <pc:sldMk cId="2021624789" sldId="279"/>
            <ac:spMk id="4" creationId="{00000000-0000-0000-0000-000000000000}"/>
          </ac:spMkLst>
        </pc:spChg>
      </pc:sldChg>
      <pc:sldChg chg="modSp mod">
        <pc:chgData name="Stein, Claudia" userId="84feb833-ac49-4e7b-926c-79be68de5524" providerId="ADAL" clId="{1AA7099F-4C5E-56E6-BED8-02EA9BA2CB21}" dt="2026-03-11T21:09:49.527" v="14350" actId="113"/>
        <pc:sldMkLst>
          <pc:docMk/>
          <pc:sldMk cId="557715831" sldId="285"/>
        </pc:sldMkLst>
        <pc:spChg chg="mod">
          <ac:chgData name="Stein, Claudia" userId="84feb833-ac49-4e7b-926c-79be68de5524" providerId="ADAL" clId="{1AA7099F-4C5E-56E6-BED8-02EA9BA2CB21}" dt="2026-03-11T21:09:49.527" v="14350" actId="113"/>
          <ac:spMkLst>
            <pc:docMk/>
            <pc:sldMk cId="557715831" sldId="285"/>
            <ac:spMk id="2" creationId="{D2ECD15E-1C69-7C42-8A01-3D56CC9D5251}"/>
          </ac:spMkLst>
        </pc:spChg>
        <pc:spChg chg="mod">
          <ac:chgData name="Stein, Claudia" userId="84feb833-ac49-4e7b-926c-79be68de5524" providerId="ADAL" clId="{1AA7099F-4C5E-56E6-BED8-02EA9BA2CB21}" dt="2026-03-11T17:18:44.326" v="8157" actId="20577"/>
          <ac:spMkLst>
            <pc:docMk/>
            <pc:sldMk cId="557715831" sldId="285"/>
            <ac:spMk id="3" creationId="{AD2E72F6-383E-2C43-B25C-A953277D8252}"/>
          </ac:spMkLst>
        </pc:spChg>
      </pc:sldChg>
      <pc:sldChg chg="addSp modSp mod">
        <pc:chgData name="Stein, Claudia" userId="84feb833-ac49-4e7b-926c-79be68de5524" providerId="ADAL" clId="{1AA7099F-4C5E-56E6-BED8-02EA9BA2CB21}" dt="2026-03-11T21:14:47.466" v="14499" actId="114"/>
        <pc:sldMkLst>
          <pc:docMk/>
          <pc:sldMk cId="149411233" sldId="286"/>
        </pc:sldMkLst>
        <pc:spChg chg="mod">
          <ac:chgData name="Stein, Claudia" userId="84feb833-ac49-4e7b-926c-79be68de5524" providerId="ADAL" clId="{1AA7099F-4C5E-56E6-BED8-02EA9BA2CB21}" dt="2026-03-11T20:13:02.138" v="9402" actId="20577"/>
          <ac:spMkLst>
            <pc:docMk/>
            <pc:sldMk cId="149411233" sldId="286"/>
            <ac:spMk id="2" creationId="{9FD51A7D-32A6-D82E-E4A0-CCEA46D9909E}"/>
          </ac:spMkLst>
        </pc:spChg>
        <pc:spChg chg="add mod">
          <ac:chgData name="Stein, Claudia" userId="84feb833-ac49-4e7b-926c-79be68de5524" providerId="ADAL" clId="{1AA7099F-4C5E-56E6-BED8-02EA9BA2CB21}" dt="2026-03-11T21:14:12.340" v="14493" actId="20577"/>
          <ac:spMkLst>
            <pc:docMk/>
            <pc:sldMk cId="149411233" sldId="286"/>
            <ac:spMk id="4" creationId="{70B3A51D-EBB3-CDFC-F2F5-B5B027F3D3BD}"/>
          </ac:spMkLst>
        </pc:spChg>
        <pc:spChg chg="add mod">
          <ac:chgData name="Stein, Claudia" userId="84feb833-ac49-4e7b-926c-79be68de5524" providerId="ADAL" clId="{1AA7099F-4C5E-56E6-BED8-02EA9BA2CB21}" dt="2026-03-11T21:14:47.466" v="14499" actId="114"/>
          <ac:spMkLst>
            <pc:docMk/>
            <pc:sldMk cId="149411233" sldId="286"/>
            <ac:spMk id="5" creationId="{98EEF7B3-35B5-6894-BF51-D1A6DBCCCD7C}"/>
          </ac:spMkLst>
        </pc:spChg>
      </pc:sldChg>
      <pc:sldChg chg="modSp mod">
        <pc:chgData name="Stein, Claudia" userId="84feb833-ac49-4e7b-926c-79be68de5524" providerId="ADAL" clId="{1AA7099F-4C5E-56E6-BED8-02EA9BA2CB21}" dt="2026-03-11T21:13:32.967" v="14490" actId="20577"/>
        <pc:sldMkLst>
          <pc:docMk/>
          <pc:sldMk cId="2465473865" sldId="289"/>
        </pc:sldMkLst>
        <pc:spChg chg="mod">
          <ac:chgData name="Stein, Claudia" userId="84feb833-ac49-4e7b-926c-79be68de5524" providerId="ADAL" clId="{1AA7099F-4C5E-56E6-BED8-02EA9BA2CB21}" dt="2026-03-11T21:13:32.967" v="14490" actId="20577"/>
          <ac:spMkLst>
            <pc:docMk/>
            <pc:sldMk cId="2465473865" sldId="289"/>
            <ac:spMk id="2" creationId="{BF8564DB-DAD4-7945-A02D-4624D3B2BF80}"/>
          </ac:spMkLst>
        </pc:spChg>
        <pc:spChg chg="mod">
          <ac:chgData name="Stein, Claudia" userId="84feb833-ac49-4e7b-926c-79be68de5524" providerId="ADAL" clId="{1AA7099F-4C5E-56E6-BED8-02EA9BA2CB21}" dt="2026-03-11T21:12:56.214" v="14486" actId="20577"/>
          <ac:spMkLst>
            <pc:docMk/>
            <pc:sldMk cId="2465473865" sldId="289"/>
            <ac:spMk id="3" creationId="{7D0236F0-1FB6-924E-A882-BA768318FC1F}"/>
          </ac:spMkLst>
        </pc:spChg>
      </pc:sldChg>
      <pc:sldChg chg="addSp modSp mod">
        <pc:chgData name="Stein, Claudia" userId="84feb833-ac49-4e7b-926c-79be68de5524" providerId="ADAL" clId="{1AA7099F-4C5E-56E6-BED8-02EA9BA2CB21}" dt="2026-03-11T21:14:02.171" v="14492" actId="113"/>
        <pc:sldMkLst>
          <pc:docMk/>
          <pc:sldMk cId="1237598228" sldId="290"/>
        </pc:sldMkLst>
        <pc:spChg chg="mod">
          <ac:chgData name="Stein, Claudia" userId="84feb833-ac49-4e7b-926c-79be68de5524" providerId="ADAL" clId="{1AA7099F-4C5E-56E6-BED8-02EA9BA2CB21}" dt="2026-03-11T21:14:02.171" v="14492" actId="113"/>
          <ac:spMkLst>
            <pc:docMk/>
            <pc:sldMk cId="1237598228" sldId="290"/>
            <ac:spMk id="2" creationId="{89D2BDE5-E8F0-C541-BF3E-B9E087A464C3}"/>
          </ac:spMkLst>
        </pc:spChg>
        <pc:spChg chg="mod">
          <ac:chgData name="Stein, Claudia" userId="84feb833-ac49-4e7b-926c-79be68de5524" providerId="ADAL" clId="{1AA7099F-4C5E-56E6-BED8-02EA9BA2CB21}" dt="2026-03-11T21:13:44.639" v="14491" actId="20577"/>
          <ac:spMkLst>
            <pc:docMk/>
            <pc:sldMk cId="1237598228" sldId="290"/>
            <ac:spMk id="3" creationId="{CD2F295C-BDFE-D520-3BAE-1E76EBDFCC2F}"/>
          </ac:spMkLst>
        </pc:spChg>
        <pc:spChg chg="add mod">
          <ac:chgData name="Stein, Claudia" userId="84feb833-ac49-4e7b-926c-79be68de5524" providerId="ADAL" clId="{1AA7099F-4C5E-56E6-BED8-02EA9BA2CB21}" dt="2026-03-11T18:39:24.452" v="9212" actId="113"/>
          <ac:spMkLst>
            <pc:docMk/>
            <pc:sldMk cId="1237598228" sldId="290"/>
            <ac:spMk id="4" creationId="{81A2C3DB-07AB-E1EE-62DC-19DCE8E4FFE6}"/>
          </ac:spMkLst>
        </pc:spChg>
      </pc:sldChg>
      <pc:sldChg chg="modSp mod">
        <pc:chgData name="Stein, Claudia" userId="84feb833-ac49-4e7b-926c-79be68de5524" providerId="ADAL" clId="{1AA7099F-4C5E-56E6-BED8-02EA9BA2CB21}" dt="2026-03-11T17:19:48.446" v="8300" actId="113"/>
        <pc:sldMkLst>
          <pc:docMk/>
          <pc:sldMk cId="262359060" sldId="292"/>
        </pc:sldMkLst>
        <pc:spChg chg="mod">
          <ac:chgData name="Stein, Claudia" userId="84feb833-ac49-4e7b-926c-79be68de5524" providerId="ADAL" clId="{1AA7099F-4C5E-56E6-BED8-02EA9BA2CB21}" dt="2026-03-11T17:19:16.625" v="8200" actId="113"/>
          <ac:spMkLst>
            <pc:docMk/>
            <pc:sldMk cId="262359060" sldId="292"/>
            <ac:spMk id="3" creationId="{10FA6059-F9D8-FB5E-24EC-9E9480550122}"/>
          </ac:spMkLst>
        </pc:spChg>
        <pc:spChg chg="mod">
          <ac:chgData name="Stein, Claudia" userId="84feb833-ac49-4e7b-926c-79be68de5524" providerId="ADAL" clId="{1AA7099F-4C5E-56E6-BED8-02EA9BA2CB21}" dt="2026-03-11T17:19:48.446" v="8300" actId="113"/>
          <ac:spMkLst>
            <pc:docMk/>
            <pc:sldMk cId="262359060" sldId="292"/>
            <ac:spMk id="6" creationId="{3684F88B-876B-167D-AA1F-F1D4FCF87614}"/>
          </ac:spMkLst>
        </pc:spChg>
        <pc:picChg chg="mod">
          <ac:chgData name="Stein, Claudia" userId="84feb833-ac49-4e7b-926c-79be68de5524" providerId="ADAL" clId="{1AA7099F-4C5E-56E6-BED8-02EA9BA2CB21}" dt="2026-03-11T17:18:48.790" v="8158" actId="1076"/>
          <ac:picMkLst>
            <pc:docMk/>
            <pc:sldMk cId="262359060" sldId="292"/>
            <ac:picMk id="2" creationId="{EA97BC56-4C0E-10AD-C3EE-28FF0513640F}"/>
          </ac:picMkLst>
        </pc:picChg>
      </pc:sldChg>
      <pc:sldChg chg="modSp mod">
        <pc:chgData name="Stein, Claudia" userId="84feb833-ac49-4e7b-926c-79be68de5524" providerId="ADAL" clId="{1AA7099F-4C5E-56E6-BED8-02EA9BA2CB21}" dt="2026-03-11T21:12:00.544" v="14442" actId="20577"/>
        <pc:sldMkLst>
          <pc:docMk/>
          <pc:sldMk cId="418777513" sldId="293"/>
        </pc:sldMkLst>
        <pc:spChg chg="mod">
          <ac:chgData name="Stein, Claudia" userId="84feb833-ac49-4e7b-926c-79be68de5524" providerId="ADAL" clId="{1AA7099F-4C5E-56E6-BED8-02EA9BA2CB21}" dt="2026-03-11T21:12:00.544" v="14442" actId="20577"/>
          <ac:spMkLst>
            <pc:docMk/>
            <pc:sldMk cId="418777513" sldId="293"/>
            <ac:spMk id="2" creationId="{A379BFA9-F90F-997E-8181-46E26A42C1A2}"/>
          </ac:spMkLst>
        </pc:spChg>
        <pc:spChg chg="mod">
          <ac:chgData name="Stein, Claudia" userId="84feb833-ac49-4e7b-926c-79be68de5524" providerId="ADAL" clId="{1AA7099F-4C5E-56E6-BED8-02EA9BA2CB21}" dt="2026-03-11T21:11:43.467" v="14441" actId="20577"/>
          <ac:spMkLst>
            <pc:docMk/>
            <pc:sldMk cId="418777513" sldId="293"/>
            <ac:spMk id="4" creationId="{ADF5364F-A4C4-0D39-A0B5-CB3D94412048}"/>
          </ac:spMkLst>
        </pc:spChg>
      </pc:sldChg>
      <pc:sldChg chg="modSp mod">
        <pc:chgData name="Stein, Claudia" userId="84feb833-ac49-4e7b-926c-79be68de5524" providerId="ADAL" clId="{1AA7099F-4C5E-56E6-BED8-02EA9BA2CB21}" dt="2026-03-11T21:10:26.335" v="14367" actId="20577"/>
        <pc:sldMkLst>
          <pc:docMk/>
          <pc:sldMk cId="1960669163" sldId="294"/>
        </pc:sldMkLst>
        <pc:spChg chg="mod">
          <ac:chgData name="Stein, Claudia" userId="84feb833-ac49-4e7b-926c-79be68de5524" providerId="ADAL" clId="{1AA7099F-4C5E-56E6-BED8-02EA9BA2CB21}" dt="2026-03-11T21:10:26.335" v="14367" actId="20577"/>
          <ac:spMkLst>
            <pc:docMk/>
            <pc:sldMk cId="1960669163" sldId="294"/>
            <ac:spMk id="2" creationId="{E48901FC-9346-3B52-EB47-D99DC11E5027}"/>
          </ac:spMkLst>
        </pc:spChg>
      </pc:sldChg>
      <pc:sldChg chg="addSp delSp modSp new mod">
        <pc:chgData name="Stein, Claudia" userId="84feb833-ac49-4e7b-926c-79be68de5524" providerId="ADAL" clId="{1AA7099F-4C5E-56E6-BED8-02EA9BA2CB21}" dt="2026-03-11T21:05:05.844" v="14078" actId="114"/>
        <pc:sldMkLst>
          <pc:docMk/>
          <pc:sldMk cId="3793442436" sldId="295"/>
        </pc:sldMkLst>
        <pc:spChg chg="del">
          <ac:chgData name="Stein, Claudia" userId="84feb833-ac49-4e7b-926c-79be68de5524" providerId="ADAL" clId="{1AA7099F-4C5E-56E6-BED8-02EA9BA2CB21}" dt="2026-03-11T16:12:33.024" v="2443" actId="478"/>
          <ac:spMkLst>
            <pc:docMk/>
            <pc:sldMk cId="3793442436" sldId="295"/>
            <ac:spMk id="2" creationId="{6AB05AB9-32B8-C08D-83B7-9A42209DC3DD}"/>
          </ac:spMkLst>
        </pc:spChg>
        <pc:spChg chg="del">
          <ac:chgData name="Stein, Claudia" userId="84feb833-ac49-4e7b-926c-79be68de5524" providerId="ADAL" clId="{1AA7099F-4C5E-56E6-BED8-02EA9BA2CB21}" dt="2026-03-11T16:12:35.249" v="2444" actId="478"/>
          <ac:spMkLst>
            <pc:docMk/>
            <pc:sldMk cId="3793442436" sldId="295"/>
            <ac:spMk id="3" creationId="{52E8007B-2C56-20AB-E12C-C32D948B6740}"/>
          </ac:spMkLst>
        </pc:spChg>
        <pc:spChg chg="add del mod">
          <ac:chgData name="Stein, Claudia" userId="84feb833-ac49-4e7b-926c-79be68de5524" providerId="ADAL" clId="{1AA7099F-4C5E-56E6-BED8-02EA9BA2CB21}" dt="2026-03-11T16:20:06.337" v="2722"/>
          <ac:spMkLst>
            <pc:docMk/>
            <pc:sldMk cId="3793442436" sldId="295"/>
            <ac:spMk id="4" creationId="{FABEA41C-AFF8-1160-4F3C-D081AAFFD13C}"/>
          </ac:spMkLst>
        </pc:spChg>
        <pc:spChg chg="add mod">
          <ac:chgData name="Stein, Claudia" userId="84feb833-ac49-4e7b-926c-79be68de5524" providerId="ADAL" clId="{1AA7099F-4C5E-56E6-BED8-02EA9BA2CB21}" dt="2026-03-11T16:46:40.038" v="5257" actId="14100"/>
          <ac:spMkLst>
            <pc:docMk/>
            <pc:sldMk cId="3793442436" sldId="295"/>
            <ac:spMk id="5" creationId="{4FFF349C-82DB-99B1-9D56-3148443F66BD}"/>
          </ac:spMkLst>
        </pc:spChg>
        <pc:spChg chg="add mod">
          <ac:chgData name="Stein, Claudia" userId="84feb833-ac49-4e7b-926c-79be68de5524" providerId="ADAL" clId="{1AA7099F-4C5E-56E6-BED8-02EA9BA2CB21}" dt="2026-03-11T16:46:48.466" v="5263" actId="20577"/>
          <ac:spMkLst>
            <pc:docMk/>
            <pc:sldMk cId="3793442436" sldId="295"/>
            <ac:spMk id="6" creationId="{7CF82DC8-A94B-D3B7-8EE3-52436E945BE3}"/>
          </ac:spMkLst>
        </pc:spChg>
        <pc:spChg chg="add mod">
          <ac:chgData name="Stein, Claudia" userId="84feb833-ac49-4e7b-926c-79be68de5524" providerId="ADAL" clId="{1AA7099F-4C5E-56E6-BED8-02EA9BA2CB21}" dt="2026-03-11T16:19:47.174" v="2708" actId="20577"/>
          <ac:spMkLst>
            <pc:docMk/>
            <pc:sldMk cId="3793442436" sldId="295"/>
            <ac:spMk id="7" creationId="{E5F6EA66-2FD2-1A5B-D8F4-E5E2CBFCDFA8}"/>
          </ac:spMkLst>
        </pc:spChg>
        <pc:spChg chg="add del mod">
          <ac:chgData name="Stein, Claudia" userId="84feb833-ac49-4e7b-926c-79be68de5524" providerId="ADAL" clId="{1AA7099F-4C5E-56E6-BED8-02EA9BA2CB21}" dt="2026-03-11T16:20:05.377" v="2720"/>
          <ac:spMkLst>
            <pc:docMk/>
            <pc:sldMk cId="3793442436" sldId="295"/>
            <ac:spMk id="8" creationId="{27CB1D4E-92EB-C791-FB61-9E210D111E23}"/>
          </ac:spMkLst>
        </pc:spChg>
        <pc:spChg chg="add mod">
          <ac:chgData name="Stein, Claudia" userId="84feb833-ac49-4e7b-926c-79be68de5524" providerId="ADAL" clId="{1AA7099F-4C5E-56E6-BED8-02EA9BA2CB21}" dt="2026-03-11T16:47:48.698" v="5336" actId="20577"/>
          <ac:spMkLst>
            <pc:docMk/>
            <pc:sldMk cId="3793442436" sldId="295"/>
            <ac:spMk id="9" creationId="{634045FE-13A6-1FD2-419C-07C84E9DAA43}"/>
          </ac:spMkLst>
        </pc:spChg>
        <pc:spChg chg="add mod">
          <ac:chgData name="Stein, Claudia" userId="84feb833-ac49-4e7b-926c-79be68de5524" providerId="ADAL" clId="{1AA7099F-4C5E-56E6-BED8-02EA9BA2CB21}" dt="2026-03-11T21:05:05.844" v="14078" actId="114"/>
          <ac:spMkLst>
            <pc:docMk/>
            <pc:sldMk cId="3793442436" sldId="295"/>
            <ac:spMk id="10" creationId="{12494E4A-0C2A-0986-72A6-0FF341381D43}"/>
          </ac:spMkLst>
        </pc:spChg>
        <pc:spChg chg="add del mod">
          <ac:chgData name="Stein, Claudia" userId="84feb833-ac49-4e7b-926c-79be68de5524" providerId="ADAL" clId="{1AA7099F-4C5E-56E6-BED8-02EA9BA2CB21}" dt="2026-03-11T16:21:54.447" v="2729" actId="478"/>
          <ac:spMkLst>
            <pc:docMk/>
            <pc:sldMk cId="3793442436" sldId="295"/>
            <ac:spMk id="11" creationId="{90978BA9-31D7-8D2A-CBC1-572EACF73056}"/>
          </ac:spMkLst>
        </pc:spChg>
        <pc:spChg chg="add mod">
          <ac:chgData name="Stein, Claudia" userId="84feb833-ac49-4e7b-926c-79be68de5524" providerId="ADAL" clId="{1AA7099F-4C5E-56E6-BED8-02EA9BA2CB21}" dt="2026-03-11T16:27:39.132" v="3443" actId="20577"/>
          <ac:spMkLst>
            <pc:docMk/>
            <pc:sldMk cId="3793442436" sldId="295"/>
            <ac:spMk id="12" creationId="{38DB4F52-205A-7C16-EBE8-D7F14FC2AA0A}"/>
          </ac:spMkLst>
        </pc:spChg>
        <pc:spChg chg="add mod">
          <ac:chgData name="Stein, Claudia" userId="84feb833-ac49-4e7b-926c-79be68de5524" providerId="ADAL" clId="{1AA7099F-4C5E-56E6-BED8-02EA9BA2CB21}" dt="2026-03-11T21:04:40.156" v="14059" actId="113"/>
          <ac:spMkLst>
            <pc:docMk/>
            <pc:sldMk cId="3793442436" sldId="295"/>
            <ac:spMk id="13" creationId="{7A7F117D-C8F0-500D-7265-ACC56CD828A9}"/>
          </ac:spMkLst>
        </pc:spChg>
      </pc:sldChg>
      <pc:sldChg chg="addSp delSp modSp new mod">
        <pc:chgData name="Stein, Claudia" userId="84feb833-ac49-4e7b-926c-79be68de5524" providerId="ADAL" clId="{1AA7099F-4C5E-56E6-BED8-02EA9BA2CB21}" dt="2026-03-11T21:06:57.250" v="14249" actId="20577"/>
        <pc:sldMkLst>
          <pc:docMk/>
          <pc:sldMk cId="2544320628" sldId="296"/>
        </pc:sldMkLst>
        <pc:spChg chg="del">
          <ac:chgData name="Stein, Claudia" userId="84feb833-ac49-4e7b-926c-79be68de5524" providerId="ADAL" clId="{1AA7099F-4C5E-56E6-BED8-02EA9BA2CB21}" dt="2026-03-11T16:27:54.863" v="3445" actId="478"/>
          <ac:spMkLst>
            <pc:docMk/>
            <pc:sldMk cId="2544320628" sldId="296"/>
            <ac:spMk id="2" creationId="{8B73957B-C600-55CF-C912-551301D77BF9}"/>
          </ac:spMkLst>
        </pc:spChg>
        <pc:spChg chg="del">
          <ac:chgData name="Stein, Claudia" userId="84feb833-ac49-4e7b-926c-79be68de5524" providerId="ADAL" clId="{1AA7099F-4C5E-56E6-BED8-02EA9BA2CB21}" dt="2026-03-11T16:27:57.315" v="3446" actId="478"/>
          <ac:spMkLst>
            <pc:docMk/>
            <pc:sldMk cId="2544320628" sldId="296"/>
            <ac:spMk id="3" creationId="{C16EBF42-FCD3-6262-0E6D-0277DB8C5D3F}"/>
          </ac:spMkLst>
        </pc:spChg>
        <pc:spChg chg="add mod">
          <ac:chgData name="Stein, Claudia" userId="84feb833-ac49-4e7b-926c-79be68de5524" providerId="ADAL" clId="{1AA7099F-4C5E-56E6-BED8-02EA9BA2CB21}" dt="2026-03-11T17:06:50.558" v="7184" actId="20577"/>
          <ac:spMkLst>
            <pc:docMk/>
            <pc:sldMk cId="2544320628" sldId="296"/>
            <ac:spMk id="4" creationId="{76F07038-77B8-8DE6-C7AA-EE74BB51BEE0}"/>
          </ac:spMkLst>
        </pc:spChg>
        <pc:spChg chg="add mod">
          <ac:chgData name="Stein, Claudia" userId="84feb833-ac49-4e7b-926c-79be68de5524" providerId="ADAL" clId="{1AA7099F-4C5E-56E6-BED8-02EA9BA2CB21}" dt="2026-03-11T21:06:57.250" v="14249" actId="20577"/>
          <ac:spMkLst>
            <pc:docMk/>
            <pc:sldMk cId="2544320628" sldId="296"/>
            <ac:spMk id="5" creationId="{0C739B98-01C4-C1F0-6227-5B9E07BE9756}"/>
          </ac:spMkLst>
        </pc:spChg>
        <pc:spChg chg="add del mod">
          <ac:chgData name="Stein, Claudia" userId="84feb833-ac49-4e7b-926c-79be68de5524" providerId="ADAL" clId="{1AA7099F-4C5E-56E6-BED8-02EA9BA2CB21}" dt="2026-03-11T16:36:15.980" v="4824"/>
          <ac:spMkLst>
            <pc:docMk/>
            <pc:sldMk cId="2544320628" sldId="296"/>
            <ac:spMk id="6" creationId="{CDFE3A4F-864C-7D4D-5916-BB3001A12793}"/>
          </ac:spMkLst>
        </pc:spChg>
        <pc:spChg chg="add mod">
          <ac:chgData name="Stein, Claudia" userId="84feb833-ac49-4e7b-926c-79be68de5524" providerId="ADAL" clId="{1AA7099F-4C5E-56E6-BED8-02EA9BA2CB21}" dt="2026-03-11T17:10:54.993" v="7699" actId="20577"/>
          <ac:spMkLst>
            <pc:docMk/>
            <pc:sldMk cId="2544320628" sldId="296"/>
            <ac:spMk id="7" creationId="{6A548DBE-85C2-F0D0-5831-D518395B3DDB}"/>
          </ac:spMkLst>
        </pc:spChg>
      </pc:sldChg>
      <pc:sldChg chg="addSp delSp modSp new mod">
        <pc:chgData name="Stein, Claudia" userId="84feb833-ac49-4e7b-926c-79be68de5524" providerId="ADAL" clId="{1AA7099F-4C5E-56E6-BED8-02EA9BA2CB21}" dt="2026-03-11T21:08:23.037" v="14263" actId="20577"/>
        <pc:sldMkLst>
          <pc:docMk/>
          <pc:sldMk cId="3125670419" sldId="297"/>
        </pc:sldMkLst>
        <pc:spChg chg="del">
          <ac:chgData name="Stein, Claudia" userId="84feb833-ac49-4e7b-926c-79be68de5524" providerId="ADAL" clId="{1AA7099F-4C5E-56E6-BED8-02EA9BA2CB21}" dt="2026-03-11T16:59:49.630" v="6479" actId="478"/>
          <ac:spMkLst>
            <pc:docMk/>
            <pc:sldMk cId="3125670419" sldId="297"/>
            <ac:spMk id="2" creationId="{2B467300-9A67-2CBA-6239-CEB77BE2C9BE}"/>
          </ac:spMkLst>
        </pc:spChg>
        <pc:spChg chg="del">
          <ac:chgData name="Stein, Claudia" userId="84feb833-ac49-4e7b-926c-79be68de5524" providerId="ADAL" clId="{1AA7099F-4C5E-56E6-BED8-02EA9BA2CB21}" dt="2026-03-11T16:59:51.749" v="6480" actId="478"/>
          <ac:spMkLst>
            <pc:docMk/>
            <pc:sldMk cId="3125670419" sldId="297"/>
            <ac:spMk id="3" creationId="{CCA90456-B2C1-56A7-EDA5-7D634101F279}"/>
          </ac:spMkLst>
        </pc:spChg>
        <pc:spChg chg="add mod">
          <ac:chgData name="Stein, Claudia" userId="84feb833-ac49-4e7b-926c-79be68de5524" providerId="ADAL" clId="{1AA7099F-4C5E-56E6-BED8-02EA9BA2CB21}" dt="2026-03-11T21:08:23.037" v="14263" actId="20577"/>
          <ac:spMkLst>
            <pc:docMk/>
            <pc:sldMk cId="3125670419" sldId="297"/>
            <ac:spMk id="4" creationId="{978977FD-877C-01A7-4CE6-5C3F57F96FDC}"/>
          </ac:spMkLst>
        </pc:spChg>
        <pc:spChg chg="add mod">
          <ac:chgData name="Stein, Claudia" userId="84feb833-ac49-4e7b-926c-79be68de5524" providerId="ADAL" clId="{1AA7099F-4C5E-56E6-BED8-02EA9BA2CB21}" dt="2026-03-11T17:00:50.401" v="6564" actId="20577"/>
          <ac:spMkLst>
            <pc:docMk/>
            <pc:sldMk cId="3125670419" sldId="297"/>
            <ac:spMk id="5" creationId="{4808745D-56BB-781D-B744-4F1A21075F6A}"/>
          </ac:spMkLst>
        </pc:spChg>
      </pc:sldChg>
      <pc:sldChg chg="addSp modSp new mod">
        <pc:chgData name="Stein, Claudia" userId="84feb833-ac49-4e7b-926c-79be68de5524" providerId="ADAL" clId="{1AA7099F-4C5E-56E6-BED8-02EA9BA2CB21}" dt="2026-03-11T21:15:25.867" v="14515" actId="313"/>
        <pc:sldMkLst>
          <pc:docMk/>
          <pc:sldMk cId="3707083051" sldId="298"/>
        </pc:sldMkLst>
        <pc:spChg chg="add mod">
          <ac:chgData name="Stein, Claudia" userId="84feb833-ac49-4e7b-926c-79be68de5524" providerId="ADAL" clId="{1AA7099F-4C5E-56E6-BED8-02EA9BA2CB21}" dt="2026-03-11T21:15:25.867" v="14515" actId="313"/>
          <ac:spMkLst>
            <pc:docMk/>
            <pc:sldMk cId="3707083051" sldId="298"/>
            <ac:spMk id="2" creationId="{A6804BE4-A430-BA3B-345A-4DE619A62BF7}"/>
          </ac:spMkLst>
        </pc:spChg>
        <pc:spChg chg="add mod">
          <ac:chgData name="Stein, Claudia" userId="84feb833-ac49-4e7b-926c-79be68de5524" providerId="ADAL" clId="{1AA7099F-4C5E-56E6-BED8-02EA9BA2CB21}" dt="2026-03-11T21:14:58.028" v="14507" actId="20577"/>
          <ac:spMkLst>
            <pc:docMk/>
            <pc:sldMk cId="3707083051" sldId="298"/>
            <ac:spMk id="3" creationId="{C7501FA6-3900-FAF3-B568-3562D77F04BC}"/>
          </ac:spMkLst>
        </pc:spChg>
      </pc:sldChg>
      <pc:sldChg chg="addSp modSp new mod">
        <pc:chgData name="Stein, Claudia" userId="84feb833-ac49-4e7b-926c-79be68de5524" providerId="ADAL" clId="{1AA7099F-4C5E-56E6-BED8-02EA9BA2CB21}" dt="2026-03-11T21:16:16.878" v="14548" actId="20577"/>
        <pc:sldMkLst>
          <pc:docMk/>
          <pc:sldMk cId="3526513227" sldId="299"/>
        </pc:sldMkLst>
        <pc:spChg chg="add mod">
          <ac:chgData name="Stein, Claudia" userId="84feb833-ac49-4e7b-926c-79be68de5524" providerId="ADAL" clId="{1AA7099F-4C5E-56E6-BED8-02EA9BA2CB21}" dt="2026-03-11T21:16:16.878" v="14548" actId="20577"/>
          <ac:spMkLst>
            <pc:docMk/>
            <pc:sldMk cId="3526513227" sldId="299"/>
            <ac:spMk id="2" creationId="{8717B005-5373-748E-A1E0-16E0FB2AA856}"/>
          </ac:spMkLst>
        </pc:spChg>
      </pc:sldChg>
      <pc:sldChg chg="add ord">
        <pc:chgData name="Stein, Claudia" userId="84feb833-ac49-4e7b-926c-79be68de5524" providerId="ADAL" clId="{1AA7099F-4C5E-56E6-BED8-02EA9BA2CB21}" dt="2026-03-11T20:45:53.200" v="13037" actId="20578"/>
        <pc:sldMkLst>
          <pc:docMk/>
          <pc:sldMk cId="3163491410" sldId="300"/>
        </pc:sldMkLst>
      </pc:sldChg>
      <pc:sldChg chg="addSp modSp new mod">
        <pc:chgData name="Stein, Claudia" userId="84feb833-ac49-4e7b-926c-79be68de5524" providerId="ADAL" clId="{1AA7099F-4C5E-56E6-BED8-02EA9BA2CB21}" dt="2026-03-11T21:16:29.192" v="14557" actId="20577"/>
        <pc:sldMkLst>
          <pc:docMk/>
          <pc:sldMk cId="1873344222" sldId="301"/>
        </pc:sldMkLst>
        <pc:spChg chg="add mod">
          <ac:chgData name="Stein, Claudia" userId="84feb833-ac49-4e7b-926c-79be68de5524" providerId="ADAL" clId="{1AA7099F-4C5E-56E6-BED8-02EA9BA2CB21}" dt="2026-03-11T21:16:29.192" v="14557" actId="20577"/>
          <ac:spMkLst>
            <pc:docMk/>
            <pc:sldMk cId="1873344222" sldId="301"/>
            <ac:spMk id="2" creationId="{8D20BB3C-6E98-DC7C-2E94-1B3BC9A2DD6E}"/>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304C1-E902-CAA8-AE19-704C0ADE324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E08F8B95-2EDA-C2D6-D21D-79D5AFCD09B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5B942099-33EA-ABC2-B4D5-0070E9C9A5D3}"/>
              </a:ext>
            </a:extLst>
          </p:cNvPr>
          <p:cNvSpPr>
            <a:spLocks noGrp="1"/>
          </p:cNvSpPr>
          <p:nvPr>
            <p:ph type="dt" sz="half" idx="10"/>
          </p:nvPr>
        </p:nvSpPr>
        <p:spPr/>
        <p:txBody>
          <a:bodyPr/>
          <a:lstStyle/>
          <a:p>
            <a:fld id="{A45553DA-1D86-9A4D-864B-83089A7A22E3}" type="datetimeFigureOut">
              <a:rPr lang="en-US" smtClean="0"/>
              <a:t>3/11/26</a:t>
            </a:fld>
            <a:endParaRPr lang="en-US"/>
          </a:p>
        </p:txBody>
      </p:sp>
      <p:sp>
        <p:nvSpPr>
          <p:cNvPr id="5" name="Footer Placeholder 4">
            <a:extLst>
              <a:ext uri="{FF2B5EF4-FFF2-40B4-BE49-F238E27FC236}">
                <a16:creationId xmlns:a16="http://schemas.microsoft.com/office/drawing/2014/main" id="{34FDE2D9-9478-F627-3EB8-C07EBF13AA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160593-6B1F-3A7C-4670-C9CF563EF65D}"/>
              </a:ext>
            </a:extLst>
          </p:cNvPr>
          <p:cNvSpPr>
            <a:spLocks noGrp="1"/>
          </p:cNvSpPr>
          <p:nvPr>
            <p:ph type="sldNum" sz="quarter" idx="12"/>
          </p:nvPr>
        </p:nvSpPr>
        <p:spPr/>
        <p:txBody>
          <a:bodyPr/>
          <a:lstStyle/>
          <a:p>
            <a:fld id="{3224C54E-524D-AB42-AC37-B6FF236029DF}" type="slidenum">
              <a:rPr lang="en-US" smtClean="0"/>
              <a:t>‹#›</a:t>
            </a:fld>
            <a:endParaRPr lang="en-US"/>
          </a:p>
        </p:txBody>
      </p:sp>
    </p:spTree>
    <p:extLst>
      <p:ext uri="{BB962C8B-B14F-4D97-AF65-F5344CB8AC3E}">
        <p14:creationId xmlns:p14="http://schemas.microsoft.com/office/powerpoint/2010/main" val="2140503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DC4AB-40B9-9117-6529-7371FFA4E99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0EA06EE-B850-5552-69A9-562128E03EE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9B66BAB-AF22-7A3A-0E43-4CAFC51B5597}"/>
              </a:ext>
            </a:extLst>
          </p:cNvPr>
          <p:cNvSpPr>
            <a:spLocks noGrp="1"/>
          </p:cNvSpPr>
          <p:nvPr>
            <p:ph type="dt" sz="half" idx="10"/>
          </p:nvPr>
        </p:nvSpPr>
        <p:spPr/>
        <p:txBody>
          <a:bodyPr/>
          <a:lstStyle/>
          <a:p>
            <a:fld id="{A45553DA-1D86-9A4D-864B-83089A7A22E3}" type="datetimeFigureOut">
              <a:rPr lang="en-US" smtClean="0"/>
              <a:t>3/11/26</a:t>
            </a:fld>
            <a:endParaRPr lang="en-US"/>
          </a:p>
        </p:txBody>
      </p:sp>
      <p:sp>
        <p:nvSpPr>
          <p:cNvPr id="5" name="Footer Placeholder 4">
            <a:extLst>
              <a:ext uri="{FF2B5EF4-FFF2-40B4-BE49-F238E27FC236}">
                <a16:creationId xmlns:a16="http://schemas.microsoft.com/office/drawing/2014/main" id="{A2D46454-3A5C-3820-9CC0-474F6CE92F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5AB981-1B20-F5E7-F297-EC4D4EFAD391}"/>
              </a:ext>
            </a:extLst>
          </p:cNvPr>
          <p:cNvSpPr>
            <a:spLocks noGrp="1"/>
          </p:cNvSpPr>
          <p:nvPr>
            <p:ph type="sldNum" sz="quarter" idx="12"/>
          </p:nvPr>
        </p:nvSpPr>
        <p:spPr/>
        <p:txBody>
          <a:bodyPr/>
          <a:lstStyle/>
          <a:p>
            <a:fld id="{3224C54E-524D-AB42-AC37-B6FF236029DF}" type="slidenum">
              <a:rPr lang="en-US" smtClean="0"/>
              <a:t>‹#›</a:t>
            </a:fld>
            <a:endParaRPr lang="en-US"/>
          </a:p>
        </p:txBody>
      </p:sp>
    </p:spTree>
    <p:extLst>
      <p:ext uri="{BB962C8B-B14F-4D97-AF65-F5344CB8AC3E}">
        <p14:creationId xmlns:p14="http://schemas.microsoft.com/office/powerpoint/2010/main" val="16260231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059B33D-E912-F89F-12D3-AA0A7A32E52E}"/>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22AC867-6C0A-ADCD-CFC0-69C671E5F972}"/>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614F4C8-DB23-4E1A-283C-05AC5E651B5D}"/>
              </a:ext>
            </a:extLst>
          </p:cNvPr>
          <p:cNvSpPr>
            <a:spLocks noGrp="1"/>
          </p:cNvSpPr>
          <p:nvPr>
            <p:ph type="dt" sz="half" idx="10"/>
          </p:nvPr>
        </p:nvSpPr>
        <p:spPr/>
        <p:txBody>
          <a:bodyPr/>
          <a:lstStyle/>
          <a:p>
            <a:fld id="{A45553DA-1D86-9A4D-864B-83089A7A22E3}" type="datetimeFigureOut">
              <a:rPr lang="en-US" smtClean="0"/>
              <a:t>3/11/26</a:t>
            </a:fld>
            <a:endParaRPr lang="en-US"/>
          </a:p>
        </p:txBody>
      </p:sp>
      <p:sp>
        <p:nvSpPr>
          <p:cNvPr id="5" name="Footer Placeholder 4">
            <a:extLst>
              <a:ext uri="{FF2B5EF4-FFF2-40B4-BE49-F238E27FC236}">
                <a16:creationId xmlns:a16="http://schemas.microsoft.com/office/drawing/2014/main" id="{2E45FE79-622A-59BD-1465-E73AB07A70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237D8A-A300-8219-132E-15F02189C947}"/>
              </a:ext>
            </a:extLst>
          </p:cNvPr>
          <p:cNvSpPr>
            <a:spLocks noGrp="1"/>
          </p:cNvSpPr>
          <p:nvPr>
            <p:ph type="sldNum" sz="quarter" idx="12"/>
          </p:nvPr>
        </p:nvSpPr>
        <p:spPr/>
        <p:txBody>
          <a:bodyPr/>
          <a:lstStyle/>
          <a:p>
            <a:fld id="{3224C54E-524D-AB42-AC37-B6FF236029DF}" type="slidenum">
              <a:rPr lang="en-US" smtClean="0"/>
              <a:t>‹#›</a:t>
            </a:fld>
            <a:endParaRPr lang="en-US"/>
          </a:p>
        </p:txBody>
      </p:sp>
    </p:spTree>
    <p:extLst>
      <p:ext uri="{BB962C8B-B14F-4D97-AF65-F5344CB8AC3E}">
        <p14:creationId xmlns:p14="http://schemas.microsoft.com/office/powerpoint/2010/main" val="2069800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74404-D653-FED4-2FB5-E9CF2226E0B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E028FBB-5D53-2731-6437-AAD119A3122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0B238BA-CD2B-D20B-5B7D-942728E4E53F}"/>
              </a:ext>
            </a:extLst>
          </p:cNvPr>
          <p:cNvSpPr>
            <a:spLocks noGrp="1"/>
          </p:cNvSpPr>
          <p:nvPr>
            <p:ph type="dt" sz="half" idx="10"/>
          </p:nvPr>
        </p:nvSpPr>
        <p:spPr/>
        <p:txBody>
          <a:bodyPr/>
          <a:lstStyle/>
          <a:p>
            <a:fld id="{A45553DA-1D86-9A4D-864B-83089A7A22E3}" type="datetimeFigureOut">
              <a:rPr lang="en-US" smtClean="0"/>
              <a:t>3/11/26</a:t>
            </a:fld>
            <a:endParaRPr lang="en-US"/>
          </a:p>
        </p:txBody>
      </p:sp>
      <p:sp>
        <p:nvSpPr>
          <p:cNvPr id="5" name="Footer Placeholder 4">
            <a:extLst>
              <a:ext uri="{FF2B5EF4-FFF2-40B4-BE49-F238E27FC236}">
                <a16:creationId xmlns:a16="http://schemas.microsoft.com/office/drawing/2014/main" id="{AEC0E67B-F597-CB2D-1602-BB5C1407DD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F77C35-2799-847D-941D-20EDCA7A398E}"/>
              </a:ext>
            </a:extLst>
          </p:cNvPr>
          <p:cNvSpPr>
            <a:spLocks noGrp="1"/>
          </p:cNvSpPr>
          <p:nvPr>
            <p:ph type="sldNum" sz="quarter" idx="12"/>
          </p:nvPr>
        </p:nvSpPr>
        <p:spPr/>
        <p:txBody>
          <a:bodyPr/>
          <a:lstStyle/>
          <a:p>
            <a:fld id="{3224C54E-524D-AB42-AC37-B6FF236029DF}" type="slidenum">
              <a:rPr lang="en-US" smtClean="0"/>
              <a:t>‹#›</a:t>
            </a:fld>
            <a:endParaRPr lang="en-US"/>
          </a:p>
        </p:txBody>
      </p:sp>
    </p:spTree>
    <p:extLst>
      <p:ext uri="{BB962C8B-B14F-4D97-AF65-F5344CB8AC3E}">
        <p14:creationId xmlns:p14="http://schemas.microsoft.com/office/powerpoint/2010/main" val="14995338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D96621-1A17-CAE4-B89B-DE12EE877DC2}"/>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B7045F5-8941-BE0C-0C88-3B1957F9ADA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5193998-6DDE-63F2-C2D1-FCC7153C162F}"/>
              </a:ext>
            </a:extLst>
          </p:cNvPr>
          <p:cNvSpPr>
            <a:spLocks noGrp="1"/>
          </p:cNvSpPr>
          <p:nvPr>
            <p:ph type="dt" sz="half" idx="10"/>
          </p:nvPr>
        </p:nvSpPr>
        <p:spPr/>
        <p:txBody>
          <a:bodyPr/>
          <a:lstStyle/>
          <a:p>
            <a:fld id="{A45553DA-1D86-9A4D-864B-83089A7A22E3}" type="datetimeFigureOut">
              <a:rPr lang="en-US" smtClean="0"/>
              <a:t>3/11/26</a:t>
            </a:fld>
            <a:endParaRPr lang="en-US"/>
          </a:p>
        </p:txBody>
      </p:sp>
      <p:sp>
        <p:nvSpPr>
          <p:cNvPr id="5" name="Footer Placeholder 4">
            <a:extLst>
              <a:ext uri="{FF2B5EF4-FFF2-40B4-BE49-F238E27FC236}">
                <a16:creationId xmlns:a16="http://schemas.microsoft.com/office/drawing/2014/main" id="{0311AFF3-7B7C-243B-0EAF-16E2EFD417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4829BD-AA60-9C80-A1EA-4F327DC62CC3}"/>
              </a:ext>
            </a:extLst>
          </p:cNvPr>
          <p:cNvSpPr>
            <a:spLocks noGrp="1"/>
          </p:cNvSpPr>
          <p:nvPr>
            <p:ph type="sldNum" sz="quarter" idx="12"/>
          </p:nvPr>
        </p:nvSpPr>
        <p:spPr/>
        <p:txBody>
          <a:bodyPr/>
          <a:lstStyle/>
          <a:p>
            <a:fld id="{3224C54E-524D-AB42-AC37-B6FF236029DF}" type="slidenum">
              <a:rPr lang="en-US" smtClean="0"/>
              <a:t>‹#›</a:t>
            </a:fld>
            <a:endParaRPr lang="en-US"/>
          </a:p>
        </p:txBody>
      </p:sp>
    </p:spTree>
    <p:extLst>
      <p:ext uri="{BB962C8B-B14F-4D97-AF65-F5344CB8AC3E}">
        <p14:creationId xmlns:p14="http://schemas.microsoft.com/office/powerpoint/2010/main" val="1749853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69190C-AF06-B9B9-503E-9FAD21750BB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94DA942-AC46-F310-4E4D-F4B62CF7673D}"/>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36745BCA-DE25-E1D8-354F-D864272012FA}"/>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9D0F3FA9-4FA3-A022-2C81-9186A62AA067}"/>
              </a:ext>
            </a:extLst>
          </p:cNvPr>
          <p:cNvSpPr>
            <a:spLocks noGrp="1"/>
          </p:cNvSpPr>
          <p:nvPr>
            <p:ph type="dt" sz="half" idx="10"/>
          </p:nvPr>
        </p:nvSpPr>
        <p:spPr/>
        <p:txBody>
          <a:bodyPr/>
          <a:lstStyle/>
          <a:p>
            <a:fld id="{A45553DA-1D86-9A4D-864B-83089A7A22E3}" type="datetimeFigureOut">
              <a:rPr lang="en-US" smtClean="0"/>
              <a:t>3/11/26</a:t>
            </a:fld>
            <a:endParaRPr lang="en-US"/>
          </a:p>
        </p:txBody>
      </p:sp>
      <p:sp>
        <p:nvSpPr>
          <p:cNvPr id="6" name="Footer Placeholder 5">
            <a:extLst>
              <a:ext uri="{FF2B5EF4-FFF2-40B4-BE49-F238E27FC236}">
                <a16:creationId xmlns:a16="http://schemas.microsoft.com/office/drawing/2014/main" id="{DEFA6A8B-41EC-4949-1D07-8B47403CFC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B366429-6352-23F2-A9EE-91023C8DDB47}"/>
              </a:ext>
            </a:extLst>
          </p:cNvPr>
          <p:cNvSpPr>
            <a:spLocks noGrp="1"/>
          </p:cNvSpPr>
          <p:nvPr>
            <p:ph type="sldNum" sz="quarter" idx="12"/>
          </p:nvPr>
        </p:nvSpPr>
        <p:spPr/>
        <p:txBody>
          <a:bodyPr/>
          <a:lstStyle/>
          <a:p>
            <a:fld id="{3224C54E-524D-AB42-AC37-B6FF236029DF}" type="slidenum">
              <a:rPr lang="en-US" smtClean="0"/>
              <a:t>‹#›</a:t>
            </a:fld>
            <a:endParaRPr lang="en-US"/>
          </a:p>
        </p:txBody>
      </p:sp>
    </p:spTree>
    <p:extLst>
      <p:ext uri="{BB962C8B-B14F-4D97-AF65-F5344CB8AC3E}">
        <p14:creationId xmlns:p14="http://schemas.microsoft.com/office/powerpoint/2010/main" val="335955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ABB13-0BB2-53FB-D253-52AE98206190}"/>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2E34947-CDE0-EED2-6391-785FF3D4460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E86A81C-A74C-E3EC-F9F0-57AE739CC62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A37F3700-56F0-A0B9-351E-DCE792BEBF6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B66E0A00-AE27-6B12-7F56-1057537A847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29F29FDB-C3DD-CC52-9412-6C73ECC1E2E0}"/>
              </a:ext>
            </a:extLst>
          </p:cNvPr>
          <p:cNvSpPr>
            <a:spLocks noGrp="1"/>
          </p:cNvSpPr>
          <p:nvPr>
            <p:ph type="dt" sz="half" idx="10"/>
          </p:nvPr>
        </p:nvSpPr>
        <p:spPr/>
        <p:txBody>
          <a:bodyPr/>
          <a:lstStyle/>
          <a:p>
            <a:fld id="{A45553DA-1D86-9A4D-864B-83089A7A22E3}" type="datetimeFigureOut">
              <a:rPr lang="en-US" smtClean="0"/>
              <a:t>3/11/26</a:t>
            </a:fld>
            <a:endParaRPr lang="en-US"/>
          </a:p>
        </p:txBody>
      </p:sp>
      <p:sp>
        <p:nvSpPr>
          <p:cNvPr id="8" name="Footer Placeholder 7">
            <a:extLst>
              <a:ext uri="{FF2B5EF4-FFF2-40B4-BE49-F238E27FC236}">
                <a16:creationId xmlns:a16="http://schemas.microsoft.com/office/drawing/2014/main" id="{C3C8B1B8-4A87-572B-453F-9251C4786D7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F8894C2-23F5-BB77-15DA-2E3E313F5293}"/>
              </a:ext>
            </a:extLst>
          </p:cNvPr>
          <p:cNvSpPr>
            <a:spLocks noGrp="1"/>
          </p:cNvSpPr>
          <p:nvPr>
            <p:ph type="sldNum" sz="quarter" idx="12"/>
          </p:nvPr>
        </p:nvSpPr>
        <p:spPr/>
        <p:txBody>
          <a:bodyPr/>
          <a:lstStyle/>
          <a:p>
            <a:fld id="{3224C54E-524D-AB42-AC37-B6FF236029DF}" type="slidenum">
              <a:rPr lang="en-US" smtClean="0"/>
              <a:t>‹#›</a:t>
            </a:fld>
            <a:endParaRPr lang="en-US"/>
          </a:p>
        </p:txBody>
      </p:sp>
    </p:spTree>
    <p:extLst>
      <p:ext uri="{BB962C8B-B14F-4D97-AF65-F5344CB8AC3E}">
        <p14:creationId xmlns:p14="http://schemas.microsoft.com/office/powerpoint/2010/main" val="769622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3F4F1B-3737-20FE-619A-D78CBACA508E}"/>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B5A31729-803A-46FC-709F-66D9BA35F5AC}"/>
              </a:ext>
            </a:extLst>
          </p:cNvPr>
          <p:cNvSpPr>
            <a:spLocks noGrp="1"/>
          </p:cNvSpPr>
          <p:nvPr>
            <p:ph type="dt" sz="half" idx="10"/>
          </p:nvPr>
        </p:nvSpPr>
        <p:spPr/>
        <p:txBody>
          <a:bodyPr/>
          <a:lstStyle/>
          <a:p>
            <a:fld id="{A45553DA-1D86-9A4D-864B-83089A7A22E3}" type="datetimeFigureOut">
              <a:rPr lang="en-US" smtClean="0"/>
              <a:t>3/11/26</a:t>
            </a:fld>
            <a:endParaRPr lang="en-US"/>
          </a:p>
        </p:txBody>
      </p:sp>
      <p:sp>
        <p:nvSpPr>
          <p:cNvPr id="4" name="Footer Placeholder 3">
            <a:extLst>
              <a:ext uri="{FF2B5EF4-FFF2-40B4-BE49-F238E27FC236}">
                <a16:creationId xmlns:a16="http://schemas.microsoft.com/office/drawing/2014/main" id="{DD3C561B-5B2D-0365-3A4D-FD174257057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C9AE261-5AE4-F1A9-1092-51F6183D3CF1}"/>
              </a:ext>
            </a:extLst>
          </p:cNvPr>
          <p:cNvSpPr>
            <a:spLocks noGrp="1"/>
          </p:cNvSpPr>
          <p:nvPr>
            <p:ph type="sldNum" sz="quarter" idx="12"/>
          </p:nvPr>
        </p:nvSpPr>
        <p:spPr/>
        <p:txBody>
          <a:bodyPr/>
          <a:lstStyle/>
          <a:p>
            <a:fld id="{3224C54E-524D-AB42-AC37-B6FF236029DF}" type="slidenum">
              <a:rPr lang="en-US" smtClean="0"/>
              <a:t>‹#›</a:t>
            </a:fld>
            <a:endParaRPr lang="en-US"/>
          </a:p>
        </p:txBody>
      </p:sp>
    </p:spTree>
    <p:extLst>
      <p:ext uri="{BB962C8B-B14F-4D97-AF65-F5344CB8AC3E}">
        <p14:creationId xmlns:p14="http://schemas.microsoft.com/office/powerpoint/2010/main" val="417270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A2C1B64-3CCE-5091-94B9-94FE765ECD1A}"/>
              </a:ext>
            </a:extLst>
          </p:cNvPr>
          <p:cNvSpPr>
            <a:spLocks noGrp="1"/>
          </p:cNvSpPr>
          <p:nvPr>
            <p:ph type="dt" sz="half" idx="10"/>
          </p:nvPr>
        </p:nvSpPr>
        <p:spPr/>
        <p:txBody>
          <a:bodyPr/>
          <a:lstStyle/>
          <a:p>
            <a:fld id="{A45553DA-1D86-9A4D-864B-83089A7A22E3}" type="datetimeFigureOut">
              <a:rPr lang="en-US" smtClean="0"/>
              <a:t>3/11/26</a:t>
            </a:fld>
            <a:endParaRPr lang="en-US"/>
          </a:p>
        </p:txBody>
      </p:sp>
      <p:sp>
        <p:nvSpPr>
          <p:cNvPr id="3" name="Footer Placeholder 2">
            <a:extLst>
              <a:ext uri="{FF2B5EF4-FFF2-40B4-BE49-F238E27FC236}">
                <a16:creationId xmlns:a16="http://schemas.microsoft.com/office/drawing/2014/main" id="{439EEA28-0093-FFDF-165E-0F59B9EE8DB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6CCDFC2-003E-A92F-ABB2-639FAE2972D1}"/>
              </a:ext>
            </a:extLst>
          </p:cNvPr>
          <p:cNvSpPr>
            <a:spLocks noGrp="1"/>
          </p:cNvSpPr>
          <p:nvPr>
            <p:ph type="sldNum" sz="quarter" idx="12"/>
          </p:nvPr>
        </p:nvSpPr>
        <p:spPr/>
        <p:txBody>
          <a:bodyPr/>
          <a:lstStyle/>
          <a:p>
            <a:fld id="{3224C54E-524D-AB42-AC37-B6FF236029DF}" type="slidenum">
              <a:rPr lang="en-US" smtClean="0"/>
              <a:t>‹#›</a:t>
            </a:fld>
            <a:endParaRPr lang="en-US"/>
          </a:p>
        </p:txBody>
      </p:sp>
    </p:spTree>
    <p:extLst>
      <p:ext uri="{BB962C8B-B14F-4D97-AF65-F5344CB8AC3E}">
        <p14:creationId xmlns:p14="http://schemas.microsoft.com/office/powerpoint/2010/main" val="24493404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D7C8B-BAC9-E40A-7B02-1164F87581C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58A2435D-3B4A-6AE4-F0EA-69F28EFC521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F228E29-9BD9-D29E-23BF-1D34520D82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CE641C0-F1FA-58F1-1026-29B2184531AB}"/>
              </a:ext>
            </a:extLst>
          </p:cNvPr>
          <p:cNvSpPr>
            <a:spLocks noGrp="1"/>
          </p:cNvSpPr>
          <p:nvPr>
            <p:ph type="dt" sz="half" idx="10"/>
          </p:nvPr>
        </p:nvSpPr>
        <p:spPr/>
        <p:txBody>
          <a:bodyPr/>
          <a:lstStyle/>
          <a:p>
            <a:fld id="{A45553DA-1D86-9A4D-864B-83089A7A22E3}" type="datetimeFigureOut">
              <a:rPr lang="en-US" smtClean="0"/>
              <a:t>3/11/26</a:t>
            </a:fld>
            <a:endParaRPr lang="en-US"/>
          </a:p>
        </p:txBody>
      </p:sp>
      <p:sp>
        <p:nvSpPr>
          <p:cNvPr id="6" name="Footer Placeholder 5">
            <a:extLst>
              <a:ext uri="{FF2B5EF4-FFF2-40B4-BE49-F238E27FC236}">
                <a16:creationId xmlns:a16="http://schemas.microsoft.com/office/drawing/2014/main" id="{F76BA917-196C-74C4-8913-4A9993F8C49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759FE6-0D43-EF32-33C8-AF479D4ACB2E}"/>
              </a:ext>
            </a:extLst>
          </p:cNvPr>
          <p:cNvSpPr>
            <a:spLocks noGrp="1"/>
          </p:cNvSpPr>
          <p:nvPr>
            <p:ph type="sldNum" sz="quarter" idx="12"/>
          </p:nvPr>
        </p:nvSpPr>
        <p:spPr/>
        <p:txBody>
          <a:bodyPr/>
          <a:lstStyle/>
          <a:p>
            <a:fld id="{3224C54E-524D-AB42-AC37-B6FF236029DF}" type="slidenum">
              <a:rPr lang="en-US" smtClean="0"/>
              <a:t>‹#›</a:t>
            </a:fld>
            <a:endParaRPr lang="en-US"/>
          </a:p>
        </p:txBody>
      </p:sp>
    </p:spTree>
    <p:extLst>
      <p:ext uri="{BB962C8B-B14F-4D97-AF65-F5344CB8AC3E}">
        <p14:creationId xmlns:p14="http://schemas.microsoft.com/office/powerpoint/2010/main" val="1952442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E5659-9890-D62C-932D-05DDA699C1D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88833B4D-84E9-4487-1DEB-269132C11B2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F5D5BC9-D34E-FCE8-7147-2BFF602EF3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1C3CEE6-0D31-E01E-CEEA-A4016AF266BB}"/>
              </a:ext>
            </a:extLst>
          </p:cNvPr>
          <p:cNvSpPr>
            <a:spLocks noGrp="1"/>
          </p:cNvSpPr>
          <p:nvPr>
            <p:ph type="dt" sz="half" idx="10"/>
          </p:nvPr>
        </p:nvSpPr>
        <p:spPr/>
        <p:txBody>
          <a:bodyPr/>
          <a:lstStyle/>
          <a:p>
            <a:fld id="{A45553DA-1D86-9A4D-864B-83089A7A22E3}" type="datetimeFigureOut">
              <a:rPr lang="en-US" smtClean="0"/>
              <a:t>3/11/26</a:t>
            </a:fld>
            <a:endParaRPr lang="en-US"/>
          </a:p>
        </p:txBody>
      </p:sp>
      <p:sp>
        <p:nvSpPr>
          <p:cNvPr id="6" name="Footer Placeholder 5">
            <a:extLst>
              <a:ext uri="{FF2B5EF4-FFF2-40B4-BE49-F238E27FC236}">
                <a16:creationId xmlns:a16="http://schemas.microsoft.com/office/drawing/2014/main" id="{E14BA32D-4FC2-C35C-C33A-47DB94B2A4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1E904A5-697B-298B-9CB2-6EF6557FC1D3}"/>
              </a:ext>
            </a:extLst>
          </p:cNvPr>
          <p:cNvSpPr>
            <a:spLocks noGrp="1"/>
          </p:cNvSpPr>
          <p:nvPr>
            <p:ph type="sldNum" sz="quarter" idx="12"/>
          </p:nvPr>
        </p:nvSpPr>
        <p:spPr/>
        <p:txBody>
          <a:bodyPr/>
          <a:lstStyle/>
          <a:p>
            <a:fld id="{3224C54E-524D-AB42-AC37-B6FF236029DF}" type="slidenum">
              <a:rPr lang="en-US" smtClean="0"/>
              <a:t>‹#›</a:t>
            </a:fld>
            <a:endParaRPr lang="en-US"/>
          </a:p>
        </p:txBody>
      </p:sp>
    </p:spTree>
    <p:extLst>
      <p:ext uri="{BB962C8B-B14F-4D97-AF65-F5344CB8AC3E}">
        <p14:creationId xmlns:p14="http://schemas.microsoft.com/office/powerpoint/2010/main" val="3113505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784D928-73CA-F8EC-5AC1-5DAA33071A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8FE1FC4-2D64-13E5-A269-F12C08692E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FE81F7B-16F6-1066-E2CF-BCBE657E600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45553DA-1D86-9A4D-864B-83089A7A22E3}" type="datetimeFigureOut">
              <a:rPr lang="en-US" smtClean="0"/>
              <a:t>3/11/26</a:t>
            </a:fld>
            <a:endParaRPr lang="en-US"/>
          </a:p>
        </p:txBody>
      </p:sp>
      <p:sp>
        <p:nvSpPr>
          <p:cNvPr id="5" name="Footer Placeholder 4">
            <a:extLst>
              <a:ext uri="{FF2B5EF4-FFF2-40B4-BE49-F238E27FC236}">
                <a16:creationId xmlns:a16="http://schemas.microsoft.com/office/drawing/2014/main" id="{962BFCA6-2C94-84C8-2E02-3B2A19C7FDF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69643A8-A9AA-5DE5-F27D-17FD7E5CD1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224C54E-524D-AB42-AC37-B6FF236029DF}" type="slidenum">
              <a:rPr lang="en-US" smtClean="0"/>
              <a:t>‹#›</a:t>
            </a:fld>
            <a:endParaRPr lang="en-US"/>
          </a:p>
        </p:txBody>
      </p:sp>
    </p:spTree>
    <p:extLst>
      <p:ext uri="{BB962C8B-B14F-4D97-AF65-F5344CB8AC3E}">
        <p14:creationId xmlns:p14="http://schemas.microsoft.com/office/powerpoint/2010/main" val="6307970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F31DA25-4515-3459-B678-A10319AD1090}"/>
              </a:ext>
            </a:extLst>
          </p:cNvPr>
          <p:cNvSpPr txBox="1"/>
          <p:nvPr/>
        </p:nvSpPr>
        <p:spPr>
          <a:xfrm>
            <a:off x="2171699" y="876300"/>
            <a:ext cx="8248651" cy="646331"/>
          </a:xfrm>
          <a:prstGeom prst="rect">
            <a:avLst/>
          </a:prstGeom>
          <a:noFill/>
        </p:spPr>
        <p:txBody>
          <a:bodyPr wrap="square">
            <a:spAutoFit/>
          </a:bodyPr>
          <a:lstStyle/>
          <a:p>
            <a:pPr algn="l">
              <a:spcAft>
                <a:spcPts val="750"/>
              </a:spcAft>
              <a:buNone/>
            </a:pPr>
            <a:r>
              <a:rPr lang="en-GB" b="1" i="0" dirty="0">
                <a:solidFill>
                  <a:srgbClr val="000000"/>
                </a:solidFill>
                <a:effectLst/>
                <a:latin typeface="Open Sans" panose="020B0606030504020204" pitchFamily="34" charset="0"/>
              </a:rPr>
              <a:t>A Short History of Neoliberalism: Market, State and Human Nature, 			1920 to Today</a:t>
            </a:r>
          </a:p>
        </p:txBody>
      </p:sp>
      <p:pic>
        <p:nvPicPr>
          <p:cNvPr id="7" name="Picture 6">
            <a:extLst>
              <a:ext uri="{FF2B5EF4-FFF2-40B4-BE49-F238E27FC236}">
                <a16:creationId xmlns:a16="http://schemas.microsoft.com/office/drawing/2014/main" id="{4CB7685C-43B9-E2B3-EA91-4CF69F97EFE6}"/>
              </a:ext>
            </a:extLst>
          </p:cNvPr>
          <p:cNvPicPr>
            <a:picLocks noChangeAspect="1"/>
          </p:cNvPicPr>
          <p:nvPr/>
        </p:nvPicPr>
        <p:blipFill>
          <a:blip r:embed="rId2"/>
          <a:stretch>
            <a:fillRect/>
          </a:stretch>
        </p:blipFill>
        <p:spPr>
          <a:xfrm>
            <a:off x="3323660" y="3152001"/>
            <a:ext cx="4752000" cy="3168000"/>
          </a:xfrm>
          <a:prstGeom prst="rect">
            <a:avLst/>
          </a:prstGeom>
        </p:spPr>
      </p:pic>
      <p:sp>
        <p:nvSpPr>
          <p:cNvPr id="8" name="TextBox 7">
            <a:extLst>
              <a:ext uri="{FF2B5EF4-FFF2-40B4-BE49-F238E27FC236}">
                <a16:creationId xmlns:a16="http://schemas.microsoft.com/office/drawing/2014/main" id="{7CCEE015-9B31-A56C-E9FC-DD1503BBAFB5}"/>
              </a:ext>
            </a:extLst>
          </p:cNvPr>
          <p:cNvSpPr txBox="1"/>
          <p:nvPr/>
        </p:nvSpPr>
        <p:spPr>
          <a:xfrm>
            <a:off x="4152900" y="2152650"/>
            <a:ext cx="2724150" cy="369332"/>
          </a:xfrm>
          <a:prstGeom prst="rect">
            <a:avLst/>
          </a:prstGeom>
          <a:noFill/>
        </p:spPr>
        <p:txBody>
          <a:bodyPr wrap="square" rtlCol="0">
            <a:spAutoFit/>
          </a:bodyPr>
          <a:lstStyle/>
          <a:p>
            <a:r>
              <a:rPr lang="en-US" b="1" dirty="0"/>
              <a:t>             Dr Claudia Stein </a:t>
            </a:r>
          </a:p>
        </p:txBody>
      </p:sp>
    </p:spTree>
    <p:extLst>
      <p:ext uri="{BB962C8B-B14F-4D97-AF65-F5344CB8AC3E}">
        <p14:creationId xmlns:p14="http://schemas.microsoft.com/office/powerpoint/2010/main" val="3163491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6F07038-77B8-8DE6-C7AA-EE74BB51BEE0}"/>
              </a:ext>
            </a:extLst>
          </p:cNvPr>
          <p:cNvSpPr txBox="1"/>
          <p:nvPr/>
        </p:nvSpPr>
        <p:spPr>
          <a:xfrm>
            <a:off x="1335314" y="1088571"/>
            <a:ext cx="10805193" cy="3416320"/>
          </a:xfrm>
          <a:prstGeom prst="rect">
            <a:avLst/>
          </a:prstGeom>
          <a:noFill/>
        </p:spPr>
        <p:txBody>
          <a:bodyPr wrap="square" rtlCol="0">
            <a:spAutoFit/>
          </a:bodyPr>
          <a:lstStyle/>
          <a:p>
            <a:endParaRPr lang="en-US" dirty="0"/>
          </a:p>
          <a:p>
            <a:endParaRPr lang="en-US" dirty="0"/>
          </a:p>
          <a:p>
            <a:endParaRPr lang="en-US" dirty="0"/>
          </a:p>
          <a:p>
            <a:endParaRPr lang="en-US" dirty="0"/>
          </a:p>
          <a:p>
            <a:r>
              <a:rPr lang="en-US" dirty="0"/>
              <a:t>Is the turning to ‘science’ and its products that aim to help us to survive and function well in this competitive society, the solution? Are the endless new studies on depression and anxiety published by the evolutionary brain sciences and the medications which they develop turning us into happy individuals? </a:t>
            </a:r>
          </a:p>
          <a:p>
            <a:endParaRPr lang="en-US" dirty="0"/>
          </a:p>
          <a:p>
            <a:r>
              <a:rPr lang="en-US" dirty="0"/>
              <a:t>Or are these products helping us to cope, getting by, and, at times survive in a this neoliberal competitive society the rules of which we do not make? Do they make us ‘docile’, so that we are no longer able to critique what is wrong? </a:t>
            </a:r>
          </a:p>
          <a:p>
            <a:r>
              <a:rPr lang="en-US" dirty="0"/>
              <a:t>Do they make us unable to imagine another future for ourselves? </a:t>
            </a:r>
          </a:p>
        </p:txBody>
      </p:sp>
      <p:sp>
        <p:nvSpPr>
          <p:cNvPr id="5" name="TextBox 4">
            <a:extLst>
              <a:ext uri="{FF2B5EF4-FFF2-40B4-BE49-F238E27FC236}">
                <a16:creationId xmlns:a16="http://schemas.microsoft.com/office/drawing/2014/main" id="{0C739B98-01C4-C1F0-6227-5B9E07BE9756}"/>
              </a:ext>
            </a:extLst>
          </p:cNvPr>
          <p:cNvSpPr txBox="1"/>
          <p:nvPr/>
        </p:nvSpPr>
        <p:spPr>
          <a:xfrm>
            <a:off x="1770743" y="232229"/>
            <a:ext cx="10124786" cy="1785104"/>
          </a:xfrm>
          <a:prstGeom prst="rect">
            <a:avLst/>
          </a:prstGeom>
          <a:noFill/>
        </p:spPr>
        <p:txBody>
          <a:bodyPr wrap="square" rtlCol="0">
            <a:spAutoFit/>
          </a:bodyPr>
          <a:lstStyle/>
          <a:p>
            <a:r>
              <a:rPr lang="en-US" b="1" dirty="0"/>
              <a:t>		3. </a:t>
            </a:r>
            <a:r>
              <a:rPr lang="en-US" sz="2000" b="1" dirty="0"/>
              <a:t>Is depression and anxiety ‘cultural’ or is it ‘natural’? </a:t>
            </a:r>
          </a:p>
          <a:p>
            <a:endParaRPr lang="en-US" b="1" dirty="0"/>
          </a:p>
          <a:p>
            <a:r>
              <a:rPr lang="en-US" dirty="0"/>
              <a:t>Is depression and anxiety a ‘cultural/social’ phenomenon because we live in this extreme neoliberal competitive society (Ehrenberg/Davis)? Or, is it a general ‘natural’ condition of the human evolutionary species – in other words, are these human feelings to be found in our genes and the chemistry of our evolutionary brains? </a:t>
            </a:r>
          </a:p>
        </p:txBody>
      </p:sp>
      <p:sp>
        <p:nvSpPr>
          <p:cNvPr id="7" name="TextBox 6">
            <a:extLst>
              <a:ext uri="{FF2B5EF4-FFF2-40B4-BE49-F238E27FC236}">
                <a16:creationId xmlns:a16="http://schemas.microsoft.com/office/drawing/2014/main" id="{6A548DBE-85C2-F0D0-5831-D518395B3DDB}"/>
              </a:ext>
            </a:extLst>
          </p:cNvPr>
          <p:cNvSpPr txBox="1"/>
          <p:nvPr/>
        </p:nvSpPr>
        <p:spPr>
          <a:xfrm>
            <a:off x="478971" y="4339770"/>
            <a:ext cx="11525887" cy="3693319"/>
          </a:xfrm>
          <a:prstGeom prst="rect">
            <a:avLst/>
          </a:prstGeom>
          <a:noFill/>
        </p:spPr>
        <p:txBody>
          <a:bodyPr wrap="square" rtlCol="0">
            <a:spAutoFit/>
          </a:bodyPr>
          <a:lstStyle/>
          <a:p>
            <a:endParaRPr lang="en-US" dirty="0"/>
          </a:p>
          <a:p>
            <a:endParaRPr lang="en-US" dirty="0"/>
          </a:p>
          <a:p>
            <a:endParaRPr lang="en-US" dirty="0"/>
          </a:p>
          <a:p>
            <a:r>
              <a:rPr lang="en-US" dirty="0"/>
              <a:t>To tackle the question of ‘nature/nurture’ requires us to go even deeper than the readings suggest. We need to   have a look at the theory of evolution itself on which all experimental psychology, including the theories and experimentation on which behavioral economics and nudging) is based. Moreover, most neoliberal </a:t>
            </a:r>
            <a:r>
              <a:rPr lang="en-US" dirty="0" err="1"/>
              <a:t>ecnomists</a:t>
            </a:r>
            <a:r>
              <a:rPr lang="en-US" dirty="0"/>
              <a:t> </a:t>
            </a:r>
            <a:r>
              <a:rPr lang="en-US" dirty="0" err="1"/>
              <a:t>basd</a:t>
            </a:r>
            <a:r>
              <a:rPr lang="en-US" dirty="0"/>
              <a:t> their understanding of ‘human nature’ on the theory of evolution (e.g. Hayek). </a:t>
            </a:r>
          </a:p>
          <a:p>
            <a:endParaRPr lang="en-US" dirty="0"/>
          </a:p>
          <a:p>
            <a:r>
              <a:rPr lang="en-US" dirty="0"/>
              <a:t>Although the theory of evolution has developed since ethe 19</a:t>
            </a:r>
            <a:r>
              <a:rPr lang="en-US" baseline="30000" dirty="0"/>
              <a:t>th</a:t>
            </a:r>
            <a:r>
              <a:rPr lang="en-US" dirty="0"/>
              <a:t> century its core claim remain the same. </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5443206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78977FD-877C-01A7-4CE6-5C3F57F96FDC}"/>
              </a:ext>
            </a:extLst>
          </p:cNvPr>
          <p:cNvSpPr txBox="1"/>
          <p:nvPr/>
        </p:nvSpPr>
        <p:spPr>
          <a:xfrm>
            <a:off x="319314" y="2293257"/>
            <a:ext cx="11625943" cy="2862322"/>
          </a:xfrm>
          <a:prstGeom prst="rect">
            <a:avLst/>
          </a:prstGeom>
          <a:noFill/>
        </p:spPr>
        <p:txBody>
          <a:bodyPr wrap="square" rtlCol="0">
            <a:spAutoFit/>
          </a:bodyPr>
          <a:lstStyle/>
          <a:p>
            <a:r>
              <a:rPr lang="en-US" dirty="0"/>
              <a:t>The theory of evolution is in itself  already a ‘capitalistic’ theory. </a:t>
            </a:r>
          </a:p>
          <a:p>
            <a:r>
              <a:rPr lang="en-US" dirty="0"/>
              <a:t>The theory of evolution frames ‘nature’ – including the nature of the human species  – in 19</a:t>
            </a:r>
            <a:r>
              <a:rPr lang="en-US" baseline="30000" dirty="0"/>
              <a:t>th-</a:t>
            </a:r>
            <a:r>
              <a:rPr lang="en-US" dirty="0"/>
              <a:t>century capitalistic terms. </a:t>
            </a:r>
          </a:p>
          <a:p>
            <a:endParaRPr lang="en-US" dirty="0"/>
          </a:p>
          <a:p>
            <a:r>
              <a:rPr lang="en-US" dirty="0"/>
              <a:t>Any use of evolutionary theory as a ‘working theory’ embraces – unwittingly or wittingly – the idea that humans are competitive by nature and operate in ‘a market’ of scares resources in order to survive. Only the fittest of us survive. </a:t>
            </a:r>
          </a:p>
          <a:p>
            <a:endParaRPr lang="en-US" dirty="0"/>
          </a:p>
          <a:p>
            <a:endParaRPr lang="en-US" dirty="0"/>
          </a:p>
          <a:p>
            <a:endParaRPr lang="en-US" dirty="0"/>
          </a:p>
          <a:p>
            <a:endParaRPr lang="en-US" dirty="0"/>
          </a:p>
        </p:txBody>
      </p:sp>
      <p:sp>
        <p:nvSpPr>
          <p:cNvPr id="5" name="TextBox 4">
            <a:extLst>
              <a:ext uri="{FF2B5EF4-FFF2-40B4-BE49-F238E27FC236}">
                <a16:creationId xmlns:a16="http://schemas.microsoft.com/office/drawing/2014/main" id="{4808745D-56BB-781D-B744-4F1A21075F6A}"/>
              </a:ext>
            </a:extLst>
          </p:cNvPr>
          <p:cNvSpPr txBox="1"/>
          <p:nvPr/>
        </p:nvSpPr>
        <p:spPr>
          <a:xfrm>
            <a:off x="4194629" y="841829"/>
            <a:ext cx="1734770" cy="369332"/>
          </a:xfrm>
          <a:prstGeom prst="rect">
            <a:avLst/>
          </a:prstGeom>
          <a:noFill/>
        </p:spPr>
        <p:txBody>
          <a:bodyPr wrap="none" rtlCol="0">
            <a:spAutoFit/>
          </a:bodyPr>
          <a:lstStyle/>
          <a:p>
            <a:r>
              <a:rPr lang="en-US" b="1" dirty="0"/>
              <a:t>	Claim</a:t>
            </a:r>
          </a:p>
        </p:txBody>
      </p:sp>
    </p:spTree>
    <p:extLst>
      <p:ext uri="{BB962C8B-B14F-4D97-AF65-F5344CB8AC3E}">
        <p14:creationId xmlns:p14="http://schemas.microsoft.com/office/powerpoint/2010/main" val="31256704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arwi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6368" y="671239"/>
            <a:ext cx="4572000" cy="5029200"/>
          </a:xfrm>
          <a:prstGeom prst="rect">
            <a:avLst/>
          </a:prstGeom>
        </p:spPr>
      </p:pic>
      <p:sp>
        <p:nvSpPr>
          <p:cNvPr id="3" name="TextBox 2"/>
          <p:cNvSpPr txBox="1"/>
          <p:nvPr/>
        </p:nvSpPr>
        <p:spPr>
          <a:xfrm>
            <a:off x="1524001" y="6068291"/>
            <a:ext cx="9809852" cy="369332"/>
          </a:xfrm>
          <a:prstGeom prst="rect">
            <a:avLst/>
          </a:prstGeom>
          <a:noFill/>
        </p:spPr>
        <p:txBody>
          <a:bodyPr wrap="square" rtlCol="0">
            <a:spAutoFit/>
          </a:bodyPr>
          <a:lstStyle/>
          <a:p>
            <a:r>
              <a:rPr lang="en-US" dirty="0"/>
              <a:t>Darwin in the 1840s, after his voyage and his marriage to his wealthy cousin Emma Wedgewood </a:t>
            </a:r>
          </a:p>
        </p:txBody>
      </p:sp>
      <p:sp>
        <p:nvSpPr>
          <p:cNvPr id="5" name="TextBox 4">
            <a:extLst>
              <a:ext uri="{FF2B5EF4-FFF2-40B4-BE49-F238E27FC236}">
                <a16:creationId xmlns:a16="http://schemas.microsoft.com/office/drawing/2014/main" id="{42CDAE90-068E-9942-BB37-C0B3BCDA4EA2}"/>
              </a:ext>
            </a:extLst>
          </p:cNvPr>
          <p:cNvSpPr txBox="1"/>
          <p:nvPr/>
        </p:nvSpPr>
        <p:spPr>
          <a:xfrm>
            <a:off x="6475133" y="1148863"/>
            <a:ext cx="4192868" cy="3970318"/>
          </a:xfrm>
          <a:prstGeom prst="rect">
            <a:avLst/>
          </a:prstGeom>
          <a:noFill/>
        </p:spPr>
        <p:txBody>
          <a:bodyPr wrap="square" rtlCol="0">
            <a:spAutoFit/>
          </a:bodyPr>
          <a:lstStyle/>
          <a:p>
            <a:endParaRPr lang="en-US" dirty="0"/>
          </a:p>
          <a:p>
            <a:r>
              <a:rPr lang="en-US" dirty="0"/>
              <a:t>Born into a wealthy and influential family</a:t>
            </a:r>
          </a:p>
          <a:p>
            <a:r>
              <a:rPr lang="en-GB" dirty="0"/>
              <a:t>His grandfathers Erasmus Darwin already worked on the idea of ‘evolution’ in nature (i.e. the idea that nature in itself evolves through time and doesn’t need God to create it or guide it). </a:t>
            </a:r>
          </a:p>
          <a:p>
            <a:endParaRPr lang="en-GB" dirty="0"/>
          </a:p>
          <a:p>
            <a:r>
              <a:rPr lang="en-GB" dirty="0"/>
              <a:t>Evolution is a fundamental idea which has been discussed long before Darwin comes along.</a:t>
            </a:r>
          </a:p>
          <a:p>
            <a:endParaRPr lang="en-GB" dirty="0"/>
          </a:p>
          <a:p>
            <a:endParaRPr lang="en-GB" dirty="0"/>
          </a:p>
          <a:p>
            <a:endParaRPr lang="en-GB" dirty="0"/>
          </a:p>
        </p:txBody>
      </p:sp>
      <p:sp>
        <p:nvSpPr>
          <p:cNvPr id="4" name="TextBox 3">
            <a:extLst>
              <a:ext uri="{FF2B5EF4-FFF2-40B4-BE49-F238E27FC236}">
                <a16:creationId xmlns:a16="http://schemas.microsoft.com/office/drawing/2014/main" id="{8711568B-B598-26BE-E2B7-EC24413B866D}"/>
              </a:ext>
            </a:extLst>
          </p:cNvPr>
          <p:cNvSpPr txBox="1"/>
          <p:nvPr/>
        </p:nvSpPr>
        <p:spPr>
          <a:xfrm>
            <a:off x="6533633" y="301907"/>
            <a:ext cx="5833969" cy="923330"/>
          </a:xfrm>
          <a:prstGeom prst="rect">
            <a:avLst/>
          </a:prstGeom>
          <a:noFill/>
        </p:spPr>
        <p:txBody>
          <a:bodyPr wrap="none" rtlCol="0">
            <a:spAutoFit/>
          </a:bodyPr>
          <a:lstStyle/>
          <a:p>
            <a:endParaRPr lang="en-US" b="1" dirty="0"/>
          </a:p>
          <a:p>
            <a:endParaRPr lang="en-US" b="1" dirty="0"/>
          </a:p>
          <a:p>
            <a:r>
              <a:rPr lang="en-US" b="1" dirty="0"/>
              <a:t>Evolution: Explaining a world without a designer (God) </a:t>
            </a:r>
          </a:p>
        </p:txBody>
      </p:sp>
      <p:sp>
        <p:nvSpPr>
          <p:cNvPr id="6" name="TextBox 5">
            <a:extLst>
              <a:ext uri="{FF2B5EF4-FFF2-40B4-BE49-F238E27FC236}">
                <a16:creationId xmlns:a16="http://schemas.microsoft.com/office/drawing/2014/main" id="{DBEAA7FE-CA6C-C043-E069-CAF4ADCB4652}"/>
              </a:ext>
            </a:extLst>
          </p:cNvPr>
          <p:cNvSpPr txBox="1"/>
          <p:nvPr/>
        </p:nvSpPr>
        <p:spPr>
          <a:xfrm>
            <a:off x="1484416" y="130629"/>
            <a:ext cx="3062377" cy="369332"/>
          </a:xfrm>
          <a:prstGeom prst="rect">
            <a:avLst/>
          </a:prstGeom>
          <a:noFill/>
        </p:spPr>
        <p:txBody>
          <a:bodyPr wrap="none" rtlCol="0">
            <a:spAutoFit/>
          </a:bodyPr>
          <a:lstStyle/>
          <a:p>
            <a:r>
              <a:rPr lang="en-US" b="1" dirty="0"/>
              <a:t>3. Evolution and capitalism </a:t>
            </a:r>
          </a:p>
        </p:txBody>
      </p:sp>
    </p:spTree>
    <p:extLst>
      <p:ext uri="{BB962C8B-B14F-4D97-AF65-F5344CB8AC3E}">
        <p14:creationId xmlns:p14="http://schemas.microsoft.com/office/powerpoint/2010/main" val="20095503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p.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3253" y="1760436"/>
            <a:ext cx="8255000" cy="3670300"/>
          </a:xfrm>
          <a:prstGeom prst="rect">
            <a:avLst/>
          </a:prstGeom>
        </p:spPr>
      </p:pic>
      <p:sp>
        <p:nvSpPr>
          <p:cNvPr id="4" name="TextBox 3"/>
          <p:cNvSpPr txBox="1"/>
          <p:nvPr/>
        </p:nvSpPr>
        <p:spPr>
          <a:xfrm>
            <a:off x="3527184" y="626097"/>
            <a:ext cx="6274603" cy="369332"/>
          </a:xfrm>
          <a:prstGeom prst="rect">
            <a:avLst/>
          </a:prstGeom>
          <a:noFill/>
        </p:spPr>
        <p:txBody>
          <a:bodyPr wrap="none" rtlCol="0">
            <a:spAutoFit/>
          </a:bodyPr>
          <a:lstStyle/>
          <a:p>
            <a:r>
              <a:rPr lang="en-US" b="1" dirty="0"/>
              <a:t>Darwin’s extended ‘gap year’ on the HMS Beagle 1831-1836 </a:t>
            </a:r>
          </a:p>
        </p:txBody>
      </p:sp>
    </p:spTree>
    <p:extLst>
      <p:ext uri="{BB962C8B-B14F-4D97-AF65-F5344CB8AC3E}">
        <p14:creationId xmlns:p14="http://schemas.microsoft.com/office/powerpoint/2010/main" val="17750667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00px-Darwin's_finches_by_Goul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647" y="522006"/>
            <a:ext cx="8392049" cy="6335994"/>
          </a:xfrm>
          <a:prstGeom prst="rect">
            <a:avLst/>
          </a:prstGeom>
        </p:spPr>
      </p:pic>
      <p:sp>
        <p:nvSpPr>
          <p:cNvPr id="4" name="TextBox 3"/>
          <p:cNvSpPr txBox="1"/>
          <p:nvPr/>
        </p:nvSpPr>
        <p:spPr>
          <a:xfrm>
            <a:off x="2844801" y="254000"/>
            <a:ext cx="4478277" cy="369332"/>
          </a:xfrm>
          <a:prstGeom prst="rect">
            <a:avLst/>
          </a:prstGeom>
          <a:noFill/>
        </p:spPr>
        <p:txBody>
          <a:bodyPr wrap="none" rtlCol="0">
            <a:spAutoFit/>
          </a:bodyPr>
          <a:lstStyle/>
          <a:p>
            <a:r>
              <a:rPr lang="en-US" b="1" dirty="0"/>
              <a:t>The mystery of Darwin’s famous finches </a:t>
            </a:r>
          </a:p>
        </p:txBody>
      </p:sp>
      <p:sp>
        <p:nvSpPr>
          <p:cNvPr id="3" name="TextBox 2">
            <a:extLst>
              <a:ext uri="{FF2B5EF4-FFF2-40B4-BE49-F238E27FC236}">
                <a16:creationId xmlns:a16="http://schemas.microsoft.com/office/drawing/2014/main" id="{B288519B-6568-D1B9-1CD6-CEE8138BD56F}"/>
              </a:ext>
            </a:extLst>
          </p:cNvPr>
          <p:cNvSpPr txBox="1"/>
          <p:nvPr/>
        </p:nvSpPr>
        <p:spPr>
          <a:xfrm>
            <a:off x="8115403" y="2078182"/>
            <a:ext cx="4162058" cy="2308324"/>
          </a:xfrm>
          <a:prstGeom prst="rect">
            <a:avLst/>
          </a:prstGeom>
          <a:noFill/>
        </p:spPr>
        <p:txBody>
          <a:bodyPr wrap="square" rtlCol="0">
            <a:spAutoFit/>
          </a:bodyPr>
          <a:lstStyle/>
          <a:p>
            <a:r>
              <a:rPr lang="en-US" dirty="0"/>
              <a:t>Darwin collects different finches</a:t>
            </a:r>
          </a:p>
          <a:p>
            <a:r>
              <a:rPr lang="en-US" dirty="0"/>
              <a:t>on the coast of South America and </a:t>
            </a:r>
          </a:p>
          <a:p>
            <a:r>
              <a:rPr lang="en-US" dirty="0"/>
              <a:t>on the Galapagos Islands.</a:t>
            </a:r>
          </a:p>
          <a:p>
            <a:endParaRPr lang="en-US" dirty="0"/>
          </a:p>
          <a:p>
            <a:r>
              <a:rPr lang="en-US" dirty="0"/>
              <a:t>The looked similar and different at the same time (e.g. beaks)? </a:t>
            </a:r>
          </a:p>
          <a:p>
            <a:endParaRPr lang="en-US" dirty="0"/>
          </a:p>
          <a:p>
            <a:r>
              <a:rPr lang="en-US" dirty="0"/>
              <a:t>Why is that, he asked?</a:t>
            </a:r>
          </a:p>
        </p:txBody>
      </p:sp>
    </p:spTree>
    <p:extLst>
      <p:ext uri="{BB962C8B-B14F-4D97-AF65-F5344CB8AC3E}">
        <p14:creationId xmlns:p14="http://schemas.microsoft.com/office/powerpoint/2010/main" val="20216247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2ECD15E-1C69-7C42-8A01-3D56CC9D5251}"/>
              </a:ext>
            </a:extLst>
          </p:cNvPr>
          <p:cNvSpPr txBox="1"/>
          <p:nvPr/>
        </p:nvSpPr>
        <p:spPr>
          <a:xfrm>
            <a:off x="2322286" y="2452914"/>
            <a:ext cx="7044453" cy="4524315"/>
          </a:xfrm>
          <a:prstGeom prst="rect">
            <a:avLst/>
          </a:prstGeom>
          <a:noFill/>
        </p:spPr>
        <p:txBody>
          <a:bodyPr wrap="square" rtlCol="0">
            <a:spAutoFit/>
          </a:bodyPr>
          <a:lstStyle/>
          <a:p>
            <a:r>
              <a:rPr lang="en-US" dirty="0"/>
              <a:t>But, what is the </a:t>
            </a:r>
            <a:r>
              <a:rPr lang="en-US" b="1" dirty="0"/>
              <a:t>mechanism </a:t>
            </a:r>
            <a:r>
              <a:rPr lang="en-US" dirty="0"/>
              <a:t>of this evolution? The mechanism that allows for all species to change their physical appearance over time? </a:t>
            </a:r>
          </a:p>
          <a:p>
            <a:endParaRPr lang="en-US" dirty="0"/>
          </a:p>
          <a:p>
            <a:r>
              <a:rPr lang="en-US" dirty="0"/>
              <a:t>Ia there a </a:t>
            </a:r>
            <a:r>
              <a:rPr lang="en-US" b="1" dirty="0"/>
              <a:t>common ancestor </a:t>
            </a:r>
            <a:r>
              <a:rPr lang="en-US" dirty="0"/>
              <a:t>(e.g. finches)? And if there is, what is the </a:t>
            </a:r>
            <a:r>
              <a:rPr lang="en-US" b="1" dirty="0"/>
              <a:t>mechanism</a:t>
            </a:r>
            <a:r>
              <a:rPr lang="en-US" dirty="0"/>
              <a:t> that helped the finches to develop from a common ancestor into the different forms of species, he collected? </a:t>
            </a:r>
          </a:p>
          <a:p>
            <a:endParaRPr lang="en-US" dirty="0"/>
          </a:p>
          <a:p>
            <a:r>
              <a:rPr lang="en-US" dirty="0"/>
              <a:t>He rejects earlier ideas of evolution which had included God into such a process. </a:t>
            </a:r>
          </a:p>
          <a:p>
            <a:endParaRPr lang="en-US" dirty="0"/>
          </a:p>
          <a:p>
            <a:endParaRPr lang="en-US" dirty="0"/>
          </a:p>
          <a:p>
            <a:endParaRPr lang="en-GB" dirty="0"/>
          </a:p>
          <a:p>
            <a:endParaRPr lang="en-GB" dirty="0"/>
          </a:p>
          <a:p>
            <a:endParaRPr lang="en-GB" dirty="0"/>
          </a:p>
          <a:p>
            <a:endParaRPr lang="en-GB" dirty="0"/>
          </a:p>
          <a:p>
            <a:endParaRPr lang="en-GB" dirty="0"/>
          </a:p>
        </p:txBody>
      </p:sp>
      <p:sp>
        <p:nvSpPr>
          <p:cNvPr id="3" name="TextBox 2">
            <a:extLst>
              <a:ext uri="{FF2B5EF4-FFF2-40B4-BE49-F238E27FC236}">
                <a16:creationId xmlns:a16="http://schemas.microsoft.com/office/drawing/2014/main" id="{AD2E72F6-383E-2C43-B25C-A953277D8252}"/>
              </a:ext>
            </a:extLst>
          </p:cNvPr>
          <p:cNvSpPr txBox="1"/>
          <p:nvPr/>
        </p:nvSpPr>
        <p:spPr>
          <a:xfrm>
            <a:off x="203200" y="201883"/>
            <a:ext cx="12380685" cy="2123658"/>
          </a:xfrm>
          <a:prstGeom prst="rect">
            <a:avLst/>
          </a:prstGeom>
          <a:noFill/>
        </p:spPr>
        <p:txBody>
          <a:bodyPr wrap="square" rtlCol="0">
            <a:spAutoFit/>
          </a:bodyPr>
          <a:lstStyle/>
          <a:p>
            <a:r>
              <a:rPr lang="en-US" sz="2400" b="1" dirty="0"/>
              <a:t>                  			Darwin’s Big Question</a:t>
            </a:r>
          </a:p>
          <a:p>
            <a:endParaRPr lang="en-US" b="1" dirty="0"/>
          </a:p>
          <a:p>
            <a:r>
              <a:rPr lang="en-US" b="1" dirty="0"/>
              <a:t> </a:t>
            </a:r>
            <a:r>
              <a:rPr lang="en-US" dirty="0"/>
              <a:t>He had no doubt that living organisms evolved through time – the idea of ‘evolution’ was much discussed issue at the time in geology . He began to believe that this idea of evolution was also applicable to animals  </a:t>
            </a:r>
          </a:p>
          <a:p>
            <a:endParaRPr lang="en-US" dirty="0"/>
          </a:p>
          <a:p>
            <a:r>
              <a:rPr lang="en-US" b="1" dirty="0"/>
              <a:t>Working thesis</a:t>
            </a:r>
            <a:r>
              <a:rPr lang="en-US" dirty="0"/>
              <a:t>: </a:t>
            </a:r>
            <a:r>
              <a:rPr lang="en-GB" dirty="0"/>
              <a:t>the change in the heritable characteristics of biological populations over successive generations. </a:t>
            </a:r>
          </a:p>
          <a:p>
            <a:endParaRPr lang="en-US" b="1" dirty="0"/>
          </a:p>
        </p:txBody>
      </p:sp>
    </p:spTree>
    <p:extLst>
      <p:ext uri="{BB962C8B-B14F-4D97-AF65-F5344CB8AC3E}">
        <p14:creationId xmlns:p14="http://schemas.microsoft.com/office/powerpoint/2010/main" val="5577158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0px-An_Essay_on_the_Principle_of_Population.jpg">
            <a:extLst>
              <a:ext uri="{FF2B5EF4-FFF2-40B4-BE49-F238E27FC236}">
                <a16:creationId xmlns:a16="http://schemas.microsoft.com/office/drawing/2014/main" id="{EA97BC56-4C0E-10AD-C3EE-28FF051364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3766" y="923330"/>
            <a:ext cx="2998034" cy="5426351"/>
          </a:xfrm>
          <a:prstGeom prst="rect">
            <a:avLst/>
          </a:prstGeom>
        </p:spPr>
      </p:pic>
      <p:sp>
        <p:nvSpPr>
          <p:cNvPr id="3" name="TextBox 2">
            <a:extLst>
              <a:ext uri="{FF2B5EF4-FFF2-40B4-BE49-F238E27FC236}">
                <a16:creationId xmlns:a16="http://schemas.microsoft.com/office/drawing/2014/main" id="{10FA6059-F9D8-FB5E-24EC-9E9480550122}"/>
              </a:ext>
            </a:extLst>
          </p:cNvPr>
          <p:cNvSpPr txBox="1"/>
          <p:nvPr/>
        </p:nvSpPr>
        <p:spPr>
          <a:xfrm>
            <a:off x="593766" y="0"/>
            <a:ext cx="7940191" cy="369332"/>
          </a:xfrm>
          <a:prstGeom prst="rect">
            <a:avLst/>
          </a:prstGeom>
          <a:noFill/>
        </p:spPr>
        <p:txBody>
          <a:bodyPr wrap="square" rtlCol="0">
            <a:spAutoFit/>
          </a:bodyPr>
          <a:lstStyle/>
          <a:p>
            <a:r>
              <a:rPr lang="en-US" dirty="0"/>
              <a:t>			</a:t>
            </a:r>
            <a:r>
              <a:rPr lang="en-US" b="1" dirty="0"/>
              <a:t>Where does he find the ‘mechanism’? </a:t>
            </a:r>
          </a:p>
        </p:txBody>
      </p:sp>
      <p:pic>
        <p:nvPicPr>
          <p:cNvPr id="5" name="Picture 4" descr="220px-Thomas_Robert_Malthus_Wellcome_L0069037_-crop.jpg">
            <a:extLst>
              <a:ext uri="{FF2B5EF4-FFF2-40B4-BE49-F238E27FC236}">
                <a16:creationId xmlns:a16="http://schemas.microsoft.com/office/drawing/2014/main" id="{DC5B181F-A4B0-80BA-828B-E30BF45925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77166" y="832471"/>
            <a:ext cx="3562489" cy="4355987"/>
          </a:xfrm>
          <a:prstGeom prst="rect">
            <a:avLst/>
          </a:prstGeom>
        </p:spPr>
      </p:pic>
      <p:sp>
        <p:nvSpPr>
          <p:cNvPr id="6" name="TextBox 5">
            <a:extLst>
              <a:ext uri="{FF2B5EF4-FFF2-40B4-BE49-F238E27FC236}">
                <a16:creationId xmlns:a16="http://schemas.microsoft.com/office/drawing/2014/main" id="{3684F88B-876B-167D-AA1F-F1D4FCF87614}"/>
              </a:ext>
            </a:extLst>
          </p:cNvPr>
          <p:cNvSpPr txBox="1"/>
          <p:nvPr/>
        </p:nvSpPr>
        <p:spPr>
          <a:xfrm>
            <a:off x="5577166" y="5212769"/>
            <a:ext cx="3998305" cy="1200329"/>
          </a:xfrm>
          <a:prstGeom prst="rect">
            <a:avLst/>
          </a:prstGeom>
          <a:noFill/>
        </p:spPr>
        <p:txBody>
          <a:bodyPr wrap="square" rtlCol="0">
            <a:spAutoFit/>
          </a:bodyPr>
          <a:lstStyle/>
          <a:p>
            <a:r>
              <a:rPr lang="en-US" dirty="0"/>
              <a:t>Reverend and political economist Thomas Robert Malthus, 1766 – 1834 </a:t>
            </a:r>
          </a:p>
          <a:p>
            <a:r>
              <a:rPr lang="en-US" b="1" dirty="0"/>
              <a:t>Note</a:t>
            </a:r>
            <a:r>
              <a:rPr lang="en-US" dirty="0"/>
              <a:t>: he is also the main inspiration of David Ricardo’s idea of </a:t>
            </a:r>
            <a:r>
              <a:rPr lang="en-US" dirty="0" err="1"/>
              <a:t>labour</a:t>
            </a:r>
            <a:r>
              <a:rPr lang="en-US" dirty="0"/>
              <a:t> value!</a:t>
            </a:r>
          </a:p>
        </p:txBody>
      </p:sp>
      <p:sp>
        <p:nvSpPr>
          <p:cNvPr id="7" name="TextBox 6">
            <a:extLst>
              <a:ext uri="{FF2B5EF4-FFF2-40B4-BE49-F238E27FC236}">
                <a16:creationId xmlns:a16="http://schemas.microsoft.com/office/drawing/2014/main" id="{1194A39F-A5B9-1F41-4C09-9E4DB5CAD1E9}"/>
              </a:ext>
            </a:extLst>
          </p:cNvPr>
          <p:cNvSpPr txBox="1"/>
          <p:nvPr/>
        </p:nvSpPr>
        <p:spPr>
          <a:xfrm>
            <a:off x="736271" y="6255046"/>
            <a:ext cx="5240978" cy="923330"/>
          </a:xfrm>
          <a:prstGeom prst="rect">
            <a:avLst/>
          </a:prstGeom>
          <a:noFill/>
        </p:spPr>
        <p:txBody>
          <a:bodyPr wrap="square" rtlCol="0">
            <a:spAutoFit/>
          </a:bodyPr>
          <a:lstStyle/>
          <a:p>
            <a:r>
              <a:rPr lang="en-US" dirty="0"/>
              <a:t>1798; 1803 edition read by Darwin on the Beagle for entertainment</a:t>
            </a:r>
          </a:p>
          <a:p>
            <a:endParaRPr lang="en-US" dirty="0"/>
          </a:p>
        </p:txBody>
      </p:sp>
    </p:spTree>
    <p:extLst>
      <p:ext uri="{BB962C8B-B14F-4D97-AF65-F5344CB8AC3E}">
        <p14:creationId xmlns:p14="http://schemas.microsoft.com/office/powerpoint/2010/main" val="2623590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20px-Thomas_Robert_Malthus_Wellcome_L0069037_-cro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1056" y="870697"/>
            <a:ext cx="3562489" cy="4355987"/>
          </a:xfrm>
          <a:prstGeom prst="rect">
            <a:avLst/>
          </a:prstGeom>
        </p:spPr>
      </p:pic>
      <p:sp>
        <p:nvSpPr>
          <p:cNvPr id="4" name="TextBox 3"/>
          <p:cNvSpPr txBox="1"/>
          <p:nvPr/>
        </p:nvSpPr>
        <p:spPr>
          <a:xfrm>
            <a:off x="537029" y="5295350"/>
            <a:ext cx="4550786" cy="646331"/>
          </a:xfrm>
          <a:prstGeom prst="rect">
            <a:avLst/>
          </a:prstGeom>
          <a:noFill/>
        </p:spPr>
        <p:txBody>
          <a:bodyPr wrap="square" rtlCol="0">
            <a:spAutoFit/>
          </a:bodyPr>
          <a:lstStyle/>
          <a:p>
            <a:r>
              <a:rPr lang="en-US" dirty="0"/>
              <a:t>Reverend and political economist, </a:t>
            </a:r>
          </a:p>
          <a:p>
            <a:r>
              <a:rPr lang="en-US" dirty="0"/>
              <a:t>Thomas Robert Malthus, 1766 – 1834 </a:t>
            </a:r>
          </a:p>
        </p:txBody>
      </p:sp>
      <p:sp>
        <p:nvSpPr>
          <p:cNvPr id="7" name="TextBox 6"/>
          <p:cNvSpPr txBox="1"/>
          <p:nvPr/>
        </p:nvSpPr>
        <p:spPr>
          <a:xfrm>
            <a:off x="7740248" y="574432"/>
            <a:ext cx="2873677" cy="1200329"/>
          </a:xfrm>
          <a:prstGeom prst="rect">
            <a:avLst/>
          </a:prstGeom>
          <a:noFill/>
        </p:spPr>
        <p:txBody>
          <a:bodyPr wrap="square" rtlCol="0">
            <a:spAutoFit/>
          </a:bodyPr>
          <a:lstStyle/>
          <a:p>
            <a:endParaRPr lang="en-US" dirty="0"/>
          </a:p>
          <a:p>
            <a:endParaRPr lang="en-US" dirty="0"/>
          </a:p>
          <a:p>
            <a:endParaRPr lang="en-US" dirty="0"/>
          </a:p>
          <a:p>
            <a:endParaRPr lang="en-US" dirty="0"/>
          </a:p>
        </p:txBody>
      </p:sp>
      <p:sp>
        <p:nvSpPr>
          <p:cNvPr id="9" name="TextBox 8"/>
          <p:cNvSpPr txBox="1"/>
          <p:nvPr/>
        </p:nvSpPr>
        <p:spPr>
          <a:xfrm>
            <a:off x="5380144" y="3363706"/>
            <a:ext cx="5032988" cy="3693319"/>
          </a:xfrm>
          <a:prstGeom prst="rect">
            <a:avLst/>
          </a:prstGeom>
          <a:noFill/>
        </p:spPr>
        <p:txBody>
          <a:bodyPr wrap="square" rtlCol="0">
            <a:spAutoFit/>
          </a:bodyPr>
          <a:lstStyle/>
          <a:p>
            <a:endParaRPr lang="en-US" dirty="0"/>
          </a:p>
          <a:p>
            <a:r>
              <a:rPr lang="en-US" dirty="0"/>
              <a:t>‘ongoing struggle of existence over subsistence ’  (according to Malthus’s interpretation, God initiated and directed this struggle and competition)</a:t>
            </a:r>
          </a:p>
          <a:p>
            <a:endParaRPr lang="en-US" dirty="0"/>
          </a:p>
          <a:p>
            <a:r>
              <a:rPr lang="en-US" b="1" dirty="0"/>
              <a:t>Darwin simply adopts these ideas and decides that Malthus struggle over existence’ is also the mechanism of animal evolution. </a:t>
            </a:r>
          </a:p>
          <a:p>
            <a:endParaRPr lang="en-US" b="1" u="sng" dirty="0"/>
          </a:p>
          <a:p>
            <a:r>
              <a:rPr lang="en-US" u="sng" dirty="0"/>
              <a:t>Note</a:t>
            </a:r>
            <a:r>
              <a:rPr lang="en-US" dirty="0"/>
              <a:t>: term </a:t>
            </a:r>
            <a:r>
              <a:rPr lang="en-US" b="1" dirty="0"/>
              <a:t>’survival of the fittest</a:t>
            </a:r>
            <a:r>
              <a:rPr lang="en-US" dirty="0"/>
              <a:t>’ is not from Malthus but Herbert Spencer after he had read Darwin’s book).</a:t>
            </a:r>
          </a:p>
        </p:txBody>
      </p:sp>
      <p:sp>
        <p:nvSpPr>
          <p:cNvPr id="2" name="TextBox 1">
            <a:extLst>
              <a:ext uri="{FF2B5EF4-FFF2-40B4-BE49-F238E27FC236}">
                <a16:creationId xmlns:a16="http://schemas.microsoft.com/office/drawing/2014/main" id="{F9A0B5E5-BC6D-0D4D-ACC9-B41B088B1908}"/>
              </a:ext>
            </a:extLst>
          </p:cNvPr>
          <p:cNvSpPr txBox="1"/>
          <p:nvPr/>
        </p:nvSpPr>
        <p:spPr>
          <a:xfrm>
            <a:off x="1658308" y="155699"/>
            <a:ext cx="7738859" cy="646331"/>
          </a:xfrm>
          <a:prstGeom prst="rect">
            <a:avLst/>
          </a:prstGeom>
          <a:noFill/>
        </p:spPr>
        <p:txBody>
          <a:bodyPr wrap="square" rtlCol="0">
            <a:spAutoFit/>
          </a:bodyPr>
          <a:lstStyle/>
          <a:p>
            <a:r>
              <a:rPr lang="en-US" b="1" dirty="0"/>
              <a:t>Darwin’s finds in Malthus’ work the missing mechanism for species evolve over time  </a:t>
            </a:r>
          </a:p>
        </p:txBody>
      </p:sp>
      <p:sp>
        <p:nvSpPr>
          <p:cNvPr id="8" name="TextBox 7">
            <a:extLst>
              <a:ext uri="{FF2B5EF4-FFF2-40B4-BE49-F238E27FC236}">
                <a16:creationId xmlns:a16="http://schemas.microsoft.com/office/drawing/2014/main" id="{7FAF462D-EA51-E2A3-8FFE-2A4D85053177}"/>
              </a:ext>
            </a:extLst>
          </p:cNvPr>
          <p:cNvSpPr txBox="1"/>
          <p:nvPr/>
        </p:nvSpPr>
        <p:spPr>
          <a:xfrm>
            <a:off x="5676404" y="2187023"/>
            <a:ext cx="4492831" cy="1200329"/>
          </a:xfrm>
          <a:prstGeom prst="rect">
            <a:avLst/>
          </a:prstGeom>
          <a:noFill/>
        </p:spPr>
        <p:txBody>
          <a:bodyPr wrap="square" rtlCol="0">
            <a:spAutoFit/>
          </a:bodyPr>
          <a:lstStyle/>
          <a:p>
            <a:r>
              <a:rPr lang="en-US" b="1" dirty="0"/>
              <a:t>Main idea</a:t>
            </a:r>
            <a:r>
              <a:rPr lang="en-US" dirty="0"/>
              <a:t>: to live in human society is a constant struggle and only the strongest survive because they are able to secure the scares resources available.</a:t>
            </a:r>
          </a:p>
        </p:txBody>
      </p:sp>
      <p:sp>
        <p:nvSpPr>
          <p:cNvPr id="10" name="TextBox 9">
            <a:extLst>
              <a:ext uri="{FF2B5EF4-FFF2-40B4-BE49-F238E27FC236}">
                <a16:creationId xmlns:a16="http://schemas.microsoft.com/office/drawing/2014/main" id="{A04A24DC-0E45-5DC6-7075-1C7BBCBC9105}"/>
              </a:ext>
            </a:extLst>
          </p:cNvPr>
          <p:cNvSpPr txBox="1"/>
          <p:nvPr/>
        </p:nvSpPr>
        <p:spPr>
          <a:xfrm>
            <a:off x="4833257" y="574431"/>
            <a:ext cx="6947066" cy="1477328"/>
          </a:xfrm>
          <a:prstGeom prst="rect">
            <a:avLst/>
          </a:prstGeom>
          <a:noFill/>
        </p:spPr>
        <p:txBody>
          <a:bodyPr wrap="square" rtlCol="0">
            <a:spAutoFit/>
          </a:bodyPr>
          <a:lstStyle/>
          <a:p>
            <a:r>
              <a:rPr lang="en-US" dirty="0"/>
              <a:t>Malthus writes during the Industrial Revolution, the dramatic rise of poor working classes and increasing concerns about food supply; influenced by Jeremy Bentham philosophy of  ‘utilitarianism’ (e.g. happiness is what all humans strive for; all of us want to avoid pain) </a:t>
            </a:r>
          </a:p>
          <a:p>
            <a:r>
              <a:rPr lang="en-US" dirty="0"/>
              <a:t>David Richardo’s value theory of </a:t>
            </a:r>
            <a:r>
              <a:rPr lang="en-US" dirty="0" err="1"/>
              <a:t>labour</a:t>
            </a:r>
            <a:r>
              <a:rPr lang="en-US" dirty="0"/>
              <a:t> is also based on Malthus.</a:t>
            </a:r>
          </a:p>
        </p:txBody>
      </p:sp>
    </p:spTree>
    <p:extLst>
      <p:ext uri="{BB962C8B-B14F-4D97-AF65-F5344CB8AC3E}">
        <p14:creationId xmlns:p14="http://schemas.microsoft.com/office/powerpoint/2010/main" val="26903001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48901FC-9346-3B52-EB47-D99DC11E5027}"/>
              </a:ext>
            </a:extLst>
          </p:cNvPr>
          <p:cNvSpPr txBox="1"/>
          <p:nvPr/>
        </p:nvSpPr>
        <p:spPr>
          <a:xfrm>
            <a:off x="2485901" y="1721922"/>
            <a:ext cx="7113320" cy="4524315"/>
          </a:xfrm>
          <a:prstGeom prst="rect">
            <a:avLst/>
          </a:prstGeom>
          <a:noFill/>
        </p:spPr>
        <p:txBody>
          <a:bodyPr wrap="square" rtlCol="0">
            <a:spAutoFit/>
          </a:bodyPr>
          <a:lstStyle/>
          <a:p>
            <a:r>
              <a:rPr lang="en-GB" dirty="0">
                <a:solidFill>
                  <a:srgbClr val="000000"/>
                </a:solidFill>
                <a:latin typeface="p22-underground"/>
              </a:rPr>
              <a:t>The essay outlined the idea that exponential population growth of the ‘lower classes’ would eventually outstrip the growth in food production, leading to a ‘Malthusian Catastrophe’ where there were too many people and not enough food. </a:t>
            </a:r>
          </a:p>
          <a:p>
            <a:endParaRPr lang="en-GB" dirty="0">
              <a:solidFill>
                <a:srgbClr val="000000"/>
              </a:solidFill>
              <a:latin typeface="p22-underground"/>
            </a:endParaRPr>
          </a:p>
          <a:p>
            <a:r>
              <a:rPr lang="en-GB" dirty="0">
                <a:solidFill>
                  <a:srgbClr val="000000"/>
                </a:solidFill>
                <a:latin typeface="p22-underground"/>
              </a:rPr>
              <a:t>War, famine and disease would then intervene to restore the ‘natural order’. To avert this catastrophe, Malthus proposed ‘preventive checks’, such as birth control, postponement of marriage, and celibacy. </a:t>
            </a:r>
          </a:p>
          <a:p>
            <a:endParaRPr lang="en-GB" dirty="0">
              <a:solidFill>
                <a:srgbClr val="000000"/>
              </a:solidFill>
              <a:latin typeface="p22-underground"/>
            </a:endParaRPr>
          </a:p>
          <a:p>
            <a:r>
              <a:rPr lang="en-GB" dirty="0">
                <a:solidFill>
                  <a:srgbClr val="000000"/>
                </a:solidFill>
                <a:latin typeface="p22-underground"/>
              </a:rPr>
              <a:t>He also advocated the abolition of the poor relief, which he considered to be ‘undermining the independence and resilience of the peasant’ and that it encouraged the poor to have children they were unable to support.</a:t>
            </a:r>
          </a:p>
          <a:p>
            <a:endParaRPr lang="en-GB" dirty="0">
              <a:solidFill>
                <a:srgbClr val="000000"/>
              </a:solidFill>
              <a:latin typeface="p22-underground"/>
            </a:endParaRPr>
          </a:p>
          <a:p>
            <a:endParaRPr lang="en-GB" dirty="0">
              <a:solidFill>
                <a:srgbClr val="000000"/>
              </a:solidFill>
              <a:latin typeface="p22-underground"/>
            </a:endParaRPr>
          </a:p>
          <a:p>
            <a:r>
              <a:rPr lang="en-GB" dirty="0">
                <a:solidFill>
                  <a:srgbClr val="000000"/>
                </a:solidFill>
                <a:latin typeface="p22-underground"/>
              </a:rPr>
              <a:t>His ideas continue until today and they strongly shaped ‘eugenics’  -- until today</a:t>
            </a:r>
            <a:endParaRPr lang="en-US" dirty="0"/>
          </a:p>
        </p:txBody>
      </p:sp>
      <p:sp>
        <p:nvSpPr>
          <p:cNvPr id="3" name="TextBox 2">
            <a:extLst>
              <a:ext uri="{FF2B5EF4-FFF2-40B4-BE49-F238E27FC236}">
                <a16:creationId xmlns:a16="http://schemas.microsoft.com/office/drawing/2014/main" id="{BD888F7E-53CA-3428-9DB5-60B7A3367585}"/>
              </a:ext>
            </a:extLst>
          </p:cNvPr>
          <p:cNvSpPr txBox="1"/>
          <p:nvPr/>
        </p:nvSpPr>
        <p:spPr>
          <a:xfrm>
            <a:off x="2379024" y="534391"/>
            <a:ext cx="8158065" cy="923330"/>
          </a:xfrm>
          <a:prstGeom prst="rect">
            <a:avLst/>
          </a:prstGeom>
          <a:noFill/>
        </p:spPr>
        <p:txBody>
          <a:bodyPr wrap="square" rtlCol="0">
            <a:spAutoFit/>
          </a:bodyPr>
          <a:lstStyle/>
          <a:p>
            <a:r>
              <a:rPr lang="en-US" b="1" dirty="0"/>
              <a:t>Malthus’ ideas have a huge influence on British politics and society, dealing with consequences of the Industrial Revolution</a:t>
            </a:r>
          </a:p>
          <a:p>
            <a:endParaRPr lang="en-US" dirty="0"/>
          </a:p>
        </p:txBody>
      </p:sp>
    </p:spTree>
    <p:extLst>
      <p:ext uri="{BB962C8B-B14F-4D97-AF65-F5344CB8AC3E}">
        <p14:creationId xmlns:p14="http://schemas.microsoft.com/office/powerpoint/2010/main" val="19606691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876336763_890bfb9c3d_z.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86280" y="495545"/>
            <a:ext cx="5143500" cy="5162550"/>
          </a:xfrm>
          <a:prstGeom prst="rect">
            <a:avLst/>
          </a:prstGeom>
        </p:spPr>
      </p:pic>
      <p:sp>
        <p:nvSpPr>
          <p:cNvPr id="3" name="TextBox 2"/>
          <p:cNvSpPr txBox="1"/>
          <p:nvPr/>
        </p:nvSpPr>
        <p:spPr>
          <a:xfrm>
            <a:off x="7711046" y="1353787"/>
            <a:ext cx="2720677" cy="5078313"/>
          </a:xfrm>
          <a:prstGeom prst="rect">
            <a:avLst/>
          </a:prstGeom>
          <a:noFill/>
        </p:spPr>
        <p:txBody>
          <a:bodyPr wrap="square" rtlCol="0">
            <a:spAutoFit/>
          </a:bodyPr>
          <a:lstStyle/>
          <a:p>
            <a:endParaRPr lang="en-US" b="1" dirty="0"/>
          </a:p>
          <a:p>
            <a:r>
              <a:rPr lang="en-US" b="1" dirty="0"/>
              <a:t>Mechanisms:</a:t>
            </a:r>
          </a:p>
          <a:p>
            <a:endParaRPr lang="en-US" b="1" dirty="0"/>
          </a:p>
          <a:p>
            <a:r>
              <a:rPr lang="en-US" dirty="0"/>
              <a:t>Adaptation and </a:t>
            </a:r>
          </a:p>
          <a:p>
            <a:r>
              <a:rPr lang="en-US" dirty="0"/>
              <a:t>‘natural selection’</a:t>
            </a:r>
          </a:p>
          <a:p>
            <a:endParaRPr lang="en-US" b="1" dirty="0"/>
          </a:p>
          <a:p>
            <a:endParaRPr lang="en-US" b="1" dirty="0"/>
          </a:p>
          <a:p>
            <a:endParaRPr lang="en-US" b="1" dirty="0"/>
          </a:p>
          <a:p>
            <a:r>
              <a:rPr lang="en-US" b="1" dirty="0"/>
              <a:t>Struggle of survival: </a:t>
            </a:r>
            <a:r>
              <a:rPr lang="en-US" dirty="0"/>
              <a:t>species against each other.</a:t>
            </a:r>
          </a:p>
          <a:p>
            <a:endParaRPr lang="en-US" b="1" dirty="0"/>
          </a:p>
          <a:p>
            <a:endParaRPr lang="en-US" b="1" dirty="0"/>
          </a:p>
          <a:p>
            <a:r>
              <a:rPr lang="en-US" dirty="0"/>
              <a:t>At the core stands the principle of ‘utility’– what is useful for my survival in an environment of scarce resources (Bentham)</a:t>
            </a:r>
          </a:p>
        </p:txBody>
      </p:sp>
      <p:sp>
        <p:nvSpPr>
          <p:cNvPr id="4" name="TextBox 3">
            <a:extLst>
              <a:ext uri="{FF2B5EF4-FFF2-40B4-BE49-F238E27FC236}">
                <a16:creationId xmlns:a16="http://schemas.microsoft.com/office/drawing/2014/main" id="{F8DB34BF-993B-B34D-8115-24FF7F7C1E39}"/>
              </a:ext>
            </a:extLst>
          </p:cNvPr>
          <p:cNvSpPr txBox="1"/>
          <p:nvPr/>
        </p:nvSpPr>
        <p:spPr>
          <a:xfrm>
            <a:off x="2543909" y="6060831"/>
            <a:ext cx="2628155" cy="369332"/>
          </a:xfrm>
          <a:prstGeom prst="rect">
            <a:avLst/>
          </a:prstGeom>
          <a:noFill/>
        </p:spPr>
        <p:txBody>
          <a:bodyPr wrap="none" rtlCol="0">
            <a:spAutoFit/>
          </a:bodyPr>
          <a:lstStyle/>
          <a:p>
            <a:r>
              <a:rPr lang="en-US" dirty="0"/>
              <a:t>Page from Darwin’s diary</a:t>
            </a:r>
          </a:p>
        </p:txBody>
      </p:sp>
      <p:sp>
        <p:nvSpPr>
          <p:cNvPr id="5" name="TextBox 4">
            <a:extLst>
              <a:ext uri="{FF2B5EF4-FFF2-40B4-BE49-F238E27FC236}">
                <a16:creationId xmlns:a16="http://schemas.microsoft.com/office/drawing/2014/main" id="{CDB47F1A-3F67-0DCF-F8AF-5171A6C6E4C8}"/>
              </a:ext>
            </a:extLst>
          </p:cNvPr>
          <p:cNvSpPr txBox="1"/>
          <p:nvPr/>
        </p:nvSpPr>
        <p:spPr>
          <a:xfrm>
            <a:off x="7711045" y="285010"/>
            <a:ext cx="3726212" cy="646331"/>
          </a:xfrm>
          <a:prstGeom prst="rect">
            <a:avLst/>
          </a:prstGeom>
          <a:noFill/>
        </p:spPr>
        <p:txBody>
          <a:bodyPr wrap="square" rtlCol="0">
            <a:spAutoFit/>
          </a:bodyPr>
          <a:lstStyle/>
          <a:p>
            <a:r>
              <a:rPr lang="en-US" b="1" dirty="0"/>
              <a:t>Malthus social theory is Darwin’s theory of evolution </a:t>
            </a:r>
          </a:p>
        </p:txBody>
      </p:sp>
    </p:spTree>
    <p:extLst>
      <p:ext uri="{BB962C8B-B14F-4D97-AF65-F5344CB8AC3E}">
        <p14:creationId xmlns:p14="http://schemas.microsoft.com/office/powerpoint/2010/main" val="41082007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228FFBD-27C1-B63C-17A0-FAA57F2D28C4}"/>
              </a:ext>
            </a:extLst>
          </p:cNvPr>
          <p:cNvSpPr txBox="1"/>
          <p:nvPr/>
        </p:nvSpPr>
        <p:spPr>
          <a:xfrm>
            <a:off x="3657600" y="1816925"/>
            <a:ext cx="3660617" cy="369332"/>
          </a:xfrm>
          <a:prstGeom prst="rect">
            <a:avLst/>
          </a:prstGeom>
          <a:noFill/>
        </p:spPr>
        <p:txBody>
          <a:bodyPr wrap="none" rtlCol="0">
            <a:spAutoFit/>
          </a:bodyPr>
          <a:lstStyle/>
          <a:p>
            <a:r>
              <a:rPr lang="en-US" dirty="0"/>
              <a:t>	                                  </a:t>
            </a:r>
            <a:r>
              <a:rPr lang="en-US" b="1" dirty="0"/>
              <a:t>Lecture 9</a:t>
            </a:r>
          </a:p>
        </p:txBody>
      </p:sp>
      <p:sp>
        <p:nvSpPr>
          <p:cNvPr id="2" name="TextBox 1">
            <a:extLst>
              <a:ext uri="{FF2B5EF4-FFF2-40B4-BE49-F238E27FC236}">
                <a16:creationId xmlns:a16="http://schemas.microsoft.com/office/drawing/2014/main" id="{615FFE17-F04F-0033-6EE7-37C5FFA42612}"/>
              </a:ext>
            </a:extLst>
          </p:cNvPr>
          <p:cNvSpPr txBox="1"/>
          <p:nvPr/>
        </p:nvSpPr>
        <p:spPr>
          <a:xfrm>
            <a:off x="203200" y="2380343"/>
            <a:ext cx="13640207" cy="1231106"/>
          </a:xfrm>
          <a:prstGeom prst="rect">
            <a:avLst/>
          </a:prstGeom>
          <a:noFill/>
        </p:spPr>
        <p:txBody>
          <a:bodyPr wrap="square" rtlCol="0">
            <a:spAutoFit/>
          </a:bodyPr>
          <a:lstStyle/>
          <a:p>
            <a:pPr algn="ctr"/>
            <a:r>
              <a:rPr lang="en-GB" sz="2800" dirty="0"/>
              <a:t>Societies Running Out of Steam? </a:t>
            </a:r>
          </a:p>
          <a:p>
            <a:pPr algn="ctr"/>
            <a:r>
              <a:rPr lang="en-GB" sz="2800" dirty="0"/>
              <a:t>Neoliberalism and the Rise of Mental Illness</a:t>
            </a:r>
          </a:p>
          <a:p>
            <a:endParaRPr lang="en-US" dirty="0"/>
          </a:p>
        </p:txBody>
      </p:sp>
    </p:spTree>
    <p:extLst>
      <p:ext uri="{BB962C8B-B14F-4D97-AF65-F5344CB8AC3E}">
        <p14:creationId xmlns:p14="http://schemas.microsoft.com/office/powerpoint/2010/main" val="42476977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379BFA9-F90F-997E-8181-46E26A42C1A2}"/>
              </a:ext>
            </a:extLst>
          </p:cNvPr>
          <p:cNvSpPr txBox="1"/>
          <p:nvPr/>
        </p:nvSpPr>
        <p:spPr>
          <a:xfrm>
            <a:off x="1975263" y="1246910"/>
            <a:ext cx="8187090" cy="2031325"/>
          </a:xfrm>
          <a:prstGeom prst="rect">
            <a:avLst/>
          </a:prstGeom>
          <a:noFill/>
        </p:spPr>
        <p:txBody>
          <a:bodyPr wrap="square" rtlCol="0">
            <a:spAutoFit/>
          </a:bodyPr>
          <a:lstStyle/>
          <a:p>
            <a:endParaRPr lang="en-US" b="1" dirty="0"/>
          </a:p>
          <a:p>
            <a:endParaRPr lang="en-US" b="1" dirty="0"/>
          </a:p>
          <a:p>
            <a:r>
              <a:rPr lang="en-US" b="1" dirty="0"/>
              <a:t>‘This is the doctrine of Malthus, applied to the whole animal and vegetable kingdom.’ </a:t>
            </a:r>
          </a:p>
          <a:p>
            <a:r>
              <a:rPr lang="en-US" i="1" dirty="0"/>
              <a:t>On the Origin of Species </a:t>
            </a:r>
            <a:r>
              <a:rPr lang="en-US" dirty="0"/>
              <a:t>(1859), Introduction, </a:t>
            </a:r>
            <a:endParaRPr lang="en-US" b="1" dirty="0"/>
          </a:p>
          <a:p>
            <a:endParaRPr lang="en-US" dirty="0"/>
          </a:p>
          <a:p>
            <a:endParaRPr lang="en-US" dirty="0"/>
          </a:p>
        </p:txBody>
      </p:sp>
      <p:sp>
        <p:nvSpPr>
          <p:cNvPr id="3" name="TextBox 2">
            <a:extLst>
              <a:ext uri="{FF2B5EF4-FFF2-40B4-BE49-F238E27FC236}">
                <a16:creationId xmlns:a16="http://schemas.microsoft.com/office/drawing/2014/main" id="{9C55DB1E-618C-0503-F6E5-9AA35263F98D}"/>
              </a:ext>
            </a:extLst>
          </p:cNvPr>
          <p:cNvSpPr txBox="1"/>
          <p:nvPr/>
        </p:nvSpPr>
        <p:spPr>
          <a:xfrm>
            <a:off x="1341912" y="534392"/>
            <a:ext cx="7782469" cy="646331"/>
          </a:xfrm>
          <a:prstGeom prst="rect">
            <a:avLst/>
          </a:prstGeom>
          <a:noFill/>
        </p:spPr>
        <p:txBody>
          <a:bodyPr wrap="square" rtlCol="0">
            <a:spAutoFit/>
          </a:bodyPr>
          <a:lstStyle/>
          <a:p>
            <a:endParaRPr lang="en-US" dirty="0"/>
          </a:p>
          <a:p>
            <a:r>
              <a:rPr lang="en-US" dirty="0"/>
              <a:t>Darwin writes in his autobiography</a:t>
            </a:r>
          </a:p>
        </p:txBody>
      </p:sp>
      <p:sp>
        <p:nvSpPr>
          <p:cNvPr id="4" name="TextBox 3">
            <a:extLst>
              <a:ext uri="{FF2B5EF4-FFF2-40B4-BE49-F238E27FC236}">
                <a16:creationId xmlns:a16="http://schemas.microsoft.com/office/drawing/2014/main" id="{ADF5364F-A4C4-0D39-A0B5-CB3D94412048}"/>
              </a:ext>
            </a:extLst>
          </p:cNvPr>
          <p:cNvSpPr txBox="1"/>
          <p:nvPr/>
        </p:nvSpPr>
        <p:spPr>
          <a:xfrm>
            <a:off x="1021278" y="83127"/>
            <a:ext cx="10806221" cy="369332"/>
          </a:xfrm>
          <a:prstGeom prst="rect">
            <a:avLst/>
          </a:prstGeom>
          <a:noFill/>
        </p:spPr>
        <p:txBody>
          <a:bodyPr wrap="square" rtlCol="0">
            <a:spAutoFit/>
          </a:bodyPr>
          <a:lstStyle/>
          <a:p>
            <a:r>
              <a:rPr lang="en-US" b="1" dirty="0"/>
              <a:t>So, 19</a:t>
            </a:r>
            <a:r>
              <a:rPr lang="en-US" b="1" baseline="30000" dirty="0"/>
              <a:t>th</a:t>
            </a:r>
            <a:r>
              <a:rPr lang="en-US" b="1" dirty="0"/>
              <a:t> century social and economic thinking is simply applied to nature? Am I kidding you? Sadly, NO </a:t>
            </a:r>
          </a:p>
        </p:txBody>
      </p:sp>
    </p:spTree>
    <p:extLst>
      <p:ext uri="{BB962C8B-B14F-4D97-AF65-F5344CB8AC3E}">
        <p14:creationId xmlns:p14="http://schemas.microsoft.com/office/powerpoint/2010/main" val="4187775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F8564DB-DAD4-7945-A02D-4624D3B2BF80}"/>
              </a:ext>
            </a:extLst>
          </p:cNvPr>
          <p:cNvSpPr txBox="1"/>
          <p:nvPr/>
        </p:nvSpPr>
        <p:spPr>
          <a:xfrm>
            <a:off x="1844635" y="2161308"/>
            <a:ext cx="7404874" cy="3416320"/>
          </a:xfrm>
          <a:prstGeom prst="rect">
            <a:avLst/>
          </a:prstGeom>
          <a:noFill/>
        </p:spPr>
        <p:txBody>
          <a:bodyPr wrap="square" rtlCol="0">
            <a:spAutoFit/>
          </a:bodyPr>
          <a:lstStyle/>
          <a:p>
            <a:r>
              <a:rPr lang="en-GB" dirty="0"/>
              <a:t>His idea of human ‘nature’ is based on his observation of the psychic state of humans in his own British society</a:t>
            </a:r>
          </a:p>
          <a:p>
            <a:endParaRPr lang="en-GB" dirty="0"/>
          </a:p>
          <a:p>
            <a:r>
              <a:rPr lang="en-GB" dirty="0"/>
              <a:t>He simply </a:t>
            </a:r>
            <a:r>
              <a:rPr lang="en-GB" u="sng" dirty="0"/>
              <a:t>anthropomorphized</a:t>
            </a:r>
            <a:r>
              <a:rPr lang="en-GB" dirty="0"/>
              <a:t> the animal world, that is, he extended what were then described as human qualities and character traits to the animal world (including ‘hope’! Dogs feel hope, he claims!)</a:t>
            </a:r>
          </a:p>
          <a:p>
            <a:endParaRPr lang="en-GB" dirty="0"/>
          </a:p>
          <a:p>
            <a:r>
              <a:rPr lang="en-GB" b="1" dirty="0"/>
              <a:t>Anthropomorphism is what the evolutionary neurosciences continues to do today. </a:t>
            </a:r>
          </a:p>
          <a:p>
            <a:r>
              <a:rPr lang="en-GB" dirty="0"/>
              <a:t>(see the very clever and fun critique by neuroscientists Raymond Tallis, himself a famous neuroscientist, in his ‘</a:t>
            </a:r>
            <a:r>
              <a:rPr lang="en-GB" i="1" dirty="0"/>
              <a:t>Aping Mankind: </a:t>
            </a:r>
            <a:r>
              <a:rPr lang="en-GB" i="1" dirty="0" err="1"/>
              <a:t>Neuromania</a:t>
            </a:r>
            <a:r>
              <a:rPr lang="en-GB" i="1" dirty="0"/>
              <a:t>, </a:t>
            </a:r>
            <a:r>
              <a:rPr lang="en-GB" i="1" dirty="0" err="1"/>
              <a:t>Darwinitis</a:t>
            </a:r>
            <a:r>
              <a:rPr lang="en-GB" i="1" dirty="0"/>
              <a:t> and the Misrepresentation of Humanity</a:t>
            </a:r>
            <a:r>
              <a:rPr lang="en-GB" dirty="0"/>
              <a:t>’ (2011)</a:t>
            </a:r>
            <a:endParaRPr lang="en-US" dirty="0"/>
          </a:p>
        </p:txBody>
      </p:sp>
      <p:sp>
        <p:nvSpPr>
          <p:cNvPr id="3" name="TextBox 2">
            <a:extLst>
              <a:ext uri="{FF2B5EF4-FFF2-40B4-BE49-F238E27FC236}">
                <a16:creationId xmlns:a16="http://schemas.microsoft.com/office/drawing/2014/main" id="{7D0236F0-1FB6-924E-A882-BA768318FC1F}"/>
              </a:ext>
            </a:extLst>
          </p:cNvPr>
          <p:cNvSpPr txBox="1"/>
          <p:nvPr/>
        </p:nvSpPr>
        <p:spPr>
          <a:xfrm>
            <a:off x="308758" y="296882"/>
            <a:ext cx="9128322" cy="1754326"/>
          </a:xfrm>
          <a:prstGeom prst="rect">
            <a:avLst/>
          </a:prstGeom>
          <a:noFill/>
        </p:spPr>
        <p:txBody>
          <a:bodyPr wrap="square" rtlCol="0">
            <a:spAutoFit/>
          </a:bodyPr>
          <a:lstStyle/>
          <a:p>
            <a:r>
              <a:rPr lang="en-US" b="1" dirty="0"/>
              <a:t>The ‘big’ Problem of Darwin’s Evolution, particularly his evolution of man (1871): 				</a:t>
            </a:r>
          </a:p>
          <a:p>
            <a:r>
              <a:rPr lang="en-US" b="1" dirty="0"/>
              <a:t>			Anthropomorphizing nature</a:t>
            </a:r>
          </a:p>
          <a:p>
            <a:endParaRPr lang="en-US" b="1" dirty="0"/>
          </a:p>
          <a:p>
            <a:r>
              <a:rPr lang="en-US" b="1" dirty="0"/>
              <a:t>Anthropomorphism: </a:t>
            </a:r>
            <a:r>
              <a:rPr lang="en-GB" dirty="0">
                <a:solidFill>
                  <a:srgbClr val="1F1F1F"/>
                </a:solidFill>
                <a:latin typeface="Arial" panose="020B0604020202020204" pitchFamily="34" charset="0"/>
              </a:rPr>
              <a:t>the attribution of human characteristics or behaviour in human society are applied to nature </a:t>
            </a:r>
            <a:endParaRPr lang="en-US" b="1" dirty="0"/>
          </a:p>
        </p:txBody>
      </p:sp>
    </p:spTree>
    <p:extLst>
      <p:ext uri="{BB962C8B-B14F-4D97-AF65-F5344CB8AC3E}">
        <p14:creationId xmlns:p14="http://schemas.microsoft.com/office/powerpoint/2010/main" val="24654738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9D2BDE5-E8F0-C541-BF3E-B9E087A464C3}"/>
              </a:ext>
            </a:extLst>
          </p:cNvPr>
          <p:cNvSpPr txBox="1"/>
          <p:nvPr/>
        </p:nvSpPr>
        <p:spPr>
          <a:xfrm>
            <a:off x="1004257" y="701841"/>
            <a:ext cx="8784512" cy="5355312"/>
          </a:xfrm>
          <a:prstGeom prst="rect">
            <a:avLst/>
          </a:prstGeom>
          <a:noFill/>
        </p:spPr>
        <p:txBody>
          <a:bodyPr wrap="square" rtlCol="0">
            <a:spAutoFit/>
          </a:bodyPr>
          <a:lstStyle/>
          <a:p>
            <a:endParaRPr lang="en-US" b="1" dirty="0"/>
          </a:p>
          <a:p>
            <a:r>
              <a:rPr lang="en-US" b="1" dirty="0"/>
              <a:t>Contemporaries do see Darwin’s ‘anthropomorphism’ – to model nature on society -- as a problem and identified his reliance on the social theory of Malthus as being blind to contemporary forms of capitalism</a:t>
            </a:r>
          </a:p>
          <a:p>
            <a:endParaRPr lang="en-US" dirty="0"/>
          </a:p>
          <a:p>
            <a:r>
              <a:rPr lang="en-US" b="1" dirty="0"/>
              <a:t>Karl Marx and Friedrich Engels:</a:t>
            </a:r>
          </a:p>
          <a:p>
            <a:endParaRPr lang="en-US" dirty="0"/>
          </a:p>
          <a:p>
            <a:r>
              <a:rPr lang="en-GB" dirty="0"/>
              <a:t>‘The whole Darwinian theory of the struggle for existence is simply the transference from society to animate nature of Hobbes’ theory of the war of every man against every man and the bourgeois economic theory of competition, along with the Malthusian theory of population...’</a:t>
            </a:r>
          </a:p>
          <a:p>
            <a:r>
              <a:rPr lang="en-GB" dirty="0"/>
              <a:t>(In</a:t>
            </a:r>
            <a:r>
              <a:rPr lang="en-GB" b="1" dirty="0"/>
              <a:t>: </a:t>
            </a:r>
            <a:r>
              <a:rPr lang="en-GB" i="1" dirty="0"/>
              <a:t>Labour Monthly</a:t>
            </a:r>
            <a:r>
              <a:rPr lang="en-GB" dirty="0"/>
              <a:t>, July 1936, pp. 437-442,quote from  “Engels and Darwin – Letter to Lavrov,” 1875).</a:t>
            </a:r>
          </a:p>
          <a:p>
            <a:endParaRPr lang="en-GB" dirty="0"/>
          </a:p>
          <a:p>
            <a:r>
              <a:rPr lang="en-GB" b="1" dirty="0"/>
              <a:t>19</a:t>
            </a:r>
            <a:r>
              <a:rPr lang="en-GB" b="1" baseline="30000" dirty="0"/>
              <a:t>th-</a:t>
            </a:r>
            <a:r>
              <a:rPr lang="en-GB" b="1" dirty="0"/>
              <a:t>century rising feminism:</a:t>
            </a:r>
          </a:p>
          <a:p>
            <a:r>
              <a:rPr lang="en-GB" dirty="0"/>
              <a:t>Some feminists at the time revolted against the idea of evolution and its notion of womanhood : they argue that Victorian ideas about women – which they were fighting against – were now turned into a ‘natural state’ of womanhood? Being a women is your destiny? 2nd wave of feminism fights against this! </a:t>
            </a:r>
            <a:endParaRPr lang="en-US" dirty="0"/>
          </a:p>
        </p:txBody>
      </p:sp>
      <p:sp>
        <p:nvSpPr>
          <p:cNvPr id="3" name="TextBox 2">
            <a:extLst>
              <a:ext uri="{FF2B5EF4-FFF2-40B4-BE49-F238E27FC236}">
                <a16:creationId xmlns:a16="http://schemas.microsoft.com/office/drawing/2014/main" id="{CD2F295C-BDFE-D520-3BAE-1E76EBDFCC2F}"/>
              </a:ext>
            </a:extLst>
          </p:cNvPr>
          <p:cNvSpPr txBox="1"/>
          <p:nvPr/>
        </p:nvSpPr>
        <p:spPr>
          <a:xfrm>
            <a:off x="2208810" y="332509"/>
            <a:ext cx="8978933" cy="369332"/>
          </a:xfrm>
          <a:prstGeom prst="rect">
            <a:avLst/>
          </a:prstGeom>
          <a:noFill/>
        </p:spPr>
        <p:txBody>
          <a:bodyPr wrap="none" rtlCol="0">
            <a:spAutoFit/>
          </a:bodyPr>
          <a:lstStyle/>
          <a:p>
            <a:r>
              <a:rPr lang="en-US" b="1" dirty="0"/>
              <a:t>Was evolution universally welcomed? Did all of Darwin’s contemporaries agree? NO </a:t>
            </a:r>
          </a:p>
        </p:txBody>
      </p:sp>
      <p:sp>
        <p:nvSpPr>
          <p:cNvPr id="4" name="TextBox 3">
            <a:extLst>
              <a:ext uri="{FF2B5EF4-FFF2-40B4-BE49-F238E27FC236}">
                <a16:creationId xmlns:a16="http://schemas.microsoft.com/office/drawing/2014/main" id="{81A2C3DB-07AB-E1EE-62DC-19DCE8E4FFE6}"/>
              </a:ext>
            </a:extLst>
          </p:cNvPr>
          <p:cNvSpPr txBox="1"/>
          <p:nvPr/>
        </p:nvSpPr>
        <p:spPr>
          <a:xfrm>
            <a:off x="1074057" y="6415314"/>
            <a:ext cx="8812862" cy="369332"/>
          </a:xfrm>
          <a:prstGeom prst="rect">
            <a:avLst/>
          </a:prstGeom>
          <a:noFill/>
        </p:spPr>
        <p:txBody>
          <a:bodyPr wrap="none" rtlCol="0">
            <a:spAutoFit/>
          </a:bodyPr>
          <a:lstStyle/>
          <a:p>
            <a:r>
              <a:rPr lang="en-US" dirty="0"/>
              <a:t>	</a:t>
            </a:r>
            <a:r>
              <a:rPr lang="en-US" b="1" dirty="0"/>
              <a:t>So, the concept of evolution is entirely framed by capitalism – until today.  </a:t>
            </a:r>
          </a:p>
        </p:txBody>
      </p:sp>
    </p:spTree>
    <p:extLst>
      <p:ext uri="{BB962C8B-B14F-4D97-AF65-F5344CB8AC3E}">
        <p14:creationId xmlns:p14="http://schemas.microsoft.com/office/powerpoint/2010/main" val="12375982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FD51A7D-32A6-D82E-E4A0-CCEA46D9909E}"/>
              </a:ext>
            </a:extLst>
          </p:cNvPr>
          <p:cNvSpPr txBox="1"/>
          <p:nvPr/>
        </p:nvSpPr>
        <p:spPr>
          <a:xfrm>
            <a:off x="950026" y="617517"/>
            <a:ext cx="10477447" cy="923330"/>
          </a:xfrm>
          <a:prstGeom prst="rect">
            <a:avLst/>
          </a:prstGeom>
          <a:noFill/>
        </p:spPr>
        <p:txBody>
          <a:bodyPr wrap="square" rtlCol="0">
            <a:spAutoFit/>
          </a:bodyPr>
          <a:lstStyle/>
          <a:p>
            <a:r>
              <a:rPr lang="en-GB" b="1" dirty="0"/>
              <a:t>                    </a:t>
            </a:r>
            <a:endParaRPr lang="en-US" dirty="0"/>
          </a:p>
          <a:p>
            <a:endParaRPr lang="en-US" dirty="0"/>
          </a:p>
          <a:p>
            <a:r>
              <a:rPr lang="en-US" dirty="0"/>
              <a:t>Is the aim of happiness what all humans and all societies strive for? Is it in our evolutionary nature? </a:t>
            </a:r>
          </a:p>
        </p:txBody>
      </p:sp>
      <p:sp>
        <p:nvSpPr>
          <p:cNvPr id="3" name="TextBox 2">
            <a:extLst>
              <a:ext uri="{FF2B5EF4-FFF2-40B4-BE49-F238E27FC236}">
                <a16:creationId xmlns:a16="http://schemas.microsoft.com/office/drawing/2014/main" id="{BE44C53A-5ACD-8CB0-85D1-3DB7C7EE2356}"/>
              </a:ext>
            </a:extLst>
          </p:cNvPr>
          <p:cNvSpPr txBox="1"/>
          <p:nvPr/>
        </p:nvSpPr>
        <p:spPr>
          <a:xfrm>
            <a:off x="1116281" y="1579418"/>
            <a:ext cx="184731" cy="369332"/>
          </a:xfrm>
          <a:prstGeom prst="rect">
            <a:avLst/>
          </a:prstGeom>
          <a:noFill/>
        </p:spPr>
        <p:txBody>
          <a:bodyPr wrap="none" rtlCol="0">
            <a:spAutoFit/>
          </a:bodyPr>
          <a:lstStyle/>
          <a:p>
            <a:endParaRPr lang="en-US" dirty="0"/>
          </a:p>
        </p:txBody>
      </p:sp>
      <p:sp>
        <p:nvSpPr>
          <p:cNvPr id="4" name="TextBox 3">
            <a:extLst>
              <a:ext uri="{FF2B5EF4-FFF2-40B4-BE49-F238E27FC236}">
                <a16:creationId xmlns:a16="http://schemas.microsoft.com/office/drawing/2014/main" id="{70B3A51D-EBB3-CDFC-F2F5-B5B027F3D3BD}"/>
              </a:ext>
            </a:extLst>
          </p:cNvPr>
          <p:cNvSpPr txBox="1"/>
          <p:nvPr/>
        </p:nvSpPr>
        <p:spPr>
          <a:xfrm>
            <a:off x="1301012" y="143915"/>
            <a:ext cx="10669167" cy="1200329"/>
          </a:xfrm>
          <a:prstGeom prst="rect">
            <a:avLst/>
          </a:prstGeom>
          <a:noFill/>
        </p:spPr>
        <p:txBody>
          <a:bodyPr wrap="square" rtlCol="0">
            <a:spAutoFit/>
          </a:bodyPr>
          <a:lstStyle/>
          <a:p>
            <a:endParaRPr lang="en-GB" b="1" dirty="0"/>
          </a:p>
          <a:p>
            <a:r>
              <a:rPr lang="en-GB" b="1" dirty="0"/>
              <a:t>‘Mankind does not strive for happiness; only the Englishman does’? Friedrich Nietzsche </a:t>
            </a:r>
          </a:p>
          <a:p>
            <a:r>
              <a:rPr lang="en-GB" b="1" dirty="0"/>
              <a:t>                     </a:t>
            </a:r>
            <a:endParaRPr lang="en-GB" dirty="0"/>
          </a:p>
          <a:p>
            <a:endParaRPr lang="en-US" dirty="0"/>
          </a:p>
        </p:txBody>
      </p:sp>
      <p:sp>
        <p:nvSpPr>
          <p:cNvPr id="5" name="TextBox 4">
            <a:extLst>
              <a:ext uri="{FF2B5EF4-FFF2-40B4-BE49-F238E27FC236}">
                <a16:creationId xmlns:a16="http://schemas.microsoft.com/office/drawing/2014/main" id="{98EEF7B3-35B5-6894-BF51-D1A6DBCCCD7C}"/>
              </a:ext>
            </a:extLst>
          </p:cNvPr>
          <p:cNvSpPr txBox="1"/>
          <p:nvPr/>
        </p:nvSpPr>
        <p:spPr>
          <a:xfrm>
            <a:off x="391887" y="1741715"/>
            <a:ext cx="11701930" cy="4801314"/>
          </a:xfrm>
          <a:prstGeom prst="rect">
            <a:avLst/>
          </a:prstGeom>
          <a:noFill/>
        </p:spPr>
        <p:txBody>
          <a:bodyPr wrap="square" rtlCol="0">
            <a:spAutoFit/>
          </a:bodyPr>
          <a:lstStyle/>
          <a:p>
            <a:r>
              <a:rPr lang="en-US" dirty="0"/>
              <a:t>‘Modern evolution-based psychiatry has been redirected towards the scientific management of unhappiness </a:t>
            </a:r>
          </a:p>
          <a:p>
            <a:r>
              <a:rPr lang="en-US" dirty="0"/>
              <a:t>Morphing into a dispassionate, quantified field where diagnosis are identified, classified, and observed, and drugs</a:t>
            </a:r>
          </a:p>
          <a:p>
            <a:r>
              <a:rPr lang="en-US" dirty="0"/>
              <a:t>Are developed marketed, and prescribed.’</a:t>
            </a:r>
          </a:p>
          <a:p>
            <a:endParaRPr lang="en-US" dirty="0"/>
          </a:p>
          <a:p>
            <a:r>
              <a:rPr lang="en-US" dirty="0"/>
              <a:t>‘And in scrapping the possibility that a mental syndrome might be an understandable and proportionate response </a:t>
            </a:r>
          </a:p>
          <a:p>
            <a:r>
              <a:rPr lang="en-US" dirty="0"/>
              <a:t>To a set of external circumstances, psychiatry lost the capacity to identify problems in the fabric of society or economy.’ </a:t>
            </a:r>
          </a:p>
          <a:p>
            <a:r>
              <a:rPr lang="en-US" dirty="0"/>
              <a:t>(Davis, Happiness Industry, p. 174) </a:t>
            </a:r>
          </a:p>
          <a:p>
            <a:endParaRPr lang="en-US" dirty="0"/>
          </a:p>
          <a:p>
            <a:r>
              <a:rPr lang="en-US" dirty="0"/>
              <a:t>‘Contemporary psychiatry discourses diagnose and locate social problems in individuals, in particular, in individual </a:t>
            </a:r>
          </a:p>
          <a:p>
            <a:r>
              <a:rPr lang="en-US" dirty="0"/>
              <a:t>chemical imbalances or genetic codes. Psychotropic drugs target individual affects, promising to regulate objective </a:t>
            </a:r>
          </a:p>
          <a:p>
            <a:r>
              <a:rPr lang="en-US" dirty="0"/>
              <a:t>Chemical imbalances and help suffering selves return to their ‘true’ selves, that is, selves that are in a better mood for enterprise.’ </a:t>
            </a:r>
          </a:p>
          <a:p>
            <a:r>
              <a:rPr lang="en-US" dirty="0"/>
              <a:t>(Wilson, Neoliberalism p. 156)</a:t>
            </a:r>
          </a:p>
          <a:p>
            <a:endParaRPr lang="en-US" dirty="0"/>
          </a:p>
          <a:p>
            <a:r>
              <a:rPr lang="en-US" dirty="0"/>
              <a:t>‘This belief in the infinite possibilities of the neurosciences and pharmacology is perfectly unrealistic. It invests these disciplines with power over pathologies and, more broadly over people without them.’ (Ehrenberg, </a:t>
            </a:r>
            <a:r>
              <a:rPr lang="en-US" i="1" dirty="0"/>
              <a:t>Weariness,</a:t>
            </a:r>
            <a:r>
              <a:rPr lang="en-US" dirty="0"/>
              <a:t> 191)</a:t>
            </a:r>
          </a:p>
        </p:txBody>
      </p:sp>
    </p:spTree>
    <p:extLst>
      <p:ext uri="{BB962C8B-B14F-4D97-AF65-F5344CB8AC3E}">
        <p14:creationId xmlns:p14="http://schemas.microsoft.com/office/powerpoint/2010/main" val="1494112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6804BE4-A430-BA3B-345A-4DE619A62BF7}"/>
              </a:ext>
            </a:extLst>
          </p:cNvPr>
          <p:cNvSpPr txBox="1"/>
          <p:nvPr/>
        </p:nvSpPr>
        <p:spPr>
          <a:xfrm>
            <a:off x="711201" y="1465943"/>
            <a:ext cx="11293830" cy="4057404"/>
          </a:xfrm>
          <a:prstGeom prst="rect">
            <a:avLst/>
          </a:prstGeom>
          <a:noFill/>
        </p:spPr>
        <p:txBody>
          <a:bodyPr wrap="square" rtlCol="0">
            <a:spAutoFit/>
          </a:bodyPr>
          <a:lstStyle/>
          <a:p>
            <a:r>
              <a:rPr lang="en-US" dirty="0"/>
              <a:t>‘In working on a molecular level rather than a social and political or economic one, contemporary</a:t>
            </a:r>
          </a:p>
          <a:p>
            <a:r>
              <a:rPr lang="en-US" dirty="0"/>
              <a:t>Psychiatry discourses become part of the </a:t>
            </a:r>
            <a:r>
              <a:rPr lang="en-US" dirty="0" err="1"/>
              <a:t>disimagination</a:t>
            </a:r>
            <a:r>
              <a:rPr lang="en-US" dirty="0"/>
              <a:t> machine, stripping us of our capacities </a:t>
            </a:r>
          </a:p>
          <a:p>
            <a:r>
              <a:rPr lang="en-US" dirty="0"/>
              <a:t>for radical critique and getting to the roots of our problems.’ </a:t>
            </a:r>
          </a:p>
          <a:p>
            <a:endParaRPr lang="en-US" dirty="0"/>
          </a:p>
          <a:p>
            <a:r>
              <a:rPr lang="en-US" dirty="0"/>
              <a:t>‘We stay stuck in neoliberal horizons, unable to hear what our affects are trying to tell us about what’s</a:t>
            </a:r>
          </a:p>
          <a:p>
            <a:r>
              <a:rPr lang="en-US" dirty="0"/>
              <a:t>currently wrong and what world we’re yearning for. ‘</a:t>
            </a:r>
          </a:p>
          <a:p>
            <a:r>
              <a:rPr lang="en-US" dirty="0"/>
              <a:t>Wilson, p. 156)</a:t>
            </a:r>
          </a:p>
          <a:p>
            <a:endParaRPr lang="en-US" dirty="0"/>
          </a:p>
          <a:p>
            <a:r>
              <a:rPr lang="en-US" dirty="0"/>
              <a:t>‘Self-exploration and self-discovery is morphed into self-actualization and self-enhancement.’ </a:t>
            </a:r>
          </a:p>
          <a:p>
            <a:r>
              <a:rPr lang="en-US" dirty="0"/>
              <a:t>Carl </a:t>
            </a:r>
            <a:r>
              <a:rPr lang="en-US" dirty="0" err="1"/>
              <a:t>Cederson</a:t>
            </a:r>
            <a:r>
              <a:rPr lang="en-US" dirty="0"/>
              <a:t> and Andrew Spicer, The Wellness syndrome, p. 134)</a:t>
            </a:r>
          </a:p>
          <a:p>
            <a:endParaRPr lang="en-US" dirty="0"/>
          </a:p>
          <a:p>
            <a:r>
              <a:rPr lang="en-US" dirty="0"/>
              <a:t>‘Instead of experimenting with the boundaries of identity and politics, the self becomes consumed by </a:t>
            </a:r>
          </a:p>
          <a:p>
            <a:r>
              <a:rPr lang="en-US" dirty="0"/>
              <a:t>the project of growing its own human capital.’ </a:t>
            </a:r>
          </a:p>
          <a:p>
            <a:r>
              <a:rPr lang="en-US" dirty="0"/>
              <a:t>(Wilson, p. 157)</a:t>
            </a:r>
          </a:p>
        </p:txBody>
      </p:sp>
      <p:sp>
        <p:nvSpPr>
          <p:cNvPr id="3" name="TextBox 2">
            <a:extLst>
              <a:ext uri="{FF2B5EF4-FFF2-40B4-BE49-F238E27FC236}">
                <a16:creationId xmlns:a16="http://schemas.microsoft.com/office/drawing/2014/main" id="{C7501FA6-3900-FAF3-B568-3562D77F04BC}"/>
              </a:ext>
            </a:extLst>
          </p:cNvPr>
          <p:cNvSpPr txBox="1"/>
          <p:nvPr/>
        </p:nvSpPr>
        <p:spPr>
          <a:xfrm>
            <a:off x="3004457" y="566057"/>
            <a:ext cx="5975097" cy="369332"/>
          </a:xfrm>
          <a:prstGeom prst="rect">
            <a:avLst/>
          </a:prstGeom>
          <a:noFill/>
        </p:spPr>
        <p:txBody>
          <a:bodyPr wrap="none" rtlCol="0">
            <a:spAutoFit/>
          </a:bodyPr>
          <a:lstStyle/>
          <a:p>
            <a:r>
              <a:rPr lang="en-US" b="1" dirty="0"/>
              <a:t>The ‘</a:t>
            </a:r>
            <a:r>
              <a:rPr lang="en-US" b="1" dirty="0" err="1"/>
              <a:t>disiminagination</a:t>
            </a:r>
            <a:r>
              <a:rPr lang="en-US" b="1" dirty="0"/>
              <a:t> machine’ – we are all ‘docile’ now </a:t>
            </a:r>
          </a:p>
        </p:txBody>
      </p:sp>
    </p:spTree>
    <p:extLst>
      <p:ext uri="{BB962C8B-B14F-4D97-AF65-F5344CB8AC3E}">
        <p14:creationId xmlns:p14="http://schemas.microsoft.com/office/powerpoint/2010/main" val="37070830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717B005-5373-748E-A1E0-16E0FB2AA856}"/>
              </a:ext>
            </a:extLst>
          </p:cNvPr>
          <p:cNvSpPr txBox="1"/>
          <p:nvPr/>
        </p:nvSpPr>
        <p:spPr>
          <a:xfrm>
            <a:off x="1756229" y="653143"/>
            <a:ext cx="6073051" cy="5909310"/>
          </a:xfrm>
          <a:prstGeom prst="rect">
            <a:avLst/>
          </a:prstGeom>
          <a:noFill/>
        </p:spPr>
        <p:txBody>
          <a:bodyPr wrap="square" rtlCol="0">
            <a:spAutoFit/>
          </a:bodyPr>
          <a:lstStyle/>
          <a:p>
            <a:r>
              <a:rPr lang="en-US" dirty="0"/>
              <a:t>The promise of current psychiatry and pharma is to help us to be the perfect </a:t>
            </a:r>
            <a:r>
              <a:rPr lang="en-US" b="1" i="1" dirty="0" err="1"/>
              <a:t>psytizens</a:t>
            </a:r>
            <a:r>
              <a:rPr lang="en-US" b="1" i="1" dirty="0"/>
              <a:t> (see Cabanas)</a:t>
            </a:r>
          </a:p>
          <a:p>
            <a:endParaRPr lang="en-US" b="1" i="1" dirty="0"/>
          </a:p>
          <a:p>
            <a:pPr marL="285750" indent="-285750">
              <a:buFont typeface="Arial" panose="020B0604020202020204" pitchFamily="34" charset="0"/>
              <a:buChar char="•"/>
            </a:pPr>
            <a:r>
              <a:rPr lang="en-US" b="1" i="1" dirty="0"/>
              <a:t>Emotional rationality: </a:t>
            </a:r>
            <a:r>
              <a:rPr lang="en-US" dirty="0"/>
              <a:t>(individuals master their own feelings, thoughts and motivations in order to take full responsibility  for coping with problems; hierarchize their priorities, and pursue their goals efficiently</a:t>
            </a:r>
          </a:p>
          <a:p>
            <a:pPr marL="285750" indent="-285750">
              <a:buFont typeface="Arial" panose="020B0604020202020204" pitchFamily="34" charset="0"/>
              <a:buChar char="•"/>
            </a:pPr>
            <a:endParaRPr lang="en-US" b="1" i="1" dirty="0"/>
          </a:p>
          <a:p>
            <a:pPr marL="285750" indent="-285750">
              <a:buFont typeface="Arial" panose="020B0604020202020204" pitchFamily="34" charset="0"/>
              <a:buChar char="•"/>
            </a:pPr>
            <a:r>
              <a:rPr lang="en-US" b="1" i="1" dirty="0"/>
              <a:t>Authenticity: </a:t>
            </a:r>
            <a:r>
              <a:rPr lang="en-US" dirty="0"/>
              <a:t>individuals’ ability to make self-fulfilling, reflexive, and strategic choices amongst a highly plural and heterogeneous corpus of market options on the basis of conforming to their inner self-image (self-branding)</a:t>
            </a:r>
          </a:p>
          <a:p>
            <a:pPr marL="285750" indent="-285750">
              <a:buFont typeface="Arial" panose="020B0604020202020204" pitchFamily="34" charset="0"/>
              <a:buChar char="•"/>
            </a:pPr>
            <a:endParaRPr lang="en-US" b="1" i="1" dirty="0"/>
          </a:p>
          <a:p>
            <a:pPr marL="285750" indent="-285750">
              <a:buFont typeface="Arial" panose="020B0604020202020204" pitchFamily="34" charset="0"/>
              <a:buChar char="•"/>
            </a:pPr>
            <a:r>
              <a:rPr lang="en-US" b="1" i="1" dirty="0"/>
              <a:t>Flourishing: </a:t>
            </a:r>
            <a:r>
              <a:rPr lang="en-US" i="1" dirty="0"/>
              <a:t>individuals’ capacity to continuously exercise and work on their positive emotions and thoughts in order to grow personally and constantly engage in looking for a new ways to increase their well-being. </a:t>
            </a:r>
          </a:p>
          <a:p>
            <a:r>
              <a:rPr lang="en-US" b="1" dirty="0"/>
              <a:t>      (</a:t>
            </a:r>
            <a:r>
              <a:rPr lang="en-US" dirty="0"/>
              <a:t>Cabanas, </a:t>
            </a:r>
            <a:r>
              <a:rPr lang="en-US" dirty="0" err="1"/>
              <a:t>Psytizens</a:t>
            </a:r>
            <a:r>
              <a:rPr lang="en-US" dirty="0"/>
              <a:t>, p. 176</a:t>
            </a:r>
            <a:r>
              <a:rPr lang="en-US" i="1" dirty="0"/>
              <a:t>)</a:t>
            </a:r>
          </a:p>
          <a:p>
            <a:pPr marL="285750" indent="-285750">
              <a:buFont typeface="Arial" panose="020B0604020202020204" pitchFamily="34" charset="0"/>
              <a:buChar char="•"/>
            </a:pPr>
            <a:endParaRPr lang="en-US" b="1" i="1" dirty="0"/>
          </a:p>
        </p:txBody>
      </p:sp>
    </p:spTree>
    <p:extLst>
      <p:ext uri="{BB962C8B-B14F-4D97-AF65-F5344CB8AC3E}">
        <p14:creationId xmlns:p14="http://schemas.microsoft.com/office/powerpoint/2010/main" val="35265132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D20BB3C-6E98-DC7C-2E94-1B3BC9A2DD6E}"/>
              </a:ext>
            </a:extLst>
          </p:cNvPr>
          <p:cNvSpPr txBox="1"/>
          <p:nvPr/>
        </p:nvSpPr>
        <p:spPr>
          <a:xfrm>
            <a:off x="3962400" y="2743200"/>
            <a:ext cx="974947" cy="369332"/>
          </a:xfrm>
          <a:prstGeom prst="rect">
            <a:avLst/>
          </a:prstGeom>
          <a:noFill/>
        </p:spPr>
        <p:txBody>
          <a:bodyPr wrap="none" rtlCol="0">
            <a:spAutoFit/>
          </a:bodyPr>
          <a:lstStyle/>
          <a:p>
            <a:r>
              <a:rPr lang="en-US"/>
              <a:t>The End</a:t>
            </a:r>
          </a:p>
        </p:txBody>
      </p:sp>
    </p:spTree>
    <p:extLst>
      <p:ext uri="{BB962C8B-B14F-4D97-AF65-F5344CB8AC3E}">
        <p14:creationId xmlns:p14="http://schemas.microsoft.com/office/powerpoint/2010/main" val="1873344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B806533-0575-DDA5-B51F-4B725C32D93F}"/>
              </a:ext>
            </a:extLst>
          </p:cNvPr>
          <p:cNvSpPr txBox="1"/>
          <p:nvPr/>
        </p:nvSpPr>
        <p:spPr>
          <a:xfrm>
            <a:off x="2006930" y="1793174"/>
            <a:ext cx="7267699" cy="1754326"/>
          </a:xfrm>
          <a:prstGeom prst="rect">
            <a:avLst/>
          </a:prstGeom>
          <a:noFill/>
        </p:spPr>
        <p:txBody>
          <a:bodyPr wrap="square" rtlCol="0">
            <a:spAutoFit/>
          </a:bodyPr>
          <a:lstStyle/>
          <a:p>
            <a:r>
              <a:rPr lang="en-US" dirty="0"/>
              <a:t>			</a:t>
            </a:r>
            <a:r>
              <a:rPr lang="en-US" b="1" dirty="0"/>
              <a:t>Lecture outline</a:t>
            </a:r>
          </a:p>
          <a:p>
            <a:r>
              <a:rPr lang="en-US" dirty="0"/>
              <a:t>1. Recap: how to understand neoliberalism via the theoretical framework of ‘governmentality’ </a:t>
            </a:r>
          </a:p>
          <a:p>
            <a:r>
              <a:rPr lang="en-US" dirty="0"/>
              <a:t>2. Is depression cultural or natural? </a:t>
            </a:r>
          </a:p>
          <a:p>
            <a:r>
              <a:rPr lang="en-US" dirty="0"/>
              <a:t>3. The capitalism and the theory of evolution</a:t>
            </a:r>
          </a:p>
          <a:p>
            <a:r>
              <a:rPr lang="en-US" dirty="0"/>
              <a:t>4. A society running out of steam</a:t>
            </a:r>
          </a:p>
        </p:txBody>
      </p:sp>
    </p:spTree>
    <p:extLst>
      <p:ext uri="{BB962C8B-B14F-4D97-AF65-F5344CB8AC3E}">
        <p14:creationId xmlns:p14="http://schemas.microsoft.com/office/powerpoint/2010/main" val="6416587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10EA219-2460-B11D-B7DB-5A1E6448F2D6}"/>
              </a:ext>
            </a:extLst>
          </p:cNvPr>
          <p:cNvSpPr txBox="1"/>
          <p:nvPr/>
        </p:nvSpPr>
        <p:spPr>
          <a:xfrm>
            <a:off x="1843960" y="1448790"/>
            <a:ext cx="7988810" cy="923330"/>
          </a:xfrm>
          <a:prstGeom prst="rect">
            <a:avLst/>
          </a:prstGeom>
          <a:noFill/>
        </p:spPr>
        <p:txBody>
          <a:bodyPr wrap="square" rtlCol="0">
            <a:spAutoFit/>
          </a:bodyPr>
          <a:lstStyle/>
          <a:p>
            <a:r>
              <a:rPr lang="en-GB" dirty="0"/>
              <a:t>‘Neoliberalism should be understood as a ‘rationality’ in which ‘generalised  competition’ has become the societal norm, and in which individual subjectivity  has been reformed according to the ideal of competitive entrepreneurialism.’  </a:t>
            </a:r>
          </a:p>
        </p:txBody>
      </p:sp>
      <p:sp>
        <p:nvSpPr>
          <p:cNvPr id="5" name="TextBox 4">
            <a:extLst>
              <a:ext uri="{FF2B5EF4-FFF2-40B4-BE49-F238E27FC236}">
                <a16:creationId xmlns:a16="http://schemas.microsoft.com/office/drawing/2014/main" id="{2DC93811-728E-0E12-6DFE-0F2B46D7ABFC}"/>
              </a:ext>
            </a:extLst>
          </p:cNvPr>
          <p:cNvSpPr txBox="1"/>
          <p:nvPr/>
        </p:nvSpPr>
        <p:spPr>
          <a:xfrm>
            <a:off x="178130" y="2703433"/>
            <a:ext cx="11172041" cy="4524315"/>
          </a:xfrm>
          <a:prstGeom prst="rect">
            <a:avLst/>
          </a:prstGeom>
          <a:noFill/>
        </p:spPr>
        <p:txBody>
          <a:bodyPr wrap="square" rtlCol="0">
            <a:spAutoFit/>
          </a:bodyPr>
          <a:lstStyle/>
          <a:p>
            <a:r>
              <a:rPr lang="en-US" dirty="0"/>
              <a:t>‘Governmentality, </a:t>
            </a:r>
            <a:r>
              <a:rPr lang="en-US" dirty="0" err="1"/>
              <a:t>Fouault</a:t>
            </a:r>
            <a:r>
              <a:rPr lang="en-US" dirty="0"/>
              <a:t> argues, develops from the 17</a:t>
            </a:r>
            <a:r>
              <a:rPr lang="en-US" baseline="30000" dirty="0"/>
              <a:t>th</a:t>
            </a:r>
            <a:r>
              <a:rPr lang="en-US" dirty="0"/>
              <a:t>/18</a:t>
            </a:r>
            <a:r>
              <a:rPr lang="en-US" baseline="30000" dirty="0"/>
              <a:t>th</a:t>
            </a:r>
            <a:r>
              <a:rPr lang="en-US" dirty="0"/>
              <a:t> century in Europe, the moment when government began to focus  on ‘the biological life’ of their subjects  (citizens). Via new forms of discipline targeting the ‘individual’ body and new ways if thinking about larger ‘populations’ (e.g. statistics), they begin to frame ‘rule’ in the name of the well-being of for their subjects (citizens). </a:t>
            </a:r>
          </a:p>
          <a:p>
            <a:r>
              <a:rPr lang="en-US" dirty="0"/>
              <a:t>Governments  now begin to ‘care’ about the physical and social well-being of the individual and their populations (e.g. social systems, unemployed insurance, health services, old age pensions and retirement schemes, environmental policies etc.).</a:t>
            </a:r>
          </a:p>
          <a:p>
            <a:endParaRPr lang="en-US" dirty="0"/>
          </a:p>
          <a:p>
            <a:r>
              <a:rPr lang="en-US" dirty="0"/>
              <a:t>He call the new form of politics: ‘</a:t>
            </a:r>
            <a:r>
              <a:rPr lang="en-US" b="1" dirty="0"/>
              <a:t>biopolitics ‘or biopower’</a:t>
            </a:r>
          </a:p>
          <a:p>
            <a:endParaRPr lang="en-US" dirty="0"/>
          </a:p>
          <a:p>
            <a:r>
              <a:rPr lang="en-US" dirty="0"/>
              <a:t>New modern theories of politics from the 17</a:t>
            </a:r>
            <a:r>
              <a:rPr lang="en-US" baseline="30000" dirty="0"/>
              <a:t>th</a:t>
            </a:r>
            <a:r>
              <a:rPr lang="en-US" dirty="0"/>
              <a:t> century develop (</a:t>
            </a:r>
            <a:r>
              <a:rPr lang="en-US" dirty="0" err="1"/>
              <a:t>e.g.liberalism</a:t>
            </a:r>
            <a:r>
              <a:rPr lang="en-US" dirty="0"/>
              <a:t> or socialism) are in line with ‘governmentality’. </a:t>
            </a:r>
          </a:p>
          <a:p>
            <a:endParaRPr lang="en-US" dirty="0"/>
          </a:p>
          <a:p>
            <a:r>
              <a:rPr lang="en-US" b="1" dirty="0"/>
              <a:t>Note: they do not question ‘governmentality’ but are simply different political theories within the wider framework of governmentality!  </a:t>
            </a:r>
          </a:p>
          <a:p>
            <a:endParaRPr lang="en-US" dirty="0"/>
          </a:p>
        </p:txBody>
      </p:sp>
      <p:sp>
        <p:nvSpPr>
          <p:cNvPr id="6" name="TextBox 5">
            <a:extLst>
              <a:ext uri="{FF2B5EF4-FFF2-40B4-BE49-F238E27FC236}">
                <a16:creationId xmlns:a16="http://schemas.microsoft.com/office/drawing/2014/main" id="{850C6653-86F7-017E-52D9-E90CF68166B6}"/>
              </a:ext>
            </a:extLst>
          </p:cNvPr>
          <p:cNvSpPr txBox="1"/>
          <p:nvPr/>
        </p:nvSpPr>
        <p:spPr>
          <a:xfrm>
            <a:off x="2291938" y="748145"/>
            <a:ext cx="7988811" cy="369332"/>
          </a:xfrm>
          <a:prstGeom prst="rect">
            <a:avLst/>
          </a:prstGeom>
          <a:noFill/>
        </p:spPr>
        <p:txBody>
          <a:bodyPr wrap="square" rtlCol="0">
            <a:spAutoFit/>
          </a:bodyPr>
          <a:lstStyle/>
          <a:p>
            <a:r>
              <a:rPr lang="en-US" b="1" dirty="0"/>
              <a:t>The theory of ‘governmentality’ and how to understand its power  today</a:t>
            </a:r>
          </a:p>
        </p:txBody>
      </p:sp>
      <p:sp>
        <p:nvSpPr>
          <p:cNvPr id="2" name="TextBox 1">
            <a:extLst>
              <a:ext uri="{FF2B5EF4-FFF2-40B4-BE49-F238E27FC236}">
                <a16:creationId xmlns:a16="http://schemas.microsoft.com/office/drawing/2014/main" id="{EE215E6A-4C93-3041-93EE-02FC48E50B44}"/>
              </a:ext>
            </a:extLst>
          </p:cNvPr>
          <p:cNvSpPr txBox="1"/>
          <p:nvPr/>
        </p:nvSpPr>
        <p:spPr>
          <a:xfrm>
            <a:off x="4702629" y="290286"/>
            <a:ext cx="1130118" cy="369332"/>
          </a:xfrm>
          <a:prstGeom prst="rect">
            <a:avLst/>
          </a:prstGeom>
          <a:noFill/>
        </p:spPr>
        <p:txBody>
          <a:bodyPr wrap="none" rtlCol="0">
            <a:spAutoFit/>
          </a:bodyPr>
          <a:lstStyle/>
          <a:p>
            <a:r>
              <a:rPr lang="en-US" b="1" dirty="0"/>
              <a:t>1. Recap </a:t>
            </a:r>
          </a:p>
        </p:txBody>
      </p:sp>
    </p:spTree>
    <p:extLst>
      <p:ext uri="{BB962C8B-B14F-4D97-AF65-F5344CB8AC3E}">
        <p14:creationId xmlns:p14="http://schemas.microsoft.com/office/powerpoint/2010/main" val="26503396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91280FC-935D-16B1-05D4-12796A5C13C1}"/>
              </a:ext>
            </a:extLst>
          </p:cNvPr>
          <p:cNvSpPr txBox="1"/>
          <p:nvPr/>
        </p:nvSpPr>
        <p:spPr>
          <a:xfrm>
            <a:off x="1650670" y="1591294"/>
            <a:ext cx="8336478" cy="2862322"/>
          </a:xfrm>
          <a:prstGeom prst="rect">
            <a:avLst/>
          </a:prstGeom>
          <a:noFill/>
        </p:spPr>
        <p:txBody>
          <a:bodyPr wrap="square" rtlCol="0">
            <a:spAutoFit/>
          </a:bodyPr>
          <a:lstStyle/>
          <a:p>
            <a:r>
              <a:rPr lang="en-US" dirty="0"/>
              <a:t>At the core of  ‘governmentality’ increasingly stands ‘the market’ as the reference point against which to measure a ‘good’ and ‘caring’ government.</a:t>
            </a:r>
          </a:p>
          <a:p>
            <a:endParaRPr lang="en-US" dirty="0"/>
          </a:p>
          <a:p>
            <a:r>
              <a:rPr lang="en-US" dirty="0"/>
              <a:t>A good‘’ government is one that makes sure that ‘the market’ prospers, so that it provides enough funds to be the distributed among the population, so that they ‘are provided for in all areas of their lives. </a:t>
            </a:r>
          </a:p>
          <a:p>
            <a:endParaRPr lang="en-US" dirty="0"/>
          </a:p>
          <a:p>
            <a:r>
              <a:rPr lang="en-US" dirty="0"/>
              <a:t>What understanding of what ‘the market’ </a:t>
            </a:r>
            <a:r>
              <a:rPr lang="en-US" i="1" dirty="0"/>
              <a:t>is</a:t>
            </a:r>
            <a:r>
              <a:rPr lang="en-US" dirty="0"/>
              <a:t> changes over time; how to measure its success changes too! (GDP is invented in 1934!)</a:t>
            </a:r>
          </a:p>
          <a:p>
            <a:endParaRPr lang="en-US" dirty="0"/>
          </a:p>
        </p:txBody>
      </p:sp>
      <p:sp>
        <p:nvSpPr>
          <p:cNvPr id="5" name="TextBox 4">
            <a:extLst>
              <a:ext uri="{FF2B5EF4-FFF2-40B4-BE49-F238E27FC236}">
                <a16:creationId xmlns:a16="http://schemas.microsoft.com/office/drawing/2014/main" id="{082198DB-52F6-961A-3D1C-0EAF8F1BE82A}"/>
              </a:ext>
            </a:extLst>
          </p:cNvPr>
          <p:cNvSpPr txBox="1"/>
          <p:nvPr/>
        </p:nvSpPr>
        <p:spPr>
          <a:xfrm>
            <a:off x="1733797" y="641268"/>
            <a:ext cx="7532542" cy="369332"/>
          </a:xfrm>
          <a:prstGeom prst="rect">
            <a:avLst/>
          </a:prstGeom>
          <a:noFill/>
        </p:spPr>
        <p:txBody>
          <a:bodyPr wrap="square" rtlCol="0">
            <a:spAutoFit/>
          </a:bodyPr>
          <a:lstStyle/>
          <a:p>
            <a:r>
              <a:rPr lang="en-US" b="1" dirty="0"/>
              <a:t>	The prosperous ‘market’ as the measure of good  government</a:t>
            </a:r>
          </a:p>
        </p:txBody>
      </p:sp>
    </p:spTree>
    <p:extLst>
      <p:ext uri="{BB962C8B-B14F-4D97-AF65-F5344CB8AC3E}">
        <p14:creationId xmlns:p14="http://schemas.microsoft.com/office/powerpoint/2010/main" val="15775054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ED0E612-E9A7-2DC9-4C17-0330B430DB30}"/>
              </a:ext>
            </a:extLst>
          </p:cNvPr>
          <p:cNvSpPr txBox="1"/>
          <p:nvPr/>
        </p:nvSpPr>
        <p:spPr>
          <a:xfrm>
            <a:off x="1377538" y="1365661"/>
            <a:ext cx="9048997" cy="6186309"/>
          </a:xfrm>
          <a:prstGeom prst="rect">
            <a:avLst/>
          </a:prstGeom>
          <a:noFill/>
        </p:spPr>
        <p:txBody>
          <a:bodyPr wrap="square" rtlCol="0">
            <a:spAutoFit/>
          </a:bodyPr>
          <a:lstStyle/>
          <a:p>
            <a:r>
              <a:rPr lang="en-US" dirty="0"/>
              <a:t>What also changes are the strategies and technologies the ‘caring’ government uses to bring its citizens in line with ‘the market’, so that they contribute with their </a:t>
            </a:r>
            <a:r>
              <a:rPr lang="en-US" dirty="0" err="1"/>
              <a:t>labour</a:t>
            </a:r>
            <a:r>
              <a:rPr lang="en-US" dirty="0"/>
              <a:t> (or taxes or bodies in times of war) to whatever the government considers the rules of ‘the market’ to be. (e.g. 1950s/60 ‘public choice theory’) </a:t>
            </a:r>
          </a:p>
          <a:p>
            <a:endParaRPr lang="en-US" dirty="0"/>
          </a:p>
          <a:p>
            <a:r>
              <a:rPr lang="en-US" dirty="0"/>
              <a:t>The overall aim of all such 'engineering’ strategies/technologies is, according to Foucault, to turn citizens into ‘docile’ beings, that is into human beings who believe that what </a:t>
            </a:r>
            <a:r>
              <a:rPr lang="en-US" dirty="0" err="1"/>
              <a:t>theydo</a:t>
            </a:r>
            <a:r>
              <a:rPr lang="en-US" dirty="0"/>
              <a:t>   (and told or nudged to do) is not good for themselves but also for the whole of society. It is ‘natural to do so (e.g. eating vegetable is good; eating too much butter is bad, smoking is bad; exercise is good, procrastination is bad, doing ‘brain training ‘ when you get older is good, and so on).  </a:t>
            </a:r>
          </a:p>
          <a:p>
            <a:endParaRPr lang="en-US" dirty="0"/>
          </a:p>
          <a:p>
            <a:r>
              <a:rPr lang="en-US" b="1" dirty="0"/>
              <a:t>Note: </a:t>
            </a:r>
            <a:r>
              <a:rPr lang="en-US" dirty="0"/>
              <a:t>if you are thinking now: But these tings are indeed bad for your health, then you right in this naturalization process! It is no longer a question, for you. It is truth! </a:t>
            </a:r>
          </a:p>
          <a:p>
            <a:endParaRPr lang="en-US" dirty="0"/>
          </a:p>
          <a:p>
            <a:r>
              <a:rPr lang="en-US" dirty="0"/>
              <a:t>F. argues that making something ‘natural’ is where the greatest power of biopower lies – when people are no longer questioning such claims regarding their own bodies and behavior they have become docile. </a:t>
            </a:r>
          </a:p>
          <a:p>
            <a:endParaRPr lang="en-US" dirty="0"/>
          </a:p>
          <a:p>
            <a:endParaRPr lang="en-US" dirty="0"/>
          </a:p>
          <a:p>
            <a:endParaRPr lang="en-US" dirty="0"/>
          </a:p>
          <a:p>
            <a:endParaRPr lang="en-US" dirty="0"/>
          </a:p>
        </p:txBody>
      </p:sp>
      <p:sp>
        <p:nvSpPr>
          <p:cNvPr id="7" name="TextBox 6">
            <a:extLst>
              <a:ext uri="{FF2B5EF4-FFF2-40B4-BE49-F238E27FC236}">
                <a16:creationId xmlns:a16="http://schemas.microsoft.com/office/drawing/2014/main" id="{3DF95394-F6FF-E756-0155-046FD9BCEC6D}"/>
              </a:ext>
            </a:extLst>
          </p:cNvPr>
          <p:cNvSpPr txBox="1"/>
          <p:nvPr/>
        </p:nvSpPr>
        <p:spPr>
          <a:xfrm>
            <a:off x="1757549" y="617517"/>
            <a:ext cx="8669620" cy="369332"/>
          </a:xfrm>
          <a:prstGeom prst="rect">
            <a:avLst/>
          </a:prstGeom>
          <a:noFill/>
        </p:spPr>
        <p:txBody>
          <a:bodyPr wrap="square" rtlCol="0">
            <a:spAutoFit/>
          </a:bodyPr>
          <a:lstStyle/>
          <a:p>
            <a:r>
              <a:rPr lang="en-US" b="1" dirty="0"/>
              <a:t>		Urgent: Social engineering</a:t>
            </a:r>
          </a:p>
        </p:txBody>
      </p:sp>
    </p:spTree>
    <p:extLst>
      <p:ext uri="{BB962C8B-B14F-4D97-AF65-F5344CB8AC3E}">
        <p14:creationId xmlns:p14="http://schemas.microsoft.com/office/powerpoint/2010/main" val="33291376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2ABF2F7-62D1-A1E2-D7EC-0BBC3CC8E25E}"/>
              </a:ext>
            </a:extLst>
          </p:cNvPr>
          <p:cNvSpPr>
            <a:spLocks noGrp="1"/>
          </p:cNvSpPr>
          <p:nvPr>
            <p:ph idx="1"/>
          </p:nvPr>
        </p:nvSpPr>
        <p:spPr>
          <a:xfrm>
            <a:off x="609600" y="1103086"/>
            <a:ext cx="10744200" cy="5073877"/>
          </a:xfrm>
        </p:spPr>
        <p:txBody>
          <a:bodyPr>
            <a:normAutofit fontScale="25000" lnSpcReduction="20000"/>
          </a:bodyPr>
          <a:lstStyle/>
          <a:p>
            <a:pPr marL="0" indent="0">
              <a:buNone/>
            </a:pPr>
            <a:endParaRPr lang="en-US" dirty="0"/>
          </a:p>
          <a:p>
            <a:pPr marL="0" indent="0">
              <a:buNone/>
            </a:pPr>
            <a:r>
              <a:rPr lang="en-US" sz="8000" dirty="0"/>
              <a:t>Based on specific ideas of ‘the market’ (subject value theory, competitive markets with scares resources, fragile market equilibrium etc.) and ideas/practices of how the human best behaves to meet this market demands we have learned to </a:t>
            </a:r>
            <a:r>
              <a:rPr lang="en-US" sz="8000" dirty="0" err="1"/>
              <a:t>naturalise</a:t>
            </a:r>
            <a:r>
              <a:rPr lang="en-US" sz="8000" dirty="0"/>
              <a:t> ‘living in competition’.    </a:t>
            </a:r>
          </a:p>
          <a:p>
            <a:pPr marL="0" indent="0">
              <a:buNone/>
            </a:pPr>
            <a:endParaRPr lang="en-US" sz="6000" dirty="0"/>
          </a:p>
          <a:p>
            <a:pPr marL="0" indent="0">
              <a:buNone/>
            </a:pPr>
            <a:r>
              <a:rPr lang="en-US" sz="8000" dirty="0"/>
              <a:t>‘Living in competition turns us into certain kinds of people. We are ‘self-enclosed individuals’, driven by a sort of ‘hyper-individualism’ that tends to ’focus exclusively on the human and define this human self very narrowly, in non </a:t>
            </a:r>
            <a:r>
              <a:rPr lang="en-US" sz="8000" dirty="0" err="1"/>
              <a:t>relational..terms</a:t>
            </a:r>
            <a:r>
              <a:rPr lang="en-US" sz="8000" dirty="0"/>
              <a:t>.’ </a:t>
            </a:r>
          </a:p>
          <a:p>
            <a:endParaRPr lang="en-US" sz="8000" dirty="0"/>
          </a:p>
          <a:p>
            <a:pPr marL="0" indent="0">
              <a:buNone/>
            </a:pPr>
            <a:r>
              <a:rPr lang="en-US" sz="6000" dirty="0"/>
              <a:t>	</a:t>
            </a:r>
            <a:r>
              <a:rPr lang="en-US" sz="8000" dirty="0"/>
              <a:t>‘Self-enclosed individualism relies on a dichotomous framework that positions the 	individual in opposition to all other human and non-</a:t>
            </a:r>
            <a:r>
              <a:rPr lang="en-US" sz="8000" dirty="0" err="1"/>
              <a:t>humdan</a:t>
            </a:r>
            <a:r>
              <a:rPr lang="en-US" sz="8000" dirty="0"/>
              <a:t> beings (‘it’s me against the 	world’). In this binary oppositional structure, each </a:t>
            </a:r>
            <a:r>
              <a:rPr lang="en-US" sz="8000" dirty="0" err="1"/>
              <a:t>indiviual</a:t>
            </a:r>
            <a:r>
              <a:rPr lang="en-US" sz="8000" dirty="0"/>
              <a:t> is entirely separate from 	the 	external world. Self and society are mutually exclusive; to survive and thrive.</a:t>
            </a:r>
          </a:p>
          <a:p>
            <a:pPr marL="0" indent="0">
              <a:buNone/>
            </a:pPr>
            <a:r>
              <a:rPr lang="en-US" sz="8000" dirty="0"/>
              <a:t>	Each person must focus almost entirely on herself, evaluating all actions in ego-	centric terms: ‘What is in it for me? How can I succeed? How will this event, this 	situation, affect me? What can you do for me? What an I take from you?’’</a:t>
            </a:r>
          </a:p>
          <a:p>
            <a:pPr marL="0" indent="0">
              <a:buNone/>
            </a:pPr>
            <a:endParaRPr lang="en-US" sz="6000" dirty="0"/>
          </a:p>
          <a:p>
            <a:pPr marL="0" indent="0">
              <a:buNone/>
            </a:pPr>
            <a:r>
              <a:rPr lang="en-US" sz="8000" dirty="0"/>
              <a:t>We strategically assess every single situation (</a:t>
            </a:r>
            <a:r>
              <a:rPr lang="en-US" sz="8000" dirty="0" err="1"/>
              <a:t>unwittlingly</a:t>
            </a:r>
            <a:r>
              <a:rPr lang="en-US" sz="8000" dirty="0"/>
              <a:t>, most of the time) in light of our ‘normalized’ hyper individualized  nature (e.g. investment into your ‘human capital’ in education) </a:t>
            </a:r>
          </a:p>
          <a:p>
            <a:endParaRPr lang="en-US" dirty="0"/>
          </a:p>
        </p:txBody>
      </p:sp>
      <p:sp>
        <p:nvSpPr>
          <p:cNvPr id="4" name="TextBox 3">
            <a:extLst>
              <a:ext uri="{FF2B5EF4-FFF2-40B4-BE49-F238E27FC236}">
                <a16:creationId xmlns:a16="http://schemas.microsoft.com/office/drawing/2014/main" id="{C9FB65A5-8835-9A8F-B51E-B4063979B12B}"/>
              </a:ext>
            </a:extLst>
          </p:cNvPr>
          <p:cNvSpPr txBox="1"/>
          <p:nvPr/>
        </p:nvSpPr>
        <p:spPr>
          <a:xfrm>
            <a:off x="838200" y="348343"/>
            <a:ext cx="10872075" cy="400110"/>
          </a:xfrm>
          <a:prstGeom prst="rect">
            <a:avLst/>
          </a:prstGeom>
          <a:noFill/>
        </p:spPr>
        <p:txBody>
          <a:bodyPr wrap="square" rtlCol="0">
            <a:spAutoFit/>
          </a:bodyPr>
          <a:lstStyle/>
          <a:p>
            <a:r>
              <a:rPr lang="en-US" b="1" dirty="0"/>
              <a:t>        </a:t>
            </a:r>
            <a:r>
              <a:rPr lang="en-US" sz="2000" b="1" dirty="0"/>
              <a:t>How does governmentality work today? The  ‘self-enclosed individual’</a:t>
            </a:r>
          </a:p>
        </p:txBody>
      </p:sp>
    </p:spTree>
    <p:extLst>
      <p:ext uri="{BB962C8B-B14F-4D97-AF65-F5344CB8AC3E}">
        <p14:creationId xmlns:p14="http://schemas.microsoft.com/office/powerpoint/2010/main" val="26708348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BF7BD97-487E-7CF3-E3CA-A4137DA0A2D5}"/>
              </a:ext>
            </a:extLst>
          </p:cNvPr>
          <p:cNvSpPr txBox="1"/>
          <p:nvPr/>
        </p:nvSpPr>
        <p:spPr>
          <a:xfrm>
            <a:off x="1698171" y="0"/>
            <a:ext cx="7225937" cy="9233297"/>
          </a:xfrm>
          <a:prstGeom prst="rect">
            <a:avLst/>
          </a:prstGeom>
          <a:noFill/>
        </p:spPr>
        <p:txBody>
          <a:bodyPr wrap="square" rtlCol="0">
            <a:spAutoFit/>
          </a:bodyPr>
          <a:lstStyle/>
          <a:p>
            <a:r>
              <a:rPr lang="en-US" dirty="0"/>
              <a:t>		</a:t>
            </a:r>
            <a:r>
              <a:rPr lang="en-US" b="1" dirty="0"/>
              <a:t>The pressure to optimize!</a:t>
            </a:r>
          </a:p>
          <a:p>
            <a:endParaRPr lang="en-US" dirty="0"/>
          </a:p>
          <a:p>
            <a:r>
              <a:rPr lang="en-US" dirty="0"/>
              <a:t>‘In neoliberal society today it is up to every single individual to maintain and optimize their bodies, mind, health and general well-being in ‘the market’. If we do cannot, we are disposable. In this sense neoliberal governmentality hinges on neoliberal governmentality hinges on biopolitical regimes of self-governmentality – on individual and privatized practices of self-care.’ (Wilson, p. 151)</a:t>
            </a:r>
          </a:p>
          <a:p>
            <a:endParaRPr lang="en-US" dirty="0"/>
          </a:p>
          <a:p>
            <a:r>
              <a:rPr lang="en-US" dirty="0"/>
              <a:t>But what is new about self-care today is how </a:t>
            </a:r>
            <a:r>
              <a:rPr lang="en-US" b="1" dirty="0"/>
              <a:t>fundamental</a:t>
            </a:r>
            <a:r>
              <a:rPr lang="en-US" dirty="0"/>
              <a:t> it has become on our daily way of life and how it has constructed a certain kind of human subject, the individual ‘entrepreneur’. As students you are investing into your’ human capital’ according to university administration and government policies. You are an ‘</a:t>
            </a:r>
            <a:r>
              <a:rPr lang="en-US" dirty="0" err="1"/>
              <a:t>entrepreuneur</a:t>
            </a:r>
            <a:r>
              <a:rPr lang="en-US" dirty="0"/>
              <a:t>’ investing into your own economic future. </a:t>
            </a:r>
          </a:p>
          <a:p>
            <a:endParaRPr lang="en-US" dirty="0"/>
          </a:p>
          <a:p>
            <a:r>
              <a:rPr lang="en-US" dirty="0"/>
              <a:t>Being bound up in this logic of </a:t>
            </a:r>
            <a:r>
              <a:rPr lang="en-US" dirty="0" err="1"/>
              <a:t>entreprenurship</a:t>
            </a:r>
            <a:r>
              <a:rPr lang="en-US" dirty="0"/>
              <a:t> and the power of the market, our ‘self-care’ might seem empowering (e.g. I choose the right investment for myself) BUT it also keeps this system going. By working on our self-improvement, we do no longer question the system that underlies our efforts. </a:t>
            </a:r>
          </a:p>
          <a:p>
            <a:endParaRPr lang="en-US" b="1" dirty="0"/>
          </a:p>
          <a:p>
            <a:r>
              <a:rPr lang="en-US" b="1" dirty="0"/>
              <a:t>We turn inwards and focus on our self-care in order to keep fit to compete. We no longer try to change anything! </a:t>
            </a:r>
          </a:p>
          <a:p>
            <a:endParaRPr lang="en-US" dirty="0"/>
          </a:p>
          <a:p>
            <a:r>
              <a:rPr lang="en-US" dirty="0"/>
              <a:t>    </a:t>
            </a:r>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3057112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FFF349C-82DB-99B1-9D56-3148443F66BD}"/>
              </a:ext>
            </a:extLst>
          </p:cNvPr>
          <p:cNvSpPr txBox="1"/>
          <p:nvPr/>
        </p:nvSpPr>
        <p:spPr>
          <a:xfrm>
            <a:off x="2125683" y="344384"/>
            <a:ext cx="8208488" cy="369332"/>
          </a:xfrm>
          <a:prstGeom prst="rect">
            <a:avLst/>
          </a:prstGeom>
          <a:noFill/>
        </p:spPr>
        <p:txBody>
          <a:bodyPr wrap="square" rtlCol="0">
            <a:spAutoFit/>
          </a:bodyPr>
          <a:lstStyle/>
          <a:p>
            <a:r>
              <a:rPr lang="en-US" b="1" dirty="0"/>
              <a:t>The rise of anxiety and depression among the population since the 1970s/80s</a:t>
            </a:r>
          </a:p>
        </p:txBody>
      </p:sp>
      <p:sp>
        <p:nvSpPr>
          <p:cNvPr id="6" name="TextBox 5">
            <a:extLst>
              <a:ext uri="{FF2B5EF4-FFF2-40B4-BE49-F238E27FC236}">
                <a16:creationId xmlns:a16="http://schemas.microsoft.com/office/drawing/2014/main" id="{7CF82DC8-A94B-D3B7-8EE3-52436E945BE3}"/>
              </a:ext>
            </a:extLst>
          </p:cNvPr>
          <p:cNvSpPr txBox="1"/>
          <p:nvPr/>
        </p:nvSpPr>
        <p:spPr>
          <a:xfrm>
            <a:off x="1056904" y="1151906"/>
            <a:ext cx="9690265" cy="1754326"/>
          </a:xfrm>
          <a:prstGeom prst="rect">
            <a:avLst/>
          </a:prstGeom>
          <a:noFill/>
        </p:spPr>
        <p:txBody>
          <a:bodyPr wrap="square" rtlCol="0">
            <a:spAutoFit/>
          </a:bodyPr>
          <a:lstStyle/>
          <a:p>
            <a:pPr marL="285750" indent="-285750" fontAlgn="base">
              <a:buFont typeface="Arial" panose="020B0604020202020204" pitchFamily="34" charset="0"/>
              <a:buChar char="•"/>
            </a:pPr>
            <a:r>
              <a:rPr lang="en-GB" dirty="0"/>
              <a:t>In any given week, 1 in 6 adults in the UK experiences a common mental health problem, such as depression or anxiety. </a:t>
            </a:r>
          </a:p>
          <a:p>
            <a:pPr marL="285750" indent="-285750" fontAlgn="base">
              <a:buFont typeface="Arial" panose="020B0604020202020204" pitchFamily="34" charset="0"/>
              <a:buChar char="•"/>
            </a:pPr>
            <a:r>
              <a:rPr lang="en-GB" dirty="0"/>
              <a:t>Women are more likely (19%) than men (14%) to report experiencing some form of depression in Great Britain. </a:t>
            </a:r>
          </a:p>
          <a:p>
            <a:pPr marL="285750" indent="-285750" fontAlgn="base">
              <a:buFont typeface="Arial" panose="020B0604020202020204" pitchFamily="34" charset="0"/>
              <a:buChar char="•"/>
            </a:pPr>
            <a:r>
              <a:rPr lang="en-GB" dirty="0"/>
              <a:t>Adults aged 16 to 29 years are most likely to experience some form of depression (28%) in Great Britain. (National office of statistics, 2023)</a:t>
            </a:r>
          </a:p>
        </p:txBody>
      </p:sp>
      <p:sp>
        <p:nvSpPr>
          <p:cNvPr id="7" name="TextBox 6">
            <a:extLst>
              <a:ext uri="{FF2B5EF4-FFF2-40B4-BE49-F238E27FC236}">
                <a16:creationId xmlns:a16="http://schemas.microsoft.com/office/drawing/2014/main" id="{E5F6EA66-2FD2-1A5B-D8F4-E5E2CBFCDFA8}"/>
              </a:ext>
            </a:extLst>
          </p:cNvPr>
          <p:cNvSpPr txBox="1"/>
          <p:nvPr/>
        </p:nvSpPr>
        <p:spPr>
          <a:xfrm>
            <a:off x="1056904" y="3067423"/>
            <a:ext cx="9999023" cy="923330"/>
          </a:xfrm>
          <a:prstGeom prst="rect">
            <a:avLst/>
          </a:prstGeom>
          <a:noFill/>
        </p:spPr>
        <p:txBody>
          <a:bodyPr wrap="square" rtlCol="0">
            <a:spAutoFit/>
          </a:bodyPr>
          <a:lstStyle/>
          <a:p>
            <a:pPr marL="285750" indent="-285750">
              <a:buFont typeface="Arial" panose="020B0604020202020204" pitchFamily="34" charset="0"/>
              <a:buChar char="•"/>
            </a:pPr>
            <a:r>
              <a:rPr lang="en-GB" dirty="0"/>
              <a:t> 61% of students reported anxiety and 54% reported depression in a 2023 survey. Another study found that 37% of students experienced moderate to severe symptoms of depression or anxiety, higher than the general population of the same age. </a:t>
            </a:r>
          </a:p>
        </p:txBody>
      </p:sp>
      <p:sp>
        <p:nvSpPr>
          <p:cNvPr id="9" name="TextBox 8">
            <a:extLst>
              <a:ext uri="{FF2B5EF4-FFF2-40B4-BE49-F238E27FC236}">
                <a16:creationId xmlns:a16="http://schemas.microsoft.com/office/drawing/2014/main" id="{634045FE-13A6-1FD2-419C-07C84E9DAA43}"/>
              </a:ext>
            </a:extLst>
          </p:cNvPr>
          <p:cNvSpPr txBox="1"/>
          <p:nvPr/>
        </p:nvSpPr>
        <p:spPr>
          <a:xfrm>
            <a:off x="3556000" y="4151944"/>
            <a:ext cx="5936343" cy="646331"/>
          </a:xfrm>
          <a:prstGeom prst="rect">
            <a:avLst/>
          </a:prstGeom>
          <a:noFill/>
        </p:spPr>
        <p:txBody>
          <a:bodyPr wrap="square" rtlCol="0">
            <a:spAutoFit/>
          </a:bodyPr>
          <a:lstStyle/>
          <a:p>
            <a:r>
              <a:rPr lang="en-US" b="1" dirty="0"/>
              <a:t>Why?  Is it due to the culture in which we live? </a:t>
            </a:r>
          </a:p>
          <a:p>
            <a:endParaRPr lang="en-US" dirty="0"/>
          </a:p>
        </p:txBody>
      </p:sp>
      <p:sp>
        <p:nvSpPr>
          <p:cNvPr id="10" name="TextBox 9">
            <a:extLst>
              <a:ext uri="{FF2B5EF4-FFF2-40B4-BE49-F238E27FC236}">
                <a16:creationId xmlns:a16="http://schemas.microsoft.com/office/drawing/2014/main" id="{12494E4A-0C2A-0986-72A6-0FF341381D43}"/>
              </a:ext>
            </a:extLst>
          </p:cNvPr>
          <p:cNvSpPr txBox="1"/>
          <p:nvPr/>
        </p:nvSpPr>
        <p:spPr>
          <a:xfrm>
            <a:off x="537030" y="4508758"/>
            <a:ext cx="11174434" cy="1477328"/>
          </a:xfrm>
          <a:prstGeom prst="rect">
            <a:avLst/>
          </a:prstGeom>
          <a:noFill/>
        </p:spPr>
        <p:txBody>
          <a:bodyPr wrap="square" rtlCol="0">
            <a:spAutoFit/>
          </a:bodyPr>
          <a:lstStyle/>
          <a:p>
            <a:r>
              <a:rPr lang="en-US" dirty="0"/>
              <a:t>Alain Ehrenberg suggests, that we are all running ‘out of gas’: </a:t>
            </a:r>
          </a:p>
          <a:p>
            <a:r>
              <a:rPr lang="en-US" dirty="0"/>
              <a:t>‘Depression presents itself as an illness of responsibility in which the dominant feeling is that of failure.</a:t>
            </a:r>
          </a:p>
          <a:p>
            <a:r>
              <a:rPr lang="en-US" dirty="0"/>
              <a:t> the depressed individual is unable to measure up; he is tired of having to become himself.’ (Ehrenberg, </a:t>
            </a:r>
            <a:r>
              <a:rPr lang="en-US" i="1" dirty="0"/>
              <a:t>Weariness,</a:t>
            </a:r>
            <a:r>
              <a:rPr lang="en-US" dirty="0"/>
              <a:t> p. 4) </a:t>
            </a:r>
          </a:p>
          <a:p>
            <a:endParaRPr lang="en-US" dirty="0"/>
          </a:p>
        </p:txBody>
      </p:sp>
      <p:sp>
        <p:nvSpPr>
          <p:cNvPr id="12" name="TextBox 11">
            <a:extLst>
              <a:ext uri="{FF2B5EF4-FFF2-40B4-BE49-F238E27FC236}">
                <a16:creationId xmlns:a16="http://schemas.microsoft.com/office/drawing/2014/main" id="{38DB4F52-205A-7C16-EBE8-D7F14FC2AA0A}"/>
              </a:ext>
            </a:extLst>
          </p:cNvPr>
          <p:cNvSpPr txBox="1"/>
          <p:nvPr/>
        </p:nvSpPr>
        <p:spPr>
          <a:xfrm>
            <a:off x="261257" y="5986086"/>
            <a:ext cx="12077053" cy="1200329"/>
          </a:xfrm>
          <a:prstGeom prst="rect">
            <a:avLst/>
          </a:prstGeom>
          <a:noFill/>
        </p:spPr>
        <p:txBody>
          <a:bodyPr wrap="square" rtlCol="0">
            <a:spAutoFit/>
          </a:bodyPr>
          <a:lstStyle/>
          <a:p>
            <a:r>
              <a:rPr lang="en-US" dirty="0"/>
              <a:t>‘Whenever we measure our self-worth relative to others, as all competition forces us to do, we risk losing our sense</a:t>
            </a:r>
          </a:p>
          <a:p>
            <a:r>
              <a:rPr lang="en-US" dirty="0"/>
              <a:t>of self-worth altogether.’ </a:t>
            </a:r>
          </a:p>
          <a:p>
            <a:r>
              <a:rPr lang="en-US" dirty="0"/>
              <a:t>(William Davis, Happiness Industry, p. 143)</a:t>
            </a:r>
          </a:p>
          <a:p>
            <a:endParaRPr lang="en-US" dirty="0"/>
          </a:p>
        </p:txBody>
      </p:sp>
      <p:sp>
        <p:nvSpPr>
          <p:cNvPr id="13" name="TextBox 12">
            <a:extLst>
              <a:ext uri="{FF2B5EF4-FFF2-40B4-BE49-F238E27FC236}">
                <a16:creationId xmlns:a16="http://schemas.microsoft.com/office/drawing/2014/main" id="{7A7F117D-C8F0-500D-7265-ACC56CD828A9}"/>
              </a:ext>
            </a:extLst>
          </p:cNvPr>
          <p:cNvSpPr txBox="1"/>
          <p:nvPr/>
        </p:nvSpPr>
        <p:spPr>
          <a:xfrm>
            <a:off x="1059543" y="841829"/>
            <a:ext cx="1477328" cy="369332"/>
          </a:xfrm>
          <a:prstGeom prst="rect">
            <a:avLst/>
          </a:prstGeom>
          <a:noFill/>
        </p:spPr>
        <p:txBody>
          <a:bodyPr wrap="none" rtlCol="0">
            <a:spAutoFit/>
          </a:bodyPr>
          <a:lstStyle/>
          <a:p>
            <a:r>
              <a:rPr lang="en-US" b="1" dirty="0"/>
              <a:t>Some facts: </a:t>
            </a:r>
          </a:p>
        </p:txBody>
      </p:sp>
    </p:spTree>
    <p:extLst>
      <p:ext uri="{BB962C8B-B14F-4D97-AF65-F5344CB8AC3E}">
        <p14:creationId xmlns:p14="http://schemas.microsoft.com/office/powerpoint/2010/main" val="37934424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4728</TotalTime>
  <Words>3509</Words>
  <Application>Microsoft Macintosh PowerPoint</Application>
  <PresentationFormat>Widescreen</PresentationFormat>
  <Paragraphs>251</Paragraphs>
  <Slides>26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Aptos</vt:lpstr>
      <vt:lpstr>Aptos Display</vt:lpstr>
      <vt:lpstr>Arial</vt:lpstr>
      <vt:lpstr>Open Sans</vt:lpstr>
      <vt:lpstr>p22-underground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Stein, Claudia</dc:creator>
  <cp:lastModifiedBy>Stein, Claudia</cp:lastModifiedBy>
  <cp:revision>1</cp:revision>
  <dcterms:created xsi:type="dcterms:W3CDTF">2026-03-07T12:33:45Z</dcterms:created>
  <dcterms:modified xsi:type="dcterms:W3CDTF">2026-03-11T21:16:32Z</dcterms:modified>
</cp:coreProperties>
</file>