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857C3-F474-4F4E-9F1A-7B96B865040A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8D8EC-90CF-471B-99B2-7D3C979F03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23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08B8F-1BF5-45FC-9C63-CD19A2B5AA1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6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08B8F-1BF5-45FC-9C63-CD19A2B5AA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16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08B8F-1BF5-45FC-9C63-CD19A2B5AA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584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08B8F-1BF5-45FC-9C63-CD19A2B5AA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415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08B8F-1BF5-45FC-9C63-CD19A2B5AA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67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18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62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4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06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65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80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904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74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6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7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07232-864C-4C87-971E-48FE9256C50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87574-625D-4B01-9567-901A7DCF32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04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1584" y="54868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Absolutism</a:t>
            </a:r>
            <a:br>
              <a:rPr lang="en-GB" b="1" dirty="0"/>
            </a:br>
            <a:r>
              <a:rPr lang="en-GB" b="1" dirty="0"/>
              <a:t>Case studies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3672" y="5805264"/>
            <a:ext cx="6400800" cy="129614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Mark Knights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00" y="-152401"/>
            <a:ext cx="9671744" cy="725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8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476672"/>
            <a:ext cx="368275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does absolutism signify?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2204865"/>
            <a:ext cx="396044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Unfettered royal power, usually monarchy by divine right</a:t>
            </a:r>
          </a:p>
          <a:p>
            <a:r>
              <a:rPr lang="en-GB" dirty="0" smtClean="0"/>
              <a:t>The centralisation of decision-making</a:t>
            </a:r>
          </a:p>
          <a:p>
            <a:r>
              <a:rPr lang="en-GB" dirty="0" smtClean="0"/>
              <a:t>The king as above the law</a:t>
            </a:r>
          </a:p>
          <a:p>
            <a:r>
              <a:rPr lang="en-GB" dirty="0" smtClean="0"/>
              <a:t>The erosion of the rights of the people and their representative assemblies</a:t>
            </a:r>
          </a:p>
          <a:p>
            <a:r>
              <a:rPr lang="en-GB" dirty="0" smtClean="0"/>
              <a:t>The loss of liberty</a:t>
            </a:r>
          </a:p>
          <a:p>
            <a:r>
              <a:rPr lang="en-GB" dirty="0" smtClean="0"/>
              <a:t>No right of resistance</a:t>
            </a:r>
          </a:p>
          <a:p>
            <a:r>
              <a:rPr lang="en-GB" dirty="0" smtClean="0"/>
              <a:t>Personified by Louis XIV of France (1643-1715)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4" y="1588"/>
            <a:ext cx="48466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91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Myth or Reality?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4744"/>
            <a:ext cx="8013700" cy="54411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Peter </a:t>
            </a:r>
            <a:r>
              <a:rPr lang="en-GB" dirty="0"/>
              <a:t>H. Wilson, in </a:t>
            </a:r>
            <a:r>
              <a:rPr lang="en-GB" i="1" dirty="0"/>
              <a:t>Absolutism in Central Europe </a:t>
            </a:r>
            <a:r>
              <a:rPr lang="en-GB" dirty="0"/>
              <a:t>(2000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‘absolutism was a reality which characterised central European political development between the mid- seventeenth and very late eighteenth centuries … it pushed monarchical rule in a significantly new direction; one which justifies the use of a specific term to distinguish it’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It arose out of an early C17th revitalised sense of monarchy that rejected most forms of formal consultation and limitations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After the 30 Years War (1618-48), and as a reaction to crisis (moral and intellectual; international and military; socio-economic), it was distinguished by a personification and sacralisation of power; rise of nation state/fiscal-military state.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31912"/>
            <a:ext cx="30861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4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476672"/>
            <a:ext cx="4906888" cy="6264696"/>
          </a:xfrm>
        </p:spPr>
        <p:txBody>
          <a:bodyPr>
            <a:normAutofit/>
          </a:bodyPr>
          <a:lstStyle/>
          <a:p>
            <a:r>
              <a:rPr lang="en-GB" dirty="0" smtClean="0"/>
              <a:t>Perry Anderson – </a:t>
            </a:r>
            <a:r>
              <a:rPr lang="en-GB" dirty="0"/>
              <a:t>M</a:t>
            </a:r>
            <a:r>
              <a:rPr lang="en-GB" dirty="0" smtClean="0"/>
              <a:t>arxist interpretation (1974)</a:t>
            </a:r>
          </a:p>
          <a:p>
            <a:pPr>
              <a:buNone/>
            </a:pPr>
            <a:r>
              <a:rPr lang="en-GB" dirty="0" smtClean="0"/>
              <a:t>Eastern model: monarchies reacted to threats from Swedish expansion and western capitalism by a compact between monarchies and aristocracies </a:t>
            </a:r>
            <a:r>
              <a:rPr lang="en-GB" dirty="0" smtClean="0"/>
              <a:t>- whereby </a:t>
            </a:r>
            <a:r>
              <a:rPr lang="en-GB" dirty="0" smtClean="0"/>
              <a:t>the latter surrendered political power in return for the imposition of serfdom </a:t>
            </a:r>
            <a:r>
              <a:rPr lang="en-GB" dirty="0" err="1" smtClean="0"/>
              <a:t>eg</a:t>
            </a:r>
            <a:r>
              <a:rPr lang="en-GB" dirty="0" smtClean="0"/>
              <a:t> 1653 Brandenburg Recess between Elector Frederick William and the estates that allowed FW to raise a large army</a:t>
            </a:r>
            <a:endParaRPr lang="en-GB" dirty="0"/>
          </a:p>
        </p:txBody>
      </p:sp>
      <p:pic>
        <p:nvPicPr>
          <p:cNvPr id="24578" name="Picture 2" descr="File:Frans Luycx 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1002" y="835968"/>
            <a:ext cx="3923744" cy="49736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153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640" y="476673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But …Absolutism is a disputed concept</a:t>
            </a:r>
            <a:endParaRPr lang="en-GB" sz="2400" b="1" dirty="0"/>
          </a:p>
        </p:txBody>
      </p:sp>
      <p:pic>
        <p:nvPicPr>
          <p:cNvPr id="3" name="Picture 2" descr="Nicolas Hensh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400" y="476673"/>
            <a:ext cx="2486968" cy="40288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95800" y="148478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Nicolas </a:t>
            </a:r>
            <a:r>
              <a:rPr lang="en-GB" sz="2000" dirty="0" err="1"/>
              <a:t>Henshall</a:t>
            </a:r>
            <a:r>
              <a:rPr lang="en-GB" sz="2000" dirty="0"/>
              <a:t>, </a:t>
            </a:r>
            <a:r>
              <a:rPr lang="en-GB" sz="2000" i="1" dirty="0"/>
              <a:t>The </a:t>
            </a:r>
            <a:r>
              <a:rPr lang="en-GB" sz="2000" b="1" i="1" dirty="0"/>
              <a:t>Myth</a:t>
            </a:r>
            <a:r>
              <a:rPr lang="en-GB" sz="2000" i="1" dirty="0"/>
              <a:t> of Absolutism </a:t>
            </a:r>
            <a:r>
              <a:rPr lang="en-GB" sz="2000" dirty="0"/>
              <a:t>(1992)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61360" y="2092158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‘The edifice of ‘absolutism’ is cracking.  The building still stands but few seem to have noticed that it is hanging in mid-air.  No one has assembled the materials for demolition, but nor has the case been made for a preservation order’</a:t>
            </a:r>
          </a:p>
          <a:p>
            <a:r>
              <a:rPr lang="en-GB" sz="2000" dirty="0"/>
              <a:t>[Nicolas </a:t>
            </a:r>
            <a:r>
              <a:rPr lang="en-GB" sz="2000" dirty="0" err="1"/>
              <a:t>Henshall</a:t>
            </a:r>
            <a:r>
              <a:rPr lang="en-GB" sz="2000" dirty="0"/>
              <a:t> in </a:t>
            </a:r>
            <a:r>
              <a:rPr lang="en-GB" sz="2000" i="1" dirty="0"/>
              <a:t>History Today</a:t>
            </a:r>
            <a:r>
              <a:rPr lang="en-GB" sz="2000" dirty="0"/>
              <a:t> 42.6 (1992), p. 40]</a:t>
            </a:r>
          </a:p>
          <a:p>
            <a:endParaRPr lang="en-GB" sz="2000" dirty="0"/>
          </a:p>
          <a:p>
            <a:r>
              <a:rPr lang="en-GB" sz="2000" dirty="0"/>
              <a:t>No ‘ism’ – an early C19th term that is anachronistic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419003" y="4768409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Not only did Louis XIV or his emulators in Europe fail to deliver an absolutist agenda, but they never had such pretensions</a:t>
            </a:r>
          </a:p>
          <a:p>
            <a:endParaRPr lang="en-GB" sz="2000" dirty="0"/>
          </a:p>
          <a:p>
            <a:r>
              <a:rPr lang="en-GB" sz="2000" dirty="0"/>
              <a:t>They worked </a:t>
            </a:r>
            <a:r>
              <a:rPr lang="en-GB" sz="2000" i="1" dirty="0"/>
              <a:t>with</a:t>
            </a:r>
            <a:r>
              <a:rPr lang="en-GB" sz="2000" dirty="0"/>
              <a:t> representative assemblies; monarchy was also limited by practical constraints; not despotic; localism prevailed not central bureaucracy</a:t>
            </a:r>
          </a:p>
        </p:txBody>
      </p:sp>
    </p:spTree>
    <p:extLst>
      <p:ext uri="{BB962C8B-B14F-4D97-AF65-F5344CB8AC3E}">
        <p14:creationId xmlns:p14="http://schemas.microsoft.com/office/powerpoint/2010/main" val="127892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Microsoft Office PowerPoint</Application>
  <PresentationFormat>Widescreen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Absolutism Case studies</vt:lpstr>
      <vt:lpstr>What does absolutism signify?</vt:lpstr>
      <vt:lpstr>Myth or Reality? 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Absolutism Case studies</dc:title>
  <dc:creator>Knights, Mark</dc:creator>
  <cp:lastModifiedBy>Knights, Mark</cp:lastModifiedBy>
  <cp:revision>1</cp:revision>
  <dcterms:created xsi:type="dcterms:W3CDTF">2018-03-13T09:15:57Z</dcterms:created>
  <dcterms:modified xsi:type="dcterms:W3CDTF">2018-03-13T09:16:20Z</dcterms:modified>
</cp:coreProperties>
</file>