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5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18" autoAdjust="0"/>
  </p:normalViewPr>
  <p:slideViewPr>
    <p:cSldViewPr>
      <p:cViewPr varScale="1">
        <p:scale>
          <a:sx n="70" d="100"/>
          <a:sy n="70" d="100"/>
        </p:scale>
        <p:origin x="-52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A8FF3-A41A-4D0D-9CF9-CA8302D3D7D6}" type="datetimeFigureOut">
              <a:rPr lang="en-GB" smtClean="0"/>
              <a:t>06/12/2011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F438B-DA0B-4E84-981E-191C1EA6757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A8FF3-A41A-4D0D-9CF9-CA8302D3D7D6}" type="datetimeFigureOut">
              <a:rPr lang="en-GB" smtClean="0"/>
              <a:t>06/12/2011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F438B-DA0B-4E84-981E-191C1EA6757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A8FF3-A41A-4D0D-9CF9-CA8302D3D7D6}" type="datetimeFigureOut">
              <a:rPr lang="en-GB" smtClean="0"/>
              <a:t>06/12/2011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F438B-DA0B-4E84-981E-191C1EA6757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A8FF3-A41A-4D0D-9CF9-CA8302D3D7D6}" type="datetimeFigureOut">
              <a:rPr lang="en-GB" smtClean="0"/>
              <a:t>06/12/2011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F438B-DA0B-4E84-981E-191C1EA6757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A8FF3-A41A-4D0D-9CF9-CA8302D3D7D6}" type="datetimeFigureOut">
              <a:rPr lang="en-GB" smtClean="0"/>
              <a:t>06/12/2011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F438B-DA0B-4E84-981E-191C1EA6757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A8FF3-A41A-4D0D-9CF9-CA8302D3D7D6}" type="datetimeFigureOut">
              <a:rPr lang="en-GB" smtClean="0"/>
              <a:t>06/12/2011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F438B-DA0B-4E84-981E-191C1EA6757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A8FF3-A41A-4D0D-9CF9-CA8302D3D7D6}" type="datetimeFigureOut">
              <a:rPr lang="en-GB" smtClean="0"/>
              <a:t>06/12/2011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F438B-DA0B-4E84-981E-191C1EA6757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A8FF3-A41A-4D0D-9CF9-CA8302D3D7D6}" type="datetimeFigureOut">
              <a:rPr lang="en-GB" smtClean="0"/>
              <a:t>06/12/2011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F438B-DA0B-4E84-981E-191C1EA6757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A8FF3-A41A-4D0D-9CF9-CA8302D3D7D6}" type="datetimeFigureOut">
              <a:rPr lang="en-GB" smtClean="0"/>
              <a:t>06/12/2011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F438B-DA0B-4E84-981E-191C1EA6757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A8FF3-A41A-4D0D-9CF9-CA8302D3D7D6}" type="datetimeFigureOut">
              <a:rPr lang="en-GB" smtClean="0"/>
              <a:t>06/12/2011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F438B-DA0B-4E84-981E-191C1EA6757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A8FF3-A41A-4D0D-9CF9-CA8302D3D7D6}" type="datetimeFigureOut">
              <a:rPr lang="en-GB" smtClean="0"/>
              <a:t>06/12/2011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F438B-DA0B-4E84-981E-191C1EA6757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BA8FF3-A41A-4D0D-9CF9-CA8302D3D7D6}" type="datetimeFigureOut">
              <a:rPr lang="en-GB" smtClean="0"/>
              <a:t>06/12/2011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5F438B-DA0B-4E84-981E-191C1EA67571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European World Lecture: Catholicism Beyond Europe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Peter Marshall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600" dirty="0" smtClean="0"/>
              <a:t>Catholicism with a Chinese face: </a:t>
            </a:r>
            <a:r>
              <a:rPr lang="en-GB" sz="3600" dirty="0" err="1" smtClean="0"/>
              <a:t>Matteo</a:t>
            </a:r>
            <a:r>
              <a:rPr lang="en-GB" sz="3600" dirty="0" smtClean="0"/>
              <a:t> Ricci and the convert </a:t>
            </a:r>
            <a:r>
              <a:rPr lang="en-GB" sz="3600" dirty="0" err="1" smtClean="0"/>
              <a:t>Xu</a:t>
            </a:r>
            <a:r>
              <a:rPr lang="en-GB" sz="3600" dirty="0" smtClean="0"/>
              <a:t> </a:t>
            </a:r>
            <a:r>
              <a:rPr lang="en-GB" sz="3600" dirty="0" err="1" smtClean="0"/>
              <a:t>Guanqi</a:t>
            </a:r>
            <a:endParaRPr lang="en-GB" sz="3600" dirty="0"/>
          </a:p>
        </p:txBody>
      </p:sp>
      <p:pic>
        <p:nvPicPr>
          <p:cNvPr id="4" name="Content Placeholder 3" descr="xu_guangq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9277" y="1628800"/>
            <a:ext cx="6250907" cy="43204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Were Amerindians rational souls or “natural slaves”?: Las </a:t>
            </a:r>
            <a:r>
              <a:rPr lang="en-GB" dirty="0" err="1" smtClean="0"/>
              <a:t>Casas</a:t>
            </a:r>
            <a:r>
              <a:rPr lang="en-GB" dirty="0" smtClean="0"/>
              <a:t> </a:t>
            </a:r>
            <a:r>
              <a:rPr lang="en-GB" dirty="0" err="1" smtClean="0"/>
              <a:t>vs</a:t>
            </a:r>
            <a:r>
              <a:rPr lang="en-GB" dirty="0" smtClean="0"/>
              <a:t> Sepulveda</a:t>
            </a:r>
            <a:endParaRPr lang="en-GB" dirty="0"/>
          </a:p>
        </p:txBody>
      </p:sp>
      <p:pic>
        <p:nvPicPr>
          <p:cNvPr id="4" name="Content Placeholder 3" descr="Las Casa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2028387"/>
            <a:ext cx="6042105" cy="384888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 Catholic Kingdom in Africa: </a:t>
            </a:r>
            <a:r>
              <a:rPr lang="en-GB" dirty="0" err="1"/>
              <a:t>K</a:t>
            </a:r>
            <a:r>
              <a:rPr lang="en-GB" dirty="0" err="1" smtClean="0"/>
              <a:t>ongo</a:t>
            </a:r>
            <a:r>
              <a:rPr lang="en-GB" dirty="0" smtClean="0"/>
              <a:t> in the early 18</a:t>
            </a:r>
            <a:r>
              <a:rPr lang="en-GB" baseline="30000" dirty="0" smtClean="0"/>
              <a:t>th</a:t>
            </a:r>
            <a:r>
              <a:rPr lang="en-GB" dirty="0" smtClean="0"/>
              <a:t> Century</a:t>
            </a:r>
            <a:endParaRPr lang="en-GB" dirty="0"/>
          </a:p>
        </p:txBody>
      </p:sp>
      <p:pic>
        <p:nvPicPr>
          <p:cNvPr id="4" name="Content Placeholder 3" descr="Kingdom_of_the_Kongo__171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64554" y="1484785"/>
            <a:ext cx="6602452" cy="46085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Sacraments in a </a:t>
            </a:r>
            <a:r>
              <a:rPr lang="en-GB" sz="3600" dirty="0" err="1" smtClean="0"/>
              <a:t>Kongolese</a:t>
            </a:r>
            <a:r>
              <a:rPr lang="en-GB" sz="3600" dirty="0" smtClean="0"/>
              <a:t> Church</a:t>
            </a:r>
            <a:endParaRPr lang="en-GB" sz="3600" dirty="0"/>
          </a:p>
        </p:txBody>
      </p:sp>
      <p:pic>
        <p:nvPicPr>
          <p:cNvPr id="4" name="Picture 4" descr="Africa-B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172225"/>
            <a:ext cx="7060764" cy="5497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Franciscan Friars Baptising Native Converts in Mexico</a:t>
            </a:r>
            <a:endParaRPr lang="en-GB" sz="3200" dirty="0"/>
          </a:p>
        </p:txBody>
      </p:sp>
      <p:pic>
        <p:nvPicPr>
          <p:cNvPr id="4" name="Content Placeholder 3" descr="conversion%20indios%20Mexico%20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83769" y="1314222"/>
            <a:ext cx="4151220" cy="506710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Symbol of Mexico: Our Lady of Guadalupe</a:t>
            </a:r>
            <a:endParaRPr lang="en-GB" sz="3600" dirty="0"/>
          </a:p>
        </p:txBody>
      </p:sp>
      <p:pic>
        <p:nvPicPr>
          <p:cNvPr id="10" name="Content Placeholder 9" descr="Guadalup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87824" y="1407708"/>
            <a:ext cx="3312368" cy="513417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Portuguese Ocean:</a:t>
            </a:r>
            <a:endParaRPr lang="en-GB" dirty="0"/>
          </a:p>
        </p:txBody>
      </p:sp>
      <p:pic>
        <p:nvPicPr>
          <p:cNvPr id="4" name="Picture 4" descr="indian ocean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6562" y="1052736"/>
            <a:ext cx="8395385" cy="554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Jesuit ‘</a:t>
            </a:r>
            <a:r>
              <a:rPr lang="en-GB" dirty="0" err="1" smtClean="0"/>
              <a:t>Accomodationists</a:t>
            </a:r>
            <a:r>
              <a:rPr lang="en-GB" dirty="0" smtClean="0"/>
              <a:t>’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Francis Xavier</a:t>
            </a:r>
            <a:endParaRPr lang="en-GB" dirty="0"/>
          </a:p>
        </p:txBody>
      </p:sp>
      <p:pic>
        <p:nvPicPr>
          <p:cNvPr id="9" name="Content Placeholder 8" descr="Francis Xavier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043608" y="2344074"/>
            <a:ext cx="3147020" cy="3965245"/>
          </a:xfrm>
        </p:spPr>
      </p:pic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/>
              <a:t>Alessandro </a:t>
            </a:r>
            <a:r>
              <a:rPr lang="en-GB" dirty="0" err="1" smtClean="0"/>
              <a:t>Valignano</a:t>
            </a:r>
            <a:endParaRPr lang="en-GB" dirty="0"/>
          </a:p>
        </p:txBody>
      </p:sp>
      <p:pic>
        <p:nvPicPr>
          <p:cNvPr id="10" name="Picture 7" descr="sj-vali1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64088" y="2289873"/>
            <a:ext cx="2902312" cy="409145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Reversal: Persecution in 17</a:t>
            </a:r>
            <a:r>
              <a:rPr lang="en-GB" sz="3600" baseline="30000" dirty="0" smtClean="0"/>
              <a:t>th</a:t>
            </a:r>
            <a:r>
              <a:rPr lang="en-GB" sz="3600" dirty="0" smtClean="0"/>
              <a:t> c. Japan</a:t>
            </a:r>
            <a:endParaRPr lang="en-GB" sz="3600" dirty="0"/>
          </a:p>
        </p:txBody>
      </p:sp>
      <p:pic>
        <p:nvPicPr>
          <p:cNvPr id="9" name="Content Placeholder 8" descr="Japanese%20martyrs-thumb-250x18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81128" y="1700808"/>
            <a:ext cx="5679774" cy="424847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87</Words>
  <Application>Microsoft Office PowerPoint</Application>
  <PresentationFormat>On-screen Show (4:3)</PresentationFormat>
  <Paragraphs>13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European World Lecture: Catholicism Beyond Europe</vt:lpstr>
      <vt:lpstr>Were Amerindians rational souls or “natural slaves”?: Las Casas vs Sepulveda</vt:lpstr>
      <vt:lpstr>A Catholic Kingdom in Africa: Kongo in the early 18th Century</vt:lpstr>
      <vt:lpstr>Sacraments in a Kongolese Church</vt:lpstr>
      <vt:lpstr>Franciscan Friars Baptising Native Converts in Mexico</vt:lpstr>
      <vt:lpstr>Symbol of Mexico: Our Lady of Guadalupe</vt:lpstr>
      <vt:lpstr>The Portuguese Ocean:</vt:lpstr>
      <vt:lpstr>Jesuit ‘Accomodationists’</vt:lpstr>
      <vt:lpstr>Reversal: Persecution in 17th c. Japan</vt:lpstr>
      <vt:lpstr>Catholicism with a Chinese face: Matteo Ricci and the convert Xu Guanqi</vt:lpstr>
    </vt:vector>
  </TitlesOfParts>
  <Company>University of Warwick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European World Lecture: Catholicism Beyond Europe</dc:title>
  <dc:creator>hysaf</dc:creator>
  <cp:lastModifiedBy>hysaf</cp:lastModifiedBy>
  <cp:revision>8</cp:revision>
  <dcterms:created xsi:type="dcterms:W3CDTF">2011-12-06T14:24:13Z</dcterms:created>
  <dcterms:modified xsi:type="dcterms:W3CDTF">2011-12-06T15:38:12Z</dcterms:modified>
</cp:coreProperties>
</file>