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81BC-7720-46E4-8EC3-0088403839AA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09BA8-0EC2-493E-A67F-7A8BAAFA935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European World: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Christian Humanism</a:t>
            </a:r>
            <a:endParaRPr lang="en-GB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 •</a:t>
            </a:r>
            <a:r>
              <a:rPr lang="en-GB" dirty="0"/>
              <a:t>What </a:t>
            </a:r>
            <a:r>
              <a:rPr lang="en-GB" dirty="0" smtClean="0"/>
              <a:t>was, and wasn’t, </a:t>
            </a:r>
            <a:r>
              <a:rPr lang="en-GB" dirty="0"/>
              <a:t>humanism</a:t>
            </a:r>
            <a:r>
              <a:rPr lang="en-GB" dirty="0" smtClean="0"/>
              <a:t>?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/>
              <a:t>•How did the Italian Renaissance influence northern Europe</a:t>
            </a:r>
            <a:r>
              <a:rPr lang="en-GB" dirty="0" smtClean="0"/>
              <a:t>?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/>
              <a:t>•How did humanism develop in northern Europe</a:t>
            </a:r>
            <a:r>
              <a:rPr lang="en-GB" dirty="0" smtClean="0"/>
              <a:t>?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/>
              <a:t>•What was the contribution of Erasmus</a:t>
            </a:r>
            <a:r>
              <a:rPr lang="en-GB" dirty="0" smtClean="0"/>
              <a:t>?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/>
              <a:t>•What was the importance of humanism for the Reformation?</a:t>
            </a:r>
            <a:endParaRPr lang="en-GB" b="1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Italian Humanists in the North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Polydore</a:t>
            </a:r>
            <a:r>
              <a:rPr lang="en-GB" dirty="0" smtClean="0"/>
              <a:t> Vergil</a:t>
            </a:r>
            <a:endParaRPr lang="en-GB" dirty="0"/>
          </a:p>
        </p:txBody>
      </p:sp>
      <p:pic>
        <p:nvPicPr>
          <p:cNvPr id="7" name="Content Placeholder 6" descr="Polydore vergi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92994" y="2461419"/>
            <a:ext cx="2768600" cy="33782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Aeneas </a:t>
            </a:r>
            <a:r>
              <a:rPr lang="en-GB" dirty="0" err="1"/>
              <a:t>Sylvius</a:t>
            </a:r>
            <a:r>
              <a:rPr lang="en-GB" dirty="0"/>
              <a:t> </a:t>
            </a:r>
            <a:r>
              <a:rPr lang="en-GB" dirty="0" err="1"/>
              <a:t>Piccolomini</a:t>
            </a:r>
            <a:r>
              <a:rPr lang="en-GB" dirty="0"/>
              <a:t> </a:t>
            </a:r>
            <a:r>
              <a:rPr lang="en-GB" dirty="0" smtClean="0"/>
              <a:t>(Pope Pius II)</a:t>
            </a:r>
            <a:endParaRPr lang="en-GB" dirty="0"/>
          </a:p>
        </p:txBody>
      </p:sp>
      <p:pic>
        <p:nvPicPr>
          <p:cNvPr id="8" name="Content Placeholder 7" descr="Piccolomini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57757" y="2174875"/>
            <a:ext cx="2616310" cy="39512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Classical texts from the Aldine Press, Venice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Aldus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285364"/>
            <a:ext cx="2254321" cy="308785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Content Placeholder 9" descr="Aldus 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436097" y="2213043"/>
            <a:ext cx="2082304" cy="328050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German Humanists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Johann Reuchlin</a:t>
            </a:r>
            <a:endParaRPr lang="en-GB" dirty="0"/>
          </a:p>
        </p:txBody>
      </p:sp>
      <p:pic>
        <p:nvPicPr>
          <p:cNvPr id="7" name="Content Placeholder 6" descr="Reuchli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03649" y="2495563"/>
            <a:ext cx="2240584" cy="345371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Willibald </a:t>
            </a:r>
            <a:r>
              <a:rPr lang="en-GB" dirty="0" err="1" smtClean="0"/>
              <a:t>Pirckheimer</a:t>
            </a:r>
            <a:endParaRPr lang="en-GB" dirty="0"/>
          </a:p>
        </p:txBody>
      </p:sp>
      <p:pic>
        <p:nvPicPr>
          <p:cNvPr id="8" name="Content Placeholder 7" descr="pirckheime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508104" y="2326485"/>
            <a:ext cx="2304255" cy="363016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Thomas More’s Utopia (1516): a humanist ‘no place’</a:t>
            </a:r>
            <a:endParaRPr lang="en-GB" sz="2800" dirty="0"/>
          </a:p>
        </p:txBody>
      </p:sp>
      <p:pic>
        <p:nvPicPr>
          <p:cNvPr id="9" name="Content Placeholder 8" descr="A272Utopia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5" y="1080942"/>
            <a:ext cx="3525576" cy="504522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Erasmus and his </a:t>
            </a:r>
            <a:r>
              <a:rPr lang="en-GB" sz="3600" dirty="0" err="1" smtClean="0"/>
              <a:t>Novum</a:t>
            </a:r>
            <a:r>
              <a:rPr lang="en-GB" sz="3600" dirty="0" smtClean="0"/>
              <a:t> </a:t>
            </a:r>
            <a:r>
              <a:rPr lang="en-GB" sz="3600" dirty="0" err="1" smtClean="0"/>
              <a:t>Instrumentum</a:t>
            </a:r>
            <a:r>
              <a:rPr lang="en-GB" sz="3600" dirty="0" smtClean="0"/>
              <a:t> of 1516 (with parallel Greek </a:t>
            </a:r>
            <a:r>
              <a:rPr lang="en-GB" sz="3600" smtClean="0"/>
              <a:t>and Latin </a:t>
            </a:r>
            <a:r>
              <a:rPr lang="en-GB" sz="3600" dirty="0" smtClean="0"/>
              <a:t>texts)</a:t>
            </a:r>
            <a:endParaRPr lang="en-GB" sz="3600" dirty="0"/>
          </a:p>
        </p:txBody>
      </p:sp>
      <p:pic>
        <p:nvPicPr>
          <p:cNvPr id="6" name="Content Placeholder 5" descr="novum instrumentu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5585" y="1600200"/>
            <a:ext cx="3161829" cy="4525963"/>
          </a:xfrm>
        </p:spPr>
      </p:pic>
      <p:pic>
        <p:nvPicPr>
          <p:cNvPr id="5" name="Content Placeholder 4" descr="erasmu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8063" y="1863107"/>
            <a:ext cx="2885409" cy="379814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113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European World:</vt:lpstr>
      <vt:lpstr>PowerPoint Presentation</vt:lpstr>
      <vt:lpstr>Italian Humanists in the North</vt:lpstr>
      <vt:lpstr>Classical texts from the Aldine Press, Venice</vt:lpstr>
      <vt:lpstr>German Humanists</vt:lpstr>
      <vt:lpstr>Thomas More’s Utopia (1516): a humanist ‘no place’</vt:lpstr>
      <vt:lpstr>Erasmus and his Novum Instrumentum of 1516 (with parallel Greek and Latin texts)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World:</dc:title>
  <dc:creator>Peter Marshall</dc:creator>
  <cp:lastModifiedBy>Marshall, Peter</cp:lastModifiedBy>
  <cp:revision>5</cp:revision>
  <dcterms:created xsi:type="dcterms:W3CDTF">2013-11-11T12:26:14Z</dcterms:created>
  <dcterms:modified xsi:type="dcterms:W3CDTF">2013-11-12T07:30:54Z</dcterms:modified>
</cp:coreProperties>
</file>