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68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5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5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18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49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77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79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93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90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3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653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DADB1-28D3-4142-9FFB-0E123B4B3C2E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FA578-697F-4FC1-816E-7B6A43EC8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33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Catholic Reformation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European World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New Model Sainthood: Peter Paul Rubens, Miracles of St Ignatius, 1618-19</a:t>
            </a:r>
            <a:endParaRPr lang="en-GB" sz="32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589" y="1600200"/>
            <a:ext cx="3344822" cy="4525963"/>
          </a:xfrm>
        </p:spPr>
      </p:pic>
    </p:spTree>
    <p:extLst>
      <p:ext uri="{BB962C8B-B14F-4D97-AF65-F5344CB8AC3E}">
        <p14:creationId xmlns:p14="http://schemas.microsoft.com/office/powerpoint/2010/main" val="240248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Religious Allegiances c. 1560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98668"/>
            <a:ext cx="6048672" cy="6111031"/>
          </a:xfrm>
        </p:spPr>
      </p:pic>
    </p:spTree>
    <p:extLst>
      <p:ext uri="{BB962C8B-B14F-4D97-AF65-F5344CB8AC3E}">
        <p14:creationId xmlns:p14="http://schemas.microsoft.com/office/powerpoint/2010/main" val="319305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Reform from the Top: The Council of Trent, 1545-63</a:t>
            </a:r>
            <a:endParaRPr lang="en-GB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993" y="1600200"/>
            <a:ext cx="5858013" cy="4525963"/>
          </a:xfrm>
        </p:spPr>
      </p:pic>
    </p:spTree>
    <p:extLst>
      <p:ext uri="{BB962C8B-B14F-4D97-AF65-F5344CB8AC3E}">
        <p14:creationId xmlns:p14="http://schemas.microsoft.com/office/powerpoint/2010/main" val="19145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 smtClean="0"/>
              <a:t>Serious Looking Popes: Pius V, Gregory XIII, </a:t>
            </a:r>
            <a:r>
              <a:rPr lang="en-GB" sz="3000" dirty="0" err="1" smtClean="0"/>
              <a:t>Sixtus</a:t>
            </a:r>
            <a:r>
              <a:rPr lang="en-GB" sz="3000" dirty="0" smtClean="0"/>
              <a:t> V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42778"/>
            <a:ext cx="2135882" cy="28625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11" y="1628800"/>
            <a:ext cx="2179202" cy="3067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088" y="4005064"/>
            <a:ext cx="298016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3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The Pope’s Army</a:t>
            </a:r>
            <a:endParaRPr lang="en-GB" sz="4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187" y="1052736"/>
            <a:ext cx="4048314" cy="4464496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3600" dirty="0" smtClean="0"/>
              <a:t>Paul III confirms the Society of Jesus, 1540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3673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‘Political Catholicism’</a:t>
            </a:r>
            <a:endParaRPr lang="en-GB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27679"/>
            <a:ext cx="4346286" cy="625364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sz="3200" dirty="0" smtClean="0"/>
              <a:t>Emperor Ferdinand II and the Coronation of the Virgin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700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Jean </a:t>
            </a:r>
            <a:r>
              <a:rPr lang="en-GB" sz="3200" dirty="0" err="1" smtClean="0"/>
              <a:t>Delumeau</a:t>
            </a:r>
            <a:r>
              <a:rPr lang="en-GB" sz="3200" dirty="0" smtClean="0"/>
              <a:t>: Christianization Thesis</a:t>
            </a:r>
            <a:endParaRPr lang="en-GB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818526"/>
            <a:ext cx="3708272" cy="3130754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2492896"/>
            <a:ext cx="2787933" cy="3888432"/>
          </a:xfrm>
        </p:spPr>
      </p:pic>
    </p:spTree>
    <p:extLst>
      <p:ext uri="{BB962C8B-B14F-4D97-AF65-F5344CB8AC3E}">
        <p14:creationId xmlns:p14="http://schemas.microsoft.com/office/powerpoint/2010/main" val="16530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John Bossy: Catholic Transformation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05982"/>
            <a:ext cx="2880319" cy="467628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819237"/>
            <a:ext cx="2952328" cy="4534515"/>
          </a:xfrm>
        </p:spPr>
      </p:pic>
    </p:spTree>
    <p:extLst>
      <p:ext uri="{BB962C8B-B14F-4D97-AF65-F5344CB8AC3E}">
        <p14:creationId xmlns:p14="http://schemas.microsoft.com/office/powerpoint/2010/main" val="13582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Catholic Reformers and Popular Religion: Accommodation not Acculturation 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Corpus Christ Procession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Exorcism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792" y="2236375"/>
            <a:ext cx="2682240" cy="382828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25828"/>
            <a:ext cx="2846998" cy="3623452"/>
          </a:xfrm>
        </p:spPr>
      </p:pic>
    </p:spTree>
    <p:extLst>
      <p:ext uri="{BB962C8B-B14F-4D97-AF65-F5344CB8AC3E}">
        <p14:creationId xmlns:p14="http://schemas.microsoft.com/office/powerpoint/2010/main" val="7456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95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The Catholic Reformation</vt:lpstr>
      <vt:lpstr>Religious Allegiances c. 1560</vt:lpstr>
      <vt:lpstr>Reform from the Top: The Council of Trent, 1545-63</vt:lpstr>
      <vt:lpstr>Serious Looking Popes: Pius V, Gregory XIII, Sixtus V</vt:lpstr>
      <vt:lpstr>The Pope’s Army</vt:lpstr>
      <vt:lpstr>‘Political Catholicism’</vt:lpstr>
      <vt:lpstr>Jean Delumeau: Christianization Thesis</vt:lpstr>
      <vt:lpstr>John Bossy: Catholic Transformation</vt:lpstr>
      <vt:lpstr>Catholic Reformers and Popular Religion: Accommodation not Acculturation </vt:lpstr>
      <vt:lpstr>New Model Sainthood: Peter Paul Rubens, Miracles of St Ignatius, 1618-19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Peter</dc:creator>
  <cp:lastModifiedBy>Marshall, Peter</cp:lastModifiedBy>
  <cp:revision>10</cp:revision>
  <dcterms:created xsi:type="dcterms:W3CDTF">2014-12-01T08:30:10Z</dcterms:created>
  <dcterms:modified xsi:type="dcterms:W3CDTF">2017-12-01T11:02:07Z</dcterms:modified>
</cp:coreProperties>
</file>