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6" r:id="rId6"/>
    <p:sldId id="265" r:id="rId7"/>
    <p:sldId id="259" r:id="rId8"/>
    <p:sldId id="262" r:id="rId9"/>
    <p:sldId id="260" r:id="rId10"/>
    <p:sldId id="261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923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433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12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10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386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870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14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597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25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002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DAF97-CCA1-4CB4-BB22-A9286C596F8D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01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DAF97-CCA1-4CB4-BB22-A9286C596F8D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628B2-6B0F-4035-B6CB-0B36906E3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31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s://www.google.co.uk/url?sa=i&amp;rct=j&amp;q=&amp;esrc=s&amp;source=images&amp;cd=&amp;cad=rja&amp;uact=8&amp;ved=0ahUKEwjc_8DantDXAhVDmbQKHYz6DXkQjRwIBw&amp;url=https%3A%2F%2Fwww.usatoday.com%2Fstory%2Fnews%2Fnation%2F2014%2F08%2F15%2Famish-ten-things-you-need-to-know%2F14111249%2F&amp;psig=AOvVaw34yLdXMLAK_eK4ds-NcTS7&amp;ust=151137331380181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Radical Reformation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European World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09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Peaceful Anabaptists: Mennonites and </a:t>
            </a:r>
            <a:r>
              <a:rPr lang="en-GB" sz="2800" smtClean="0"/>
              <a:t>Hutterites</a:t>
            </a: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Menno Simons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564904"/>
            <a:ext cx="2951148" cy="3600400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Jacob </a:t>
            </a:r>
            <a:r>
              <a:rPr lang="en-GB" dirty="0" err="1" smtClean="0"/>
              <a:t>Hutter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48880"/>
            <a:ext cx="2596896" cy="3883152"/>
          </a:xfrm>
        </p:spPr>
      </p:pic>
    </p:spTree>
    <p:extLst>
      <p:ext uri="{BB962C8B-B14F-4D97-AF65-F5344CB8AC3E}">
        <p14:creationId xmlns:p14="http://schemas.microsoft.com/office/powerpoint/2010/main" val="306324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Anabaptist Legacy: The Amish in Pennsylvania</a:t>
            </a:r>
            <a:endParaRPr lang="en-GB" sz="28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4176464" cy="2626893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72" y="4086788"/>
            <a:ext cx="5422696" cy="2711348"/>
          </a:xfrm>
          <a:prstGeom prst="rect">
            <a:avLst/>
          </a:prstGeom>
        </p:spPr>
      </p:pic>
      <p:pic>
        <p:nvPicPr>
          <p:cNvPr id="1026" name="Picture 2" descr="Image result for amish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224" y="1313669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19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60648"/>
            <a:ext cx="6768752" cy="5904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Problems of Definition – </a:t>
            </a:r>
            <a:r>
              <a:rPr lang="en-GB" sz="3200" i="1" dirty="0"/>
              <a:t>Radical Reformation</a:t>
            </a:r>
            <a:r>
              <a:rPr lang="en-GB" sz="3200" dirty="0"/>
              <a:t> (G. H. Williams) as </a:t>
            </a:r>
            <a:r>
              <a:rPr lang="en-GB" sz="3200" dirty="0" smtClean="0"/>
              <a:t>rejection</a:t>
            </a:r>
          </a:p>
          <a:p>
            <a:r>
              <a:rPr lang="en-GB" sz="3200" dirty="0" smtClean="0"/>
              <a:t>of </a:t>
            </a:r>
            <a:r>
              <a:rPr lang="en-GB" sz="3200" i="1" dirty="0"/>
              <a:t>magisterial </a:t>
            </a:r>
            <a:r>
              <a:rPr lang="en-GB" sz="3200" dirty="0"/>
              <a:t>(Mainstream) Reformation. But not end of  ‘spectrum’ – distinctive ‘third force</a:t>
            </a:r>
            <a:r>
              <a:rPr lang="en-GB" sz="3200" dirty="0" smtClean="0"/>
              <a:t>’</a:t>
            </a:r>
          </a:p>
          <a:p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How did this identity come about?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What was distinctive about radicals’ beliefs; why were they so hated &amp; feared?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3200" dirty="0"/>
              <a:t>Did they matter?</a:t>
            </a:r>
          </a:p>
        </p:txBody>
      </p:sp>
    </p:spTree>
    <p:extLst>
      <p:ext uri="{BB962C8B-B14F-4D97-AF65-F5344CB8AC3E}">
        <p14:creationId xmlns:p14="http://schemas.microsoft.com/office/powerpoint/2010/main" val="711547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Luther’s first evangelical critic: Andreas von </a:t>
            </a:r>
            <a:r>
              <a:rPr lang="en-GB" sz="2800" dirty="0" err="1" smtClean="0"/>
              <a:t>Karlstadt</a:t>
            </a:r>
            <a:endParaRPr lang="en-GB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07401"/>
            <a:ext cx="2877472" cy="2882267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711" y="1385074"/>
            <a:ext cx="5551611" cy="485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83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Zwingli disputes with Anabaptist leaders before Zurich city council, 1525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7" t="23370" r="23868" b="22978"/>
          <a:stretch/>
        </p:blipFill>
        <p:spPr bwMode="auto">
          <a:xfrm>
            <a:off x="1037543" y="1393634"/>
            <a:ext cx="7422889" cy="4791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650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910"/>
            <a:ext cx="9144000" cy="601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343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3810000" cy="2984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23719"/>
            <a:ext cx="38100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20" y="3717032"/>
            <a:ext cx="3810000" cy="299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88024" y="3495519"/>
            <a:ext cx="39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Anabaptist martyrdoms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985677"/>
            <a:ext cx="2858269" cy="283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937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Thomas </a:t>
            </a:r>
            <a:r>
              <a:rPr lang="en-GB" sz="2800" dirty="0" err="1" smtClean="0"/>
              <a:t>Müntzer</a:t>
            </a:r>
            <a:r>
              <a:rPr lang="en-GB" sz="2800" dirty="0" smtClean="0"/>
              <a:t> and the German Peasants’ War</a:t>
            </a:r>
            <a:endParaRPr lang="en-GB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911" y="2132856"/>
            <a:ext cx="6681424" cy="3925336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2304256" cy="2294015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61" y="3633520"/>
            <a:ext cx="2203704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78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Anabaptist kingdom: Munster, 1535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628800"/>
            <a:ext cx="4165600" cy="4470400"/>
          </a:xfrm>
          <a:ln>
            <a:solidFill>
              <a:srgbClr val="FF0000"/>
            </a:solidFill>
          </a:ln>
        </p:spPr>
      </p:pic>
      <p:sp>
        <p:nvSpPr>
          <p:cNvPr id="10" name="Oval 9"/>
          <p:cNvSpPr/>
          <p:nvPr/>
        </p:nvSpPr>
        <p:spPr>
          <a:xfrm>
            <a:off x="3203848" y="2924944"/>
            <a:ext cx="81724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90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Reprisals at Munster: Anabaptist leaders tortured, executed, then raised in cages on city cathedral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17638"/>
            <a:ext cx="6990275" cy="5169054"/>
          </a:xfrm>
        </p:spPr>
      </p:pic>
    </p:spTree>
    <p:extLst>
      <p:ext uri="{BB962C8B-B14F-4D97-AF65-F5344CB8AC3E}">
        <p14:creationId xmlns:p14="http://schemas.microsoft.com/office/powerpoint/2010/main" val="349213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136</Words>
  <Application>Microsoft Office PowerPoint</Application>
  <PresentationFormat>On-screen Show (4:3)</PresentationFormat>
  <Paragraphs>18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The Radical Reformation </vt:lpstr>
      <vt:lpstr>PowerPoint Presentation</vt:lpstr>
      <vt:lpstr>Luther’s first evangelical critic: Andreas von Karlstadt</vt:lpstr>
      <vt:lpstr>Zwingli disputes with Anabaptist leaders before Zurich city council, 1525</vt:lpstr>
      <vt:lpstr>PowerPoint Presentation</vt:lpstr>
      <vt:lpstr>PowerPoint Presentation</vt:lpstr>
      <vt:lpstr>Thomas Müntzer and the German Peasants’ War</vt:lpstr>
      <vt:lpstr>Anabaptist kingdom: Munster, 1535</vt:lpstr>
      <vt:lpstr>Reprisals at Munster: Anabaptist leaders tortured, executed, then raised in cages on city cathedral</vt:lpstr>
      <vt:lpstr>Peaceful Anabaptists: Mennonites and Hutterites</vt:lpstr>
      <vt:lpstr>Anabaptist Legacy: The Amish in Pennsylvania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Radical Reformation</dc:title>
  <dc:creator>Marshall, Peter</dc:creator>
  <cp:lastModifiedBy>Marshall, Peter</cp:lastModifiedBy>
  <cp:revision>13</cp:revision>
  <dcterms:created xsi:type="dcterms:W3CDTF">2013-11-20T15:50:30Z</dcterms:created>
  <dcterms:modified xsi:type="dcterms:W3CDTF">2017-11-21T18:16:32Z</dcterms:modified>
</cp:coreProperties>
</file>