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3"/>
  </p:notesMasterIdLst>
  <p:sldIdLst>
    <p:sldId id="256" r:id="rId2"/>
    <p:sldId id="310" r:id="rId3"/>
    <p:sldId id="370" r:id="rId4"/>
    <p:sldId id="273" r:id="rId5"/>
    <p:sldId id="261" r:id="rId6"/>
    <p:sldId id="266" r:id="rId7"/>
    <p:sldId id="350" r:id="rId8"/>
    <p:sldId id="271" r:id="rId9"/>
    <p:sldId id="267" r:id="rId10"/>
    <p:sldId id="263" r:id="rId11"/>
    <p:sldId id="259" r:id="rId12"/>
    <p:sldId id="351" r:id="rId13"/>
    <p:sldId id="268" r:id="rId14"/>
    <p:sldId id="274" r:id="rId15"/>
    <p:sldId id="270" r:id="rId16"/>
    <p:sldId id="265" r:id="rId17"/>
    <p:sldId id="262" r:id="rId18"/>
    <p:sldId id="283" r:id="rId19"/>
    <p:sldId id="284" r:id="rId20"/>
    <p:sldId id="281" r:id="rId21"/>
    <p:sldId id="279" r:id="rId22"/>
    <p:sldId id="276" r:id="rId23"/>
    <p:sldId id="275" r:id="rId24"/>
    <p:sldId id="264" r:id="rId25"/>
    <p:sldId id="285" r:id="rId26"/>
    <p:sldId id="280" r:id="rId27"/>
    <p:sldId id="294" r:id="rId28"/>
    <p:sldId id="287" r:id="rId29"/>
    <p:sldId id="286" r:id="rId30"/>
    <p:sldId id="293" r:id="rId31"/>
    <p:sldId id="258" r:id="rId32"/>
    <p:sldId id="371" r:id="rId33"/>
    <p:sldId id="343" r:id="rId34"/>
    <p:sldId id="347" r:id="rId35"/>
    <p:sldId id="346" r:id="rId36"/>
    <p:sldId id="372" r:id="rId37"/>
    <p:sldId id="289" r:id="rId38"/>
    <p:sldId id="290" r:id="rId39"/>
    <p:sldId id="282" r:id="rId40"/>
    <p:sldId id="292" r:id="rId41"/>
    <p:sldId id="362" r:id="rId42"/>
    <p:sldId id="363" r:id="rId43"/>
    <p:sldId id="364" r:id="rId44"/>
    <p:sldId id="373" r:id="rId45"/>
    <p:sldId id="366" r:id="rId46"/>
    <p:sldId id="367" r:id="rId47"/>
    <p:sldId id="368" r:id="rId48"/>
    <p:sldId id="361" r:id="rId49"/>
    <p:sldId id="358" r:id="rId50"/>
    <p:sldId id="311" r:id="rId51"/>
    <p:sldId id="314" r:id="rId52"/>
    <p:sldId id="315" r:id="rId53"/>
    <p:sldId id="313" r:id="rId54"/>
    <p:sldId id="355" r:id="rId55"/>
    <p:sldId id="333" r:id="rId56"/>
    <p:sldId id="334" r:id="rId57"/>
    <p:sldId id="337" r:id="rId58"/>
    <p:sldId id="335" r:id="rId59"/>
    <p:sldId id="338" r:id="rId60"/>
    <p:sldId id="336" r:id="rId61"/>
    <p:sldId id="323" r:id="rId62"/>
    <p:sldId id="319" r:id="rId63"/>
    <p:sldId id="322" r:id="rId64"/>
    <p:sldId id="324" r:id="rId65"/>
    <p:sldId id="320" r:id="rId66"/>
    <p:sldId id="321" r:id="rId67"/>
    <p:sldId id="306" r:id="rId68"/>
    <p:sldId id="296" r:id="rId69"/>
    <p:sldId id="298" r:id="rId70"/>
    <p:sldId id="297" r:id="rId71"/>
    <p:sldId id="308" r:id="rId72"/>
    <p:sldId id="303" r:id="rId73"/>
    <p:sldId id="304" r:id="rId74"/>
    <p:sldId id="305" r:id="rId75"/>
    <p:sldId id="302" r:id="rId76"/>
    <p:sldId id="326" r:id="rId77"/>
    <p:sldId id="269" r:id="rId78"/>
    <p:sldId id="348" r:id="rId79"/>
    <p:sldId id="328" r:id="rId80"/>
    <p:sldId id="329" r:id="rId81"/>
    <p:sldId id="330" r:id="rId82"/>
    <p:sldId id="332" r:id="rId83"/>
    <p:sldId id="331" r:id="rId84"/>
    <p:sldId id="339" r:id="rId85"/>
    <p:sldId id="325" r:id="rId86"/>
    <p:sldId id="327" r:id="rId87"/>
    <p:sldId id="257" r:id="rId88"/>
    <p:sldId id="340" r:id="rId89"/>
    <p:sldId id="345" r:id="rId90"/>
    <p:sldId id="341" r:id="rId91"/>
    <p:sldId id="344" r:id="rId92"/>
    <p:sldId id="349" r:id="rId93"/>
    <p:sldId id="316" r:id="rId94"/>
    <p:sldId id="353" r:id="rId95"/>
    <p:sldId id="352" r:id="rId96"/>
    <p:sldId id="359" r:id="rId97"/>
    <p:sldId id="354" r:id="rId98"/>
    <p:sldId id="369" r:id="rId99"/>
    <p:sldId id="309" r:id="rId100"/>
    <p:sldId id="291" r:id="rId101"/>
    <p:sldId id="374" r:id="rId10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2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notesMaster" Target="notesMasters/notesMaster1.xml"/><Relationship Id="rId104" Type="http://schemas.openxmlformats.org/officeDocument/2006/relationships/printerSettings" Target="printerSettings/printerSettings1.bin"/><Relationship Id="rId105" Type="http://schemas.openxmlformats.org/officeDocument/2006/relationships/presProps" Target="presProps.xml"/><Relationship Id="rId106" Type="http://schemas.openxmlformats.org/officeDocument/2006/relationships/viewProps" Target="viewProps.xml"/><Relationship Id="rId10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00" Type="http://schemas.openxmlformats.org/officeDocument/2006/relationships/slide" Target="slides/slide99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75599-BFF5-9E46-B99A-431A219BBD49}" type="datetimeFigureOut">
              <a:rPr lang="en-US" smtClean="0"/>
              <a:t>28/02/19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8F2896-4087-5347-BC26-FC9536A8E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984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F2896-4087-5347-BC26-FC9536A8E76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974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845D5-9933-5C4C-AEEC-FF5A05C83468}" type="datetimeFigureOut">
              <a:rPr lang="en-US" smtClean="0"/>
              <a:t>28/02/19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3531-DA56-FA41-9605-1BB12B19C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813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845D5-9933-5C4C-AEEC-FF5A05C83468}" type="datetimeFigureOut">
              <a:rPr lang="en-US" smtClean="0"/>
              <a:t>28/02/19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3531-DA56-FA41-9605-1BB12B19C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559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845D5-9933-5C4C-AEEC-FF5A05C83468}" type="datetimeFigureOut">
              <a:rPr lang="en-US" smtClean="0"/>
              <a:t>28/02/19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3531-DA56-FA41-9605-1BB12B19C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00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845D5-9933-5C4C-AEEC-FF5A05C83468}" type="datetimeFigureOut">
              <a:rPr lang="en-US" smtClean="0"/>
              <a:t>28/02/19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3531-DA56-FA41-9605-1BB12B19C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232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845D5-9933-5C4C-AEEC-FF5A05C83468}" type="datetimeFigureOut">
              <a:rPr lang="en-US" smtClean="0"/>
              <a:t>28/02/19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3531-DA56-FA41-9605-1BB12B19C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195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845D5-9933-5C4C-AEEC-FF5A05C83468}" type="datetimeFigureOut">
              <a:rPr lang="en-US" smtClean="0"/>
              <a:t>28/02/19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3531-DA56-FA41-9605-1BB12B19C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956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845D5-9933-5C4C-AEEC-FF5A05C83468}" type="datetimeFigureOut">
              <a:rPr lang="en-US" smtClean="0"/>
              <a:t>28/02/19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3531-DA56-FA41-9605-1BB12B19C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783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845D5-9933-5C4C-AEEC-FF5A05C83468}" type="datetimeFigureOut">
              <a:rPr lang="en-US" smtClean="0"/>
              <a:t>28/02/19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3531-DA56-FA41-9605-1BB12B19C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60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845D5-9933-5C4C-AEEC-FF5A05C83468}" type="datetimeFigureOut">
              <a:rPr lang="en-US" smtClean="0"/>
              <a:t>28/02/19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3531-DA56-FA41-9605-1BB12B19C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118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845D5-9933-5C4C-AEEC-FF5A05C83468}" type="datetimeFigureOut">
              <a:rPr lang="en-US" smtClean="0"/>
              <a:t>28/02/19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3531-DA56-FA41-9605-1BB12B19C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819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845D5-9933-5C4C-AEEC-FF5A05C83468}" type="datetimeFigureOut">
              <a:rPr lang="en-US" smtClean="0"/>
              <a:t>28/02/19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3531-DA56-FA41-9605-1BB12B19C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713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845D5-9933-5C4C-AEEC-FF5A05C83468}" type="datetimeFigureOut">
              <a:rPr lang="en-US" smtClean="0"/>
              <a:t>28/02/19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A3531-DA56-FA41-9605-1BB12B19C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217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2.jpg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4" Type="http://schemas.openxmlformats.org/officeDocument/2006/relationships/image" Target="../media/image15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jpg"/><Relationship Id="rId3" Type="http://schemas.openxmlformats.org/officeDocument/2006/relationships/image" Target="../media/image19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3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4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5.jp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6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7.jp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8.jp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9.jp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0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1.jp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2.jp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3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4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5.jp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6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7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8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9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1.jp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2.jp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3.jp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4.jp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5.jp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6.jp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7.jp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8.jp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9.jp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0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1.jp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2.jp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3.jp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4.jp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5.jp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6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7.jp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8.jp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9.jp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0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1.jp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2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3.jp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4.jp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5.jp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6.jp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7.jpg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8.jp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9.jp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0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1.jp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2.jpg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3.jpg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4.jp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5.jp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6.jpg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7.jpg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8.jpg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g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0.jpg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1.jpg"/><Relationship Id="rId3" Type="http://schemas.openxmlformats.org/officeDocument/2006/relationships/image" Target="../media/image92.jpg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3.jpg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4.jpg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5.jpg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6.jpg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7.jpeg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8.jpg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9.jpeg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0.jpg"/><Relationship Id="rId3" Type="http://schemas.openxmlformats.org/officeDocument/2006/relationships/image" Target="../media/image10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Picture 9" descr="Marchesa_Brigida_Spinola-Dori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7620"/>
            <a:ext cx="4419600" cy="6850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506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98c0454f042440759787449536744434158734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107" y="0"/>
            <a:ext cx="4521893" cy="6935754"/>
          </a:xfrm>
          <a:prstGeom prst="rect">
            <a:avLst/>
          </a:prstGeom>
        </p:spPr>
      </p:pic>
      <p:pic>
        <p:nvPicPr>
          <p:cNvPr id="3" name="Picture 2" descr="6070720244_8a37292ff2_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4622107" cy="6950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Jan_Brueghel_I_&amp;_Peter_Paul_Rubens_-_Sight_(Museo_del_Prado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5544"/>
            <a:ext cx="9144000" cy="522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2441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7999"/>
          </a:xfrm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chemeClr val="tx1"/>
                </a:solidFill>
              </a:rPr>
              <a:t>I </a:t>
            </a:r>
            <a:r>
              <a:rPr lang="it-IT" sz="2400" dirty="0" err="1">
                <a:solidFill>
                  <a:schemeClr val="tx1"/>
                </a:solidFill>
              </a:rPr>
              <a:t>used</a:t>
            </a:r>
            <a:r>
              <a:rPr lang="it-IT" sz="2400" dirty="0">
                <a:solidFill>
                  <a:schemeClr val="tx1"/>
                </a:solidFill>
              </a:rPr>
              <a:t> to </a:t>
            </a:r>
            <a:r>
              <a:rPr lang="it-IT" sz="2400" dirty="0" err="1">
                <a:solidFill>
                  <a:schemeClr val="tx1"/>
                </a:solidFill>
              </a:rPr>
              <a:t>marvel</a:t>
            </a:r>
            <a:r>
              <a:rPr lang="it-IT" sz="2400" dirty="0">
                <a:solidFill>
                  <a:schemeClr val="tx1"/>
                </a:solidFill>
              </a:rPr>
              <a:t> and </a:t>
            </a:r>
            <a:r>
              <a:rPr lang="it-IT" sz="2400" dirty="0" err="1">
                <a:solidFill>
                  <a:schemeClr val="tx1"/>
                </a:solidFill>
              </a:rPr>
              <a:t>at</a:t>
            </a:r>
            <a:r>
              <a:rPr lang="it-IT" sz="2400" dirty="0">
                <a:solidFill>
                  <a:schemeClr val="tx1"/>
                </a:solidFill>
              </a:rPr>
              <a:t> the </a:t>
            </a:r>
            <a:r>
              <a:rPr lang="it-IT" sz="2400" dirty="0" err="1">
                <a:solidFill>
                  <a:schemeClr val="tx1"/>
                </a:solidFill>
              </a:rPr>
              <a:t>same</a:t>
            </a:r>
            <a:r>
              <a:rPr lang="it-IT" sz="2400" dirty="0">
                <a:solidFill>
                  <a:schemeClr val="tx1"/>
                </a:solidFill>
              </a:rPr>
              <a:t> time to </a:t>
            </a:r>
            <a:r>
              <a:rPr lang="it-IT" sz="2400" dirty="0" err="1">
                <a:solidFill>
                  <a:schemeClr val="tx1"/>
                </a:solidFill>
              </a:rPr>
              <a:t>grieve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that</a:t>
            </a:r>
            <a:r>
              <a:rPr lang="it-IT" sz="2400" dirty="0">
                <a:solidFill>
                  <a:schemeClr val="tx1"/>
                </a:solidFill>
              </a:rPr>
              <a:t> so </a:t>
            </a:r>
            <a:r>
              <a:rPr lang="it-IT" sz="2400" dirty="0" err="1">
                <a:solidFill>
                  <a:schemeClr val="tx1"/>
                </a:solidFill>
              </a:rPr>
              <a:t>many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excellent</a:t>
            </a:r>
            <a:r>
              <a:rPr lang="it-IT" sz="2400" dirty="0">
                <a:solidFill>
                  <a:schemeClr val="tx1"/>
                </a:solidFill>
              </a:rPr>
              <a:t> and </a:t>
            </a:r>
            <a:r>
              <a:rPr lang="it-IT" sz="2400" dirty="0" err="1">
                <a:solidFill>
                  <a:schemeClr val="tx1"/>
                </a:solidFill>
              </a:rPr>
              <a:t>superior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arts</a:t>
            </a:r>
            <a:r>
              <a:rPr lang="it-IT" sz="2400" dirty="0">
                <a:solidFill>
                  <a:schemeClr val="tx1"/>
                </a:solidFill>
              </a:rPr>
              <a:t> and </a:t>
            </a:r>
            <a:r>
              <a:rPr lang="it-IT" sz="2400" dirty="0" err="1">
                <a:solidFill>
                  <a:schemeClr val="tx1"/>
                </a:solidFill>
              </a:rPr>
              <a:t>sciences</a:t>
            </a:r>
            <a:r>
              <a:rPr lang="it-IT" sz="2400" dirty="0">
                <a:solidFill>
                  <a:schemeClr val="tx1"/>
                </a:solidFill>
              </a:rPr>
              <a:t> from </a:t>
            </a:r>
            <a:r>
              <a:rPr lang="it-IT" sz="2400" dirty="0" err="1">
                <a:solidFill>
                  <a:schemeClr val="tx1"/>
                </a:solidFill>
              </a:rPr>
              <a:t>our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most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vigorous</a:t>
            </a:r>
            <a:r>
              <a:rPr lang="it-IT" sz="2400" dirty="0">
                <a:solidFill>
                  <a:schemeClr val="tx1"/>
                </a:solidFill>
              </a:rPr>
              <a:t> antique </a:t>
            </a:r>
            <a:r>
              <a:rPr lang="it-IT" sz="2400" dirty="0" err="1">
                <a:solidFill>
                  <a:schemeClr val="tx1"/>
                </a:solidFill>
              </a:rPr>
              <a:t>past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could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now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seem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lacking</a:t>
            </a:r>
            <a:r>
              <a:rPr lang="it-IT" sz="2400" dirty="0">
                <a:solidFill>
                  <a:schemeClr val="tx1"/>
                </a:solidFill>
              </a:rPr>
              <a:t> and </a:t>
            </a:r>
            <a:r>
              <a:rPr lang="it-IT" sz="2400" dirty="0" err="1">
                <a:solidFill>
                  <a:schemeClr val="tx1"/>
                </a:solidFill>
              </a:rPr>
              <a:t>almost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wholly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lost</a:t>
            </a:r>
            <a:r>
              <a:rPr lang="it-IT" sz="2400" dirty="0">
                <a:solidFill>
                  <a:schemeClr val="tx1"/>
                </a:solidFill>
              </a:rPr>
              <a:t>. </a:t>
            </a:r>
            <a:r>
              <a:rPr lang="it-IT" sz="2400" dirty="0" err="1">
                <a:solidFill>
                  <a:schemeClr val="tx1"/>
                </a:solidFill>
              </a:rPr>
              <a:t>We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know</a:t>
            </a:r>
            <a:r>
              <a:rPr lang="it-IT" sz="2400" dirty="0">
                <a:solidFill>
                  <a:schemeClr val="tx1"/>
                </a:solidFill>
              </a:rPr>
              <a:t> from [</a:t>
            </a:r>
            <a:r>
              <a:rPr lang="it-IT" sz="2400" dirty="0" err="1">
                <a:solidFill>
                  <a:schemeClr val="tx1"/>
                </a:solidFill>
              </a:rPr>
              <a:t>remaining</a:t>
            </a:r>
            <a:r>
              <a:rPr lang="it-IT" sz="2400" dirty="0">
                <a:solidFill>
                  <a:schemeClr val="tx1"/>
                </a:solidFill>
              </a:rPr>
              <a:t>] </a:t>
            </a:r>
            <a:r>
              <a:rPr lang="it-IT" sz="2400" dirty="0" err="1">
                <a:solidFill>
                  <a:schemeClr val="tx1"/>
                </a:solidFill>
              </a:rPr>
              <a:t>works</a:t>
            </a:r>
            <a:r>
              <a:rPr lang="it-IT" sz="2400" dirty="0">
                <a:solidFill>
                  <a:schemeClr val="tx1"/>
                </a:solidFill>
              </a:rPr>
              <a:t> and </a:t>
            </a:r>
            <a:r>
              <a:rPr lang="it-IT" sz="2400" dirty="0" err="1">
                <a:solidFill>
                  <a:schemeClr val="tx1"/>
                </a:solidFill>
              </a:rPr>
              <a:t>through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references</a:t>
            </a:r>
            <a:r>
              <a:rPr lang="it-IT" sz="2400" dirty="0">
                <a:solidFill>
                  <a:schemeClr val="tx1"/>
                </a:solidFill>
              </a:rPr>
              <a:t> to </a:t>
            </a:r>
            <a:r>
              <a:rPr lang="it-IT" sz="2400" dirty="0" err="1">
                <a:solidFill>
                  <a:schemeClr val="tx1"/>
                </a:solidFill>
              </a:rPr>
              <a:t>them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that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they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were</a:t>
            </a:r>
            <a:r>
              <a:rPr lang="it-IT" sz="2400" dirty="0">
                <a:solidFill>
                  <a:schemeClr val="tx1"/>
                </a:solidFill>
              </a:rPr>
              <a:t> once </a:t>
            </a:r>
            <a:r>
              <a:rPr lang="it-IT" sz="2400" dirty="0" err="1">
                <a:solidFill>
                  <a:schemeClr val="tx1"/>
                </a:solidFill>
              </a:rPr>
              <a:t>widespread</a:t>
            </a:r>
            <a:r>
              <a:rPr lang="it-IT" sz="2400" dirty="0">
                <a:solidFill>
                  <a:schemeClr val="tx1"/>
                </a:solidFill>
              </a:rPr>
              <a:t>. </a:t>
            </a:r>
            <a:r>
              <a:rPr lang="it-IT" sz="2400" dirty="0" err="1">
                <a:solidFill>
                  <a:schemeClr val="tx1"/>
                </a:solidFill>
              </a:rPr>
              <a:t>Painters</a:t>
            </a:r>
            <a:r>
              <a:rPr lang="it-IT" sz="2400" dirty="0">
                <a:solidFill>
                  <a:schemeClr val="tx1"/>
                </a:solidFill>
              </a:rPr>
              <a:t>, </a:t>
            </a:r>
            <a:r>
              <a:rPr lang="it-IT" sz="2400" dirty="0" err="1">
                <a:solidFill>
                  <a:schemeClr val="tx1"/>
                </a:solidFill>
              </a:rPr>
              <a:t>sculptors</a:t>
            </a:r>
            <a:r>
              <a:rPr lang="it-IT" sz="2400" dirty="0">
                <a:solidFill>
                  <a:schemeClr val="tx1"/>
                </a:solidFill>
              </a:rPr>
              <a:t>, </a:t>
            </a:r>
            <a:r>
              <a:rPr lang="it-IT" sz="2400" dirty="0" err="1">
                <a:solidFill>
                  <a:schemeClr val="tx1"/>
                </a:solidFill>
              </a:rPr>
              <a:t>architects</a:t>
            </a:r>
            <a:r>
              <a:rPr lang="it-IT" sz="2400" dirty="0">
                <a:solidFill>
                  <a:schemeClr val="tx1"/>
                </a:solidFill>
              </a:rPr>
              <a:t>, </a:t>
            </a:r>
            <a:r>
              <a:rPr lang="it-IT" sz="2400" dirty="0" err="1">
                <a:solidFill>
                  <a:schemeClr val="tx1"/>
                </a:solidFill>
              </a:rPr>
              <a:t>musicians</a:t>
            </a:r>
            <a:r>
              <a:rPr lang="it-IT" sz="2400" dirty="0">
                <a:solidFill>
                  <a:schemeClr val="tx1"/>
                </a:solidFill>
              </a:rPr>
              <a:t>, </a:t>
            </a:r>
            <a:r>
              <a:rPr lang="it-IT" sz="2400" dirty="0" err="1">
                <a:solidFill>
                  <a:schemeClr val="tx1"/>
                </a:solidFill>
              </a:rPr>
              <a:t>geometricians</a:t>
            </a:r>
            <a:r>
              <a:rPr lang="it-IT" sz="2400" dirty="0">
                <a:solidFill>
                  <a:schemeClr val="tx1"/>
                </a:solidFill>
              </a:rPr>
              <a:t>, </a:t>
            </a:r>
            <a:r>
              <a:rPr lang="it-IT" sz="2400" dirty="0" err="1">
                <a:solidFill>
                  <a:schemeClr val="tx1"/>
                </a:solidFill>
              </a:rPr>
              <a:t>rhetoricians</a:t>
            </a:r>
            <a:r>
              <a:rPr lang="it-IT" sz="2400" dirty="0">
                <a:solidFill>
                  <a:schemeClr val="tx1"/>
                </a:solidFill>
              </a:rPr>
              <a:t>, </a:t>
            </a:r>
            <a:r>
              <a:rPr lang="it-IT" sz="2400" dirty="0" err="1">
                <a:solidFill>
                  <a:schemeClr val="tx1"/>
                </a:solidFill>
              </a:rPr>
              <a:t>seers</a:t>
            </a:r>
            <a:r>
              <a:rPr lang="it-IT" sz="2400" dirty="0">
                <a:solidFill>
                  <a:schemeClr val="tx1"/>
                </a:solidFill>
              </a:rPr>
              <a:t> and </a:t>
            </a:r>
            <a:r>
              <a:rPr lang="it-IT" sz="2400" dirty="0" err="1">
                <a:solidFill>
                  <a:schemeClr val="tx1"/>
                </a:solidFill>
              </a:rPr>
              <a:t>similar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noble</a:t>
            </a:r>
            <a:r>
              <a:rPr lang="it-IT" sz="2400" dirty="0">
                <a:solidFill>
                  <a:schemeClr val="tx1"/>
                </a:solidFill>
              </a:rPr>
              <a:t> and </a:t>
            </a:r>
            <a:r>
              <a:rPr lang="it-IT" sz="2400" dirty="0" err="1">
                <a:solidFill>
                  <a:schemeClr val="tx1"/>
                </a:solidFill>
              </a:rPr>
              <a:t>amazing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intellects</a:t>
            </a:r>
            <a:r>
              <a:rPr lang="it-IT" sz="2400" dirty="0">
                <a:solidFill>
                  <a:schemeClr val="tx1"/>
                </a:solidFill>
              </a:rPr>
              <a:t> are </a:t>
            </a:r>
            <a:r>
              <a:rPr lang="it-IT" sz="2400" dirty="0" err="1">
                <a:solidFill>
                  <a:schemeClr val="tx1"/>
                </a:solidFill>
              </a:rPr>
              <a:t>very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rarely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found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today</a:t>
            </a:r>
            <a:r>
              <a:rPr lang="it-IT" sz="2400" dirty="0">
                <a:solidFill>
                  <a:schemeClr val="tx1"/>
                </a:solidFill>
              </a:rPr>
              <a:t> and </a:t>
            </a:r>
            <a:r>
              <a:rPr lang="it-IT" sz="2400" dirty="0" err="1">
                <a:solidFill>
                  <a:schemeClr val="tx1"/>
                </a:solidFill>
              </a:rPr>
              <a:t>there</a:t>
            </a:r>
            <a:r>
              <a:rPr lang="it-IT" sz="2400" dirty="0">
                <a:solidFill>
                  <a:schemeClr val="tx1"/>
                </a:solidFill>
              </a:rPr>
              <a:t> are </a:t>
            </a:r>
            <a:r>
              <a:rPr lang="it-IT" sz="2400" dirty="0" err="1">
                <a:solidFill>
                  <a:schemeClr val="tx1"/>
                </a:solidFill>
              </a:rPr>
              <a:t>few</a:t>
            </a:r>
            <a:r>
              <a:rPr lang="it-IT" sz="2400" dirty="0">
                <a:solidFill>
                  <a:schemeClr val="tx1"/>
                </a:solidFill>
              </a:rPr>
              <a:t> to </a:t>
            </a:r>
            <a:r>
              <a:rPr lang="it-IT" sz="2400" dirty="0" err="1">
                <a:solidFill>
                  <a:schemeClr val="tx1"/>
                </a:solidFill>
              </a:rPr>
              <a:t>praise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them</a:t>
            </a:r>
            <a:r>
              <a:rPr lang="it-IT" sz="2400" dirty="0">
                <a:solidFill>
                  <a:schemeClr val="tx1"/>
                </a:solidFill>
              </a:rPr>
              <a:t> … </a:t>
            </a:r>
            <a:r>
              <a:rPr lang="it-IT" sz="2400" dirty="0" err="1">
                <a:solidFill>
                  <a:schemeClr val="tx1"/>
                </a:solidFill>
              </a:rPr>
              <a:t>Since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then</a:t>
            </a:r>
            <a:r>
              <a:rPr lang="it-IT" sz="2400" dirty="0">
                <a:solidFill>
                  <a:schemeClr val="tx1"/>
                </a:solidFill>
              </a:rPr>
              <a:t>, I </a:t>
            </a:r>
            <a:r>
              <a:rPr lang="it-IT" sz="2400" dirty="0" err="1">
                <a:solidFill>
                  <a:schemeClr val="tx1"/>
                </a:solidFill>
              </a:rPr>
              <a:t>have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been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brought</a:t>
            </a:r>
            <a:r>
              <a:rPr lang="it-IT" sz="2400" dirty="0">
                <a:solidFill>
                  <a:schemeClr val="tx1"/>
                </a:solidFill>
              </a:rPr>
              <a:t> back </a:t>
            </a:r>
            <a:r>
              <a:rPr lang="it-IT" sz="2400" dirty="0" err="1">
                <a:solidFill>
                  <a:schemeClr val="tx1"/>
                </a:solidFill>
              </a:rPr>
              <a:t>here</a:t>
            </a:r>
            <a:r>
              <a:rPr lang="it-IT" sz="2400" dirty="0">
                <a:solidFill>
                  <a:schemeClr val="tx1"/>
                </a:solidFill>
              </a:rPr>
              <a:t> [to </a:t>
            </a:r>
            <a:r>
              <a:rPr lang="it-IT" sz="2400" dirty="0" smtClean="0">
                <a:solidFill>
                  <a:schemeClr val="tx1"/>
                </a:solidFill>
              </a:rPr>
              <a:t>Florence] </a:t>
            </a:r>
            <a:r>
              <a:rPr lang="it-IT" sz="2400" dirty="0">
                <a:solidFill>
                  <a:schemeClr val="tx1"/>
                </a:solidFill>
              </a:rPr>
              <a:t>… </a:t>
            </a:r>
            <a:r>
              <a:rPr lang="it-IT" sz="2400" dirty="0" err="1">
                <a:solidFill>
                  <a:schemeClr val="tx1"/>
                </a:solidFill>
              </a:rPr>
              <a:t>into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this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our</a:t>
            </a:r>
            <a:r>
              <a:rPr lang="it-IT" sz="2400" dirty="0">
                <a:solidFill>
                  <a:schemeClr val="tx1"/>
                </a:solidFill>
              </a:rPr>
              <a:t> city, </a:t>
            </a:r>
            <a:r>
              <a:rPr lang="it-IT" sz="2400" dirty="0" err="1">
                <a:solidFill>
                  <a:schemeClr val="tx1"/>
                </a:solidFill>
              </a:rPr>
              <a:t>adorned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above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all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others</a:t>
            </a:r>
            <a:r>
              <a:rPr lang="it-IT" sz="2400" dirty="0">
                <a:solidFill>
                  <a:schemeClr val="tx1"/>
                </a:solidFill>
              </a:rPr>
              <a:t>. I </a:t>
            </a:r>
            <a:r>
              <a:rPr lang="it-IT" sz="2400" dirty="0" err="1">
                <a:solidFill>
                  <a:schemeClr val="tx1"/>
                </a:solidFill>
              </a:rPr>
              <a:t>have</a:t>
            </a:r>
            <a:r>
              <a:rPr lang="it-IT" sz="2400" dirty="0">
                <a:solidFill>
                  <a:schemeClr val="tx1"/>
                </a:solidFill>
              </a:rPr>
              <a:t> come to </a:t>
            </a:r>
            <a:r>
              <a:rPr lang="it-IT" sz="2400" dirty="0" err="1">
                <a:solidFill>
                  <a:schemeClr val="tx1"/>
                </a:solidFill>
              </a:rPr>
              <a:t>understand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that</a:t>
            </a:r>
            <a:r>
              <a:rPr lang="it-IT" sz="2400" dirty="0">
                <a:solidFill>
                  <a:schemeClr val="tx1"/>
                </a:solidFill>
              </a:rPr>
              <a:t> in </a:t>
            </a:r>
            <a:r>
              <a:rPr lang="it-IT" sz="2400" dirty="0" err="1">
                <a:solidFill>
                  <a:schemeClr val="tx1"/>
                </a:solidFill>
              </a:rPr>
              <a:t>many</a:t>
            </a:r>
            <a:r>
              <a:rPr lang="it-IT" sz="2400" dirty="0">
                <a:solidFill>
                  <a:schemeClr val="tx1"/>
                </a:solidFill>
              </a:rPr>
              <a:t> men, </a:t>
            </a:r>
            <a:r>
              <a:rPr lang="it-IT" sz="2400" dirty="0" err="1">
                <a:solidFill>
                  <a:schemeClr val="tx1"/>
                </a:solidFill>
              </a:rPr>
              <a:t>but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especially</a:t>
            </a:r>
            <a:r>
              <a:rPr lang="it-IT" sz="2400" dirty="0">
                <a:solidFill>
                  <a:schemeClr val="tx1"/>
                </a:solidFill>
              </a:rPr>
              <a:t> in </a:t>
            </a:r>
            <a:r>
              <a:rPr lang="it-IT" sz="2400" dirty="0" err="1">
                <a:solidFill>
                  <a:schemeClr val="tx1"/>
                </a:solidFill>
              </a:rPr>
              <a:t>you</a:t>
            </a:r>
            <a:r>
              <a:rPr lang="it-IT" sz="2400" dirty="0">
                <a:solidFill>
                  <a:schemeClr val="tx1"/>
                </a:solidFill>
              </a:rPr>
              <a:t>, Filippo and in </a:t>
            </a:r>
            <a:r>
              <a:rPr lang="it-IT" sz="2400" dirty="0" err="1">
                <a:solidFill>
                  <a:schemeClr val="tx1"/>
                </a:solidFill>
              </a:rPr>
              <a:t>our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close</a:t>
            </a:r>
            <a:r>
              <a:rPr lang="it-IT" sz="2400" dirty="0">
                <a:solidFill>
                  <a:schemeClr val="tx1"/>
                </a:solidFill>
              </a:rPr>
              <a:t> friend Donato the </a:t>
            </a:r>
            <a:r>
              <a:rPr lang="it-IT" sz="2400" dirty="0" err="1">
                <a:solidFill>
                  <a:schemeClr val="tx1"/>
                </a:solidFill>
              </a:rPr>
              <a:t>sculptor</a:t>
            </a:r>
            <a:r>
              <a:rPr lang="it-IT" sz="2400" dirty="0">
                <a:solidFill>
                  <a:schemeClr val="tx1"/>
                </a:solidFill>
              </a:rPr>
              <a:t> and in </a:t>
            </a:r>
            <a:r>
              <a:rPr lang="it-IT" sz="2400" dirty="0" err="1">
                <a:solidFill>
                  <a:schemeClr val="tx1"/>
                </a:solidFill>
              </a:rPr>
              <a:t>others</a:t>
            </a:r>
            <a:r>
              <a:rPr lang="it-IT" sz="2400" dirty="0">
                <a:solidFill>
                  <a:schemeClr val="tx1"/>
                </a:solidFill>
              </a:rPr>
              <a:t> … </a:t>
            </a:r>
            <a:r>
              <a:rPr lang="it-IT" sz="2400" dirty="0" err="1">
                <a:solidFill>
                  <a:schemeClr val="tx1"/>
                </a:solidFill>
              </a:rPr>
              <a:t>there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is</a:t>
            </a:r>
            <a:r>
              <a:rPr lang="it-IT" sz="2400" dirty="0">
                <a:solidFill>
                  <a:schemeClr val="tx1"/>
                </a:solidFill>
              </a:rPr>
              <a:t> a </a:t>
            </a:r>
            <a:r>
              <a:rPr lang="it-IT" sz="2400" dirty="0" err="1">
                <a:solidFill>
                  <a:schemeClr val="tx1"/>
                </a:solidFill>
              </a:rPr>
              <a:t>genius</a:t>
            </a:r>
            <a:r>
              <a:rPr lang="it-IT" sz="2400" dirty="0">
                <a:solidFill>
                  <a:schemeClr val="tx1"/>
                </a:solidFill>
              </a:rPr>
              <a:t> for [</a:t>
            </a:r>
            <a:r>
              <a:rPr lang="it-IT" sz="2400" dirty="0" err="1">
                <a:solidFill>
                  <a:schemeClr val="tx1"/>
                </a:solidFill>
              </a:rPr>
              <a:t>accomplishing</a:t>
            </a:r>
            <a:r>
              <a:rPr lang="it-IT" sz="2400" dirty="0">
                <a:solidFill>
                  <a:schemeClr val="tx1"/>
                </a:solidFill>
              </a:rPr>
              <a:t>] </a:t>
            </a:r>
            <a:r>
              <a:rPr lang="it-IT" sz="2400" dirty="0" err="1">
                <a:solidFill>
                  <a:schemeClr val="tx1"/>
                </a:solidFill>
              </a:rPr>
              <a:t>every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praiseworthy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thing</a:t>
            </a:r>
            <a:r>
              <a:rPr lang="it-IT" sz="2400" dirty="0">
                <a:solidFill>
                  <a:schemeClr val="tx1"/>
                </a:solidFill>
              </a:rPr>
              <a:t>. For </a:t>
            </a:r>
            <a:r>
              <a:rPr lang="it-IT" sz="2400" dirty="0" err="1">
                <a:solidFill>
                  <a:schemeClr val="tx1"/>
                </a:solidFill>
              </a:rPr>
              <a:t>this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they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should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not</a:t>
            </a:r>
            <a:r>
              <a:rPr lang="it-IT" sz="2400" dirty="0">
                <a:solidFill>
                  <a:schemeClr val="tx1"/>
                </a:solidFill>
              </a:rPr>
              <a:t> be </a:t>
            </a:r>
            <a:r>
              <a:rPr lang="it-IT" sz="2400" dirty="0" err="1">
                <a:solidFill>
                  <a:schemeClr val="tx1"/>
                </a:solidFill>
              </a:rPr>
              <a:t>slighted</a:t>
            </a:r>
            <a:r>
              <a:rPr lang="it-IT" sz="2400" dirty="0">
                <a:solidFill>
                  <a:schemeClr val="tx1"/>
                </a:solidFill>
              </a:rPr>
              <a:t> in </a:t>
            </a:r>
            <a:r>
              <a:rPr lang="it-IT" sz="2400" dirty="0" err="1">
                <a:solidFill>
                  <a:schemeClr val="tx1"/>
                </a:solidFill>
              </a:rPr>
              <a:t>favour</a:t>
            </a:r>
            <a:r>
              <a:rPr lang="it-IT" sz="2400" dirty="0">
                <a:solidFill>
                  <a:schemeClr val="tx1"/>
                </a:solidFill>
              </a:rPr>
              <a:t> of </a:t>
            </a:r>
            <a:r>
              <a:rPr lang="it-IT" sz="2400" dirty="0" err="1">
                <a:solidFill>
                  <a:schemeClr val="tx1"/>
                </a:solidFill>
              </a:rPr>
              <a:t>anyone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famous</a:t>
            </a:r>
            <a:r>
              <a:rPr lang="it-IT" sz="2400" dirty="0">
                <a:solidFill>
                  <a:schemeClr val="tx1"/>
                </a:solidFill>
              </a:rPr>
              <a:t> in </a:t>
            </a:r>
            <a:r>
              <a:rPr lang="it-IT" sz="2400" dirty="0" err="1">
                <a:solidFill>
                  <a:schemeClr val="tx1"/>
                </a:solidFill>
              </a:rPr>
              <a:t>antiquity</a:t>
            </a:r>
            <a:r>
              <a:rPr lang="it-IT" sz="2400" dirty="0">
                <a:solidFill>
                  <a:schemeClr val="tx1"/>
                </a:solidFill>
              </a:rPr>
              <a:t> in </a:t>
            </a:r>
            <a:r>
              <a:rPr lang="it-IT" sz="2400" dirty="0" err="1">
                <a:solidFill>
                  <a:schemeClr val="tx1"/>
                </a:solidFill>
              </a:rPr>
              <a:t>these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arts</a:t>
            </a:r>
            <a:r>
              <a:rPr lang="it-IT" sz="2400" dirty="0">
                <a:solidFill>
                  <a:schemeClr val="tx1"/>
                </a:solidFill>
              </a:rPr>
              <a:t>. </a:t>
            </a:r>
            <a:r>
              <a:rPr lang="it-IT" sz="2400" dirty="0" err="1">
                <a:solidFill>
                  <a:schemeClr val="tx1"/>
                </a:solidFill>
              </a:rPr>
              <a:t>Therefore</a:t>
            </a:r>
            <a:r>
              <a:rPr lang="it-IT" sz="2400" dirty="0">
                <a:solidFill>
                  <a:schemeClr val="tx1"/>
                </a:solidFill>
              </a:rPr>
              <a:t>, I </a:t>
            </a:r>
            <a:r>
              <a:rPr lang="it-IT" sz="2400" dirty="0" err="1">
                <a:solidFill>
                  <a:schemeClr val="tx1"/>
                </a:solidFill>
              </a:rPr>
              <a:t>believe</a:t>
            </a:r>
            <a:r>
              <a:rPr lang="it-IT" sz="2400" dirty="0">
                <a:solidFill>
                  <a:schemeClr val="tx1"/>
                </a:solidFill>
              </a:rPr>
              <a:t> the </a:t>
            </a:r>
            <a:r>
              <a:rPr lang="it-IT" sz="2400" dirty="0" err="1">
                <a:solidFill>
                  <a:schemeClr val="tx1"/>
                </a:solidFill>
              </a:rPr>
              <a:t>power</a:t>
            </a:r>
            <a:r>
              <a:rPr lang="it-IT" sz="2400" dirty="0">
                <a:solidFill>
                  <a:schemeClr val="tx1"/>
                </a:solidFill>
              </a:rPr>
              <a:t> of </a:t>
            </a:r>
            <a:r>
              <a:rPr lang="it-IT" sz="2400" dirty="0" err="1">
                <a:solidFill>
                  <a:schemeClr val="tx1"/>
                </a:solidFill>
              </a:rPr>
              <a:t>acquiring</a:t>
            </a:r>
            <a:r>
              <a:rPr lang="it-IT" sz="2400" dirty="0">
                <a:solidFill>
                  <a:schemeClr val="tx1"/>
                </a:solidFill>
              </a:rPr>
              <a:t> wide fame in </a:t>
            </a:r>
            <a:r>
              <a:rPr lang="it-IT" sz="2400" dirty="0" err="1">
                <a:solidFill>
                  <a:schemeClr val="tx1"/>
                </a:solidFill>
              </a:rPr>
              <a:t>any</a:t>
            </a:r>
            <a:r>
              <a:rPr lang="it-IT" sz="2400" dirty="0">
                <a:solidFill>
                  <a:schemeClr val="tx1"/>
                </a:solidFill>
              </a:rPr>
              <a:t> art or science </a:t>
            </a:r>
            <a:r>
              <a:rPr lang="it-IT" sz="2400" dirty="0" err="1">
                <a:solidFill>
                  <a:schemeClr val="tx1"/>
                </a:solidFill>
              </a:rPr>
              <a:t>lies</a:t>
            </a:r>
            <a:r>
              <a:rPr lang="it-IT" sz="2400" dirty="0">
                <a:solidFill>
                  <a:schemeClr val="tx1"/>
                </a:solidFill>
              </a:rPr>
              <a:t> in </a:t>
            </a:r>
            <a:r>
              <a:rPr lang="it-IT" sz="2400" dirty="0" err="1">
                <a:solidFill>
                  <a:schemeClr val="tx1"/>
                </a:solidFill>
              </a:rPr>
              <a:t>our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industry</a:t>
            </a:r>
            <a:r>
              <a:rPr lang="it-IT" sz="2400" dirty="0">
                <a:solidFill>
                  <a:schemeClr val="tx1"/>
                </a:solidFill>
              </a:rPr>
              <a:t> and </a:t>
            </a:r>
            <a:r>
              <a:rPr lang="it-IT" sz="2400" dirty="0" err="1">
                <a:solidFill>
                  <a:schemeClr val="tx1"/>
                </a:solidFill>
              </a:rPr>
              <a:t>diligence</a:t>
            </a:r>
            <a:r>
              <a:rPr lang="it-IT" sz="2400" dirty="0">
                <a:solidFill>
                  <a:schemeClr val="tx1"/>
                </a:solidFill>
              </a:rPr>
              <a:t> more </a:t>
            </a:r>
            <a:r>
              <a:rPr lang="it-IT" sz="2400" dirty="0" err="1">
                <a:solidFill>
                  <a:schemeClr val="tx1"/>
                </a:solidFill>
              </a:rPr>
              <a:t>than</a:t>
            </a:r>
            <a:r>
              <a:rPr lang="it-IT" sz="2400" dirty="0">
                <a:solidFill>
                  <a:schemeClr val="tx1"/>
                </a:solidFill>
              </a:rPr>
              <a:t> in the </a:t>
            </a:r>
            <a:r>
              <a:rPr lang="it-IT" sz="2400" dirty="0" err="1">
                <a:solidFill>
                  <a:schemeClr val="tx1"/>
                </a:solidFill>
              </a:rPr>
              <a:t>times</a:t>
            </a:r>
            <a:r>
              <a:rPr lang="it-IT" sz="2400" dirty="0">
                <a:solidFill>
                  <a:schemeClr val="tx1"/>
                </a:solidFill>
              </a:rPr>
              <a:t> or in the </a:t>
            </a:r>
            <a:r>
              <a:rPr lang="it-IT" sz="2400" dirty="0" err="1">
                <a:solidFill>
                  <a:schemeClr val="tx1"/>
                </a:solidFill>
              </a:rPr>
              <a:t>gifts</a:t>
            </a:r>
            <a:r>
              <a:rPr lang="it-IT" sz="2400" dirty="0">
                <a:solidFill>
                  <a:schemeClr val="tx1"/>
                </a:solidFill>
              </a:rPr>
              <a:t> of nature.</a:t>
            </a:r>
          </a:p>
          <a:p>
            <a:r>
              <a:rPr lang="it-IT" sz="2400" dirty="0">
                <a:solidFill>
                  <a:schemeClr val="tx1"/>
                </a:solidFill>
              </a:rPr>
              <a:t> </a:t>
            </a:r>
          </a:p>
          <a:p>
            <a:r>
              <a:rPr lang="it-IT" sz="2400" dirty="0">
                <a:solidFill>
                  <a:schemeClr val="tx1"/>
                </a:solidFill>
              </a:rPr>
              <a:t>Leon Battista Alberti</a:t>
            </a:r>
            <a:r>
              <a:rPr lang="it-IT" sz="2400" i="1" dirty="0">
                <a:solidFill>
                  <a:schemeClr val="tx1"/>
                </a:solidFill>
              </a:rPr>
              <a:t>, On Painting</a:t>
            </a:r>
            <a:r>
              <a:rPr lang="it-IT" sz="2400" dirty="0">
                <a:solidFill>
                  <a:schemeClr val="tx1"/>
                </a:solidFill>
              </a:rPr>
              <a:t>, 1435</a:t>
            </a:r>
          </a:p>
          <a:p>
            <a:r>
              <a:rPr lang="it-IT" sz="2400" dirty="0">
                <a:solidFill>
                  <a:schemeClr val="tx1"/>
                </a:solidFill>
              </a:rPr>
              <a:t> </a:t>
            </a:r>
          </a:p>
          <a:p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a3388f00be7c7a1a818ef021f9720f3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520" y="0"/>
            <a:ext cx="53949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8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Jan_van_Eyck_-_The_Madonna_with_Canon_van_der_Paele_(detail)_-_WGA77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626" y="-7884"/>
            <a:ext cx="5146748" cy="6873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Weyden_Portrait_of_a_Lad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280" y="-18645"/>
            <a:ext cx="4948960" cy="6876645"/>
          </a:xfrm>
          <a:prstGeom prst="rect">
            <a:avLst/>
          </a:prstGeom>
        </p:spPr>
      </p:pic>
      <p:pic>
        <p:nvPicPr>
          <p:cNvPr id="3" name="Picture 2" descr="weyde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0520" y="0"/>
            <a:ext cx="4983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michelangelo-versus-raphael-2-1024x69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0399"/>
            <a:ext cx="9144000" cy="6197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3189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333" y="-3188"/>
            <a:ext cx="5249334" cy="6861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51lCL56OriL._SX329_BO1,204,203,200_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49094" cy="6858000"/>
          </a:xfrm>
          <a:prstGeom prst="rect">
            <a:avLst/>
          </a:prstGeom>
        </p:spPr>
      </p:pic>
      <p:pic>
        <p:nvPicPr>
          <p:cNvPr id="3" name="Picture 2" descr="03_2015_Perseo_con_la_testa_di_Medusa-Benvenuto_Cellini-Piazza_della_Signoria-Loggia_dei_Lanzi-volta_a_crociera-ordine_corinzio_(Firenze)_Photo_Paolo_Villa_FOTO926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065" y="-29634"/>
            <a:ext cx="4561346" cy="6887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03SOLOMAN-facebookJumb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4143"/>
            <a:ext cx="9144000" cy="4789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6f8d99adcb64e39d7fc01bfbc8e727d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292" y="0"/>
            <a:ext cx="45294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downloa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115"/>
            <a:ext cx="4517919" cy="6727770"/>
          </a:xfrm>
          <a:prstGeom prst="rect">
            <a:avLst/>
          </a:prstGeom>
        </p:spPr>
      </p:pic>
      <p:pic>
        <p:nvPicPr>
          <p:cNvPr id="3" name="Picture 2" descr="51d9rHTJBtL._SX347_BO1,204,203,200_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600" y="138746"/>
            <a:ext cx="4602400" cy="6580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sofonisba1-lea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38" y="101600"/>
            <a:ext cx="9166877" cy="665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lucia-minerva-and-europa-anguissola-playing-chess-1555.jpg!Lar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39" y="5250"/>
            <a:ext cx="8696922" cy="6876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78aa8518381ffe273dd8deee4e71d51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8" y="647798"/>
            <a:ext cx="9099285" cy="5562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1ad4c274f09de6f9aec1a471e5a4d731619f912f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8709"/>
            <a:ext cx="9144000" cy="3880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1200px-Tizian_056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969" y="0"/>
            <a:ext cx="42420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172-mantua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selbst_4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289" y="15969"/>
            <a:ext cx="5283422" cy="6842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Ritratto_del_Duca_Vincenzo_II_Gonzag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2817" y="6211"/>
            <a:ext cx="5058367" cy="685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1200px-Charles_I_of_Engla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054" y="0"/>
            <a:ext cx="52618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4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889" y="45777"/>
            <a:ext cx="6812223" cy="6812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Arts and Society in Early Modern Europe</a:t>
            </a:r>
          </a:p>
          <a:p>
            <a:endParaRPr lang="en-US" sz="2000" dirty="0">
              <a:solidFill>
                <a:srgbClr val="000000"/>
              </a:solidFill>
            </a:endParaRPr>
          </a:p>
          <a:p>
            <a:pPr marL="514350" indent="-514350">
              <a:buAutoNum type="arabicPeriod"/>
            </a:pPr>
            <a:r>
              <a:rPr lang="en-US" sz="2800" dirty="0" smtClean="0">
                <a:solidFill>
                  <a:srgbClr val="000000"/>
                </a:solidFill>
              </a:rPr>
              <a:t>Art and Artists in Italy</a:t>
            </a:r>
          </a:p>
          <a:p>
            <a:pPr marL="514350" indent="-514350">
              <a:lnSpc>
                <a:spcPct val="140000"/>
              </a:lnSpc>
              <a:buAutoNum type="arabicPeriod"/>
            </a:pPr>
            <a:r>
              <a:rPr lang="en-US" sz="2800" dirty="0" smtClean="0">
                <a:solidFill>
                  <a:srgbClr val="000000"/>
                </a:solidFill>
              </a:rPr>
              <a:t>Patrons and Collectors</a:t>
            </a:r>
            <a:endParaRPr lang="en-US" sz="2800" dirty="0" smtClean="0">
              <a:solidFill>
                <a:srgbClr val="000000"/>
              </a:solidFill>
            </a:endParaRPr>
          </a:p>
          <a:p>
            <a:pPr marL="514350" indent="-514350">
              <a:lnSpc>
                <a:spcPct val="140000"/>
              </a:lnSpc>
              <a:buAutoNum type="arabicPeriod"/>
            </a:pPr>
            <a:r>
              <a:rPr lang="en-US" sz="2800" dirty="0" smtClean="0">
                <a:solidFill>
                  <a:srgbClr val="000000"/>
                </a:solidFill>
              </a:rPr>
              <a:t>Art and State Power</a:t>
            </a:r>
          </a:p>
          <a:p>
            <a:pPr marL="514350" indent="-514350">
              <a:lnSpc>
                <a:spcPct val="140000"/>
              </a:lnSpc>
              <a:buAutoNum type="arabicPeriod"/>
            </a:pPr>
            <a:r>
              <a:rPr lang="en-US" sz="2800" dirty="0" smtClean="0">
                <a:solidFill>
                  <a:srgbClr val="000000"/>
                </a:solidFill>
              </a:rPr>
              <a:t>Religion</a:t>
            </a:r>
          </a:p>
          <a:p>
            <a:pPr marL="514350" indent="-514350">
              <a:lnSpc>
                <a:spcPct val="140000"/>
              </a:lnSpc>
              <a:buAutoNum type="arabicPeriod"/>
            </a:pPr>
            <a:r>
              <a:rPr lang="en-US" sz="2800" dirty="0" smtClean="0">
                <a:solidFill>
                  <a:srgbClr val="000000"/>
                </a:solidFill>
              </a:rPr>
              <a:t>The </a:t>
            </a:r>
            <a:r>
              <a:rPr lang="en-US" sz="2800" dirty="0" smtClean="0">
                <a:solidFill>
                  <a:srgbClr val="000000"/>
                </a:solidFill>
              </a:rPr>
              <a:t>Dutch Art </a:t>
            </a:r>
            <a:r>
              <a:rPr lang="en-US" sz="2800" dirty="0" smtClean="0">
                <a:solidFill>
                  <a:srgbClr val="000000"/>
                </a:solidFill>
              </a:rPr>
              <a:t>Market</a:t>
            </a:r>
          </a:p>
          <a:p>
            <a:pPr marL="514350" indent="-514350">
              <a:lnSpc>
                <a:spcPct val="140000"/>
              </a:lnSpc>
              <a:buAutoNum type="arabicPeriod"/>
            </a:pPr>
            <a:r>
              <a:rPr lang="en-US" sz="2800" dirty="0" smtClean="0">
                <a:solidFill>
                  <a:srgbClr val="000000"/>
                </a:solidFill>
              </a:rPr>
              <a:t>Science and Technology</a:t>
            </a:r>
          </a:p>
          <a:p>
            <a:pPr marL="514350" indent="-514350">
              <a:lnSpc>
                <a:spcPct val="140000"/>
              </a:lnSpc>
              <a:buAutoNum type="arabicPeriod"/>
            </a:pPr>
            <a:r>
              <a:rPr lang="en-US" sz="2800" dirty="0" err="1" smtClean="0">
                <a:solidFill>
                  <a:srgbClr val="000000"/>
                </a:solidFill>
              </a:rPr>
              <a:t>Wunder</a:t>
            </a:r>
            <a:r>
              <a:rPr lang="en-US" sz="2800" dirty="0" err="1" smtClean="0">
                <a:solidFill>
                  <a:srgbClr val="000000"/>
                </a:solidFill>
              </a:rPr>
              <a:t>kammern</a:t>
            </a:r>
            <a:r>
              <a:rPr lang="en-US" sz="2800" dirty="0" smtClean="0">
                <a:solidFill>
                  <a:srgbClr val="000000"/>
                </a:solidFill>
              </a:rPr>
              <a:t> and </a:t>
            </a:r>
            <a:r>
              <a:rPr lang="en-US" sz="2800" dirty="0" smtClean="0">
                <a:solidFill>
                  <a:srgbClr val="000000"/>
                </a:solidFill>
              </a:rPr>
              <a:t>Global </a:t>
            </a:r>
            <a:r>
              <a:rPr lang="en-US" sz="2800" dirty="0" smtClean="0">
                <a:solidFill>
                  <a:srgbClr val="000000"/>
                </a:solidFill>
              </a:rPr>
              <a:t>Arts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244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Peter_Paul_Rubens_-_Portrait_of_George_Villiers,_1st_Duke_of_Buckingham_GL_GM_PC_4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935" y="0"/>
            <a:ext cx="52561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endParaRPr lang="it-IT" sz="2400" dirty="0" smtClean="0">
              <a:solidFill>
                <a:srgbClr val="000000"/>
              </a:solidFill>
            </a:endParaRPr>
          </a:p>
          <a:p>
            <a:r>
              <a:rPr lang="it-IT" sz="2400" dirty="0" err="1" smtClean="0">
                <a:solidFill>
                  <a:srgbClr val="000000"/>
                </a:solidFill>
              </a:rPr>
              <a:t>Sometimes</a:t>
            </a:r>
            <a:r>
              <a:rPr lang="it-IT" sz="2400" dirty="0">
                <a:solidFill>
                  <a:srgbClr val="000000"/>
                </a:solidFill>
              </a:rPr>
              <a:t>, </a:t>
            </a:r>
            <a:r>
              <a:rPr lang="it-IT" sz="2400" dirty="0" err="1">
                <a:solidFill>
                  <a:srgbClr val="000000"/>
                </a:solidFill>
              </a:rPr>
              <a:t>when</a:t>
            </a:r>
            <a:r>
              <a:rPr lang="it-IT" sz="2400" dirty="0">
                <a:solidFill>
                  <a:srgbClr val="000000"/>
                </a:solidFill>
              </a:rPr>
              <a:t> I </a:t>
            </a:r>
            <a:r>
              <a:rPr lang="it-IT" sz="2400" dirty="0" err="1">
                <a:solidFill>
                  <a:srgbClr val="000000"/>
                </a:solidFill>
              </a:rPr>
              <a:t>am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contemplating</a:t>
            </a:r>
            <a:r>
              <a:rPr lang="it-IT" sz="2400" dirty="0">
                <a:solidFill>
                  <a:srgbClr val="000000"/>
                </a:solidFill>
              </a:rPr>
              <a:t> the </a:t>
            </a:r>
            <a:r>
              <a:rPr lang="it-IT" sz="2400" dirty="0" err="1">
                <a:solidFill>
                  <a:srgbClr val="000000"/>
                </a:solidFill>
              </a:rPr>
              <a:t>treasure</a:t>
            </a:r>
            <a:r>
              <a:rPr lang="it-IT" sz="2400" dirty="0">
                <a:solidFill>
                  <a:srgbClr val="000000"/>
                </a:solidFill>
              </a:rPr>
              <a:t> of </a:t>
            </a:r>
            <a:r>
              <a:rPr lang="it-IT" sz="2400" dirty="0" err="1">
                <a:solidFill>
                  <a:srgbClr val="000000"/>
                </a:solidFill>
              </a:rPr>
              <a:t>rarities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which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your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Excellency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has</a:t>
            </a:r>
            <a:r>
              <a:rPr lang="it-IT" sz="2400" dirty="0">
                <a:solidFill>
                  <a:srgbClr val="000000"/>
                </a:solidFill>
              </a:rPr>
              <a:t> in so short a time </a:t>
            </a:r>
            <a:r>
              <a:rPr lang="it-IT" sz="2400" dirty="0" err="1">
                <a:solidFill>
                  <a:srgbClr val="000000"/>
                </a:solidFill>
              </a:rPr>
              <a:t>amassed</a:t>
            </a:r>
            <a:r>
              <a:rPr lang="it-IT" sz="2400" dirty="0">
                <a:solidFill>
                  <a:srgbClr val="000000"/>
                </a:solidFill>
              </a:rPr>
              <a:t>, I </a:t>
            </a:r>
            <a:r>
              <a:rPr lang="it-IT" sz="2400" dirty="0" err="1">
                <a:solidFill>
                  <a:srgbClr val="000000"/>
                </a:solidFill>
              </a:rPr>
              <a:t>cannot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but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feel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astonishment</a:t>
            </a:r>
            <a:r>
              <a:rPr lang="it-IT" sz="2400" dirty="0">
                <a:solidFill>
                  <a:srgbClr val="000000"/>
                </a:solidFill>
              </a:rPr>
              <a:t> in the </a:t>
            </a:r>
            <a:r>
              <a:rPr lang="it-IT" sz="2400" dirty="0" err="1">
                <a:solidFill>
                  <a:srgbClr val="000000"/>
                </a:solidFill>
              </a:rPr>
              <a:t>midst</a:t>
            </a:r>
            <a:r>
              <a:rPr lang="it-IT" sz="2400" dirty="0">
                <a:solidFill>
                  <a:srgbClr val="000000"/>
                </a:solidFill>
              </a:rPr>
              <a:t> of </a:t>
            </a:r>
            <a:r>
              <a:rPr lang="it-IT" sz="2400" dirty="0" err="1">
                <a:solidFill>
                  <a:srgbClr val="000000"/>
                </a:solidFill>
              </a:rPr>
              <a:t>my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joy</a:t>
            </a:r>
            <a:r>
              <a:rPr lang="it-IT" sz="2400" dirty="0">
                <a:solidFill>
                  <a:srgbClr val="000000"/>
                </a:solidFill>
              </a:rPr>
              <a:t>, for out of </a:t>
            </a:r>
            <a:r>
              <a:rPr lang="it-IT" sz="2400" dirty="0" err="1">
                <a:solidFill>
                  <a:srgbClr val="000000"/>
                </a:solidFill>
              </a:rPr>
              <a:t>all</a:t>
            </a:r>
            <a:r>
              <a:rPr lang="it-IT" sz="2400" dirty="0">
                <a:solidFill>
                  <a:srgbClr val="000000"/>
                </a:solidFill>
              </a:rPr>
              <a:t> the amateurs and </a:t>
            </a:r>
            <a:r>
              <a:rPr lang="it-IT" sz="2400" dirty="0" err="1">
                <a:solidFill>
                  <a:srgbClr val="000000"/>
                </a:solidFill>
              </a:rPr>
              <a:t>princes</a:t>
            </a:r>
            <a:r>
              <a:rPr lang="it-IT" sz="2400" dirty="0">
                <a:solidFill>
                  <a:srgbClr val="000000"/>
                </a:solidFill>
              </a:rPr>
              <a:t> and Kings, </a:t>
            </a:r>
            <a:r>
              <a:rPr lang="it-IT" sz="2400" dirty="0" err="1">
                <a:solidFill>
                  <a:srgbClr val="000000"/>
                </a:solidFill>
              </a:rPr>
              <a:t>there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is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not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one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who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has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collected</a:t>
            </a:r>
            <a:r>
              <a:rPr lang="it-IT" sz="2400" dirty="0">
                <a:solidFill>
                  <a:srgbClr val="000000"/>
                </a:solidFill>
              </a:rPr>
              <a:t> in </a:t>
            </a:r>
            <a:r>
              <a:rPr lang="it-IT" sz="2400" dirty="0" err="1">
                <a:solidFill>
                  <a:srgbClr val="000000"/>
                </a:solidFill>
              </a:rPr>
              <a:t>forty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years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as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many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as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your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Excellency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has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collected</a:t>
            </a:r>
            <a:r>
              <a:rPr lang="it-IT" sz="2400" dirty="0">
                <a:solidFill>
                  <a:srgbClr val="000000"/>
                </a:solidFill>
              </a:rPr>
              <a:t> in </a:t>
            </a:r>
            <a:r>
              <a:rPr lang="it-IT" sz="2400" dirty="0" err="1">
                <a:solidFill>
                  <a:srgbClr val="000000"/>
                </a:solidFill>
              </a:rPr>
              <a:t>five</a:t>
            </a:r>
            <a:r>
              <a:rPr lang="it-IT" sz="2400" dirty="0">
                <a:solidFill>
                  <a:srgbClr val="000000"/>
                </a:solidFill>
              </a:rPr>
              <a:t>. </a:t>
            </a:r>
            <a:r>
              <a:rPr lang="it-IT" sz="2400" dirty="0" err="1">
                <a:solidFill>
                  <a:srgbClr val="000000"/>
                </a:solidFill>
              </a:rPr>
              <a:t>Let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enemies</a:t>
            </a:r>
            <a:r>
              <a:rPr lang="it-IT" sz="2400" dirty="0">
                <a:solidFill>
                  <a:srgbClr val="000000"/>
                </a:solidFill>
              </a:rPr>
              <a:t> and </a:t>
            </a:r>
            <a:r>
              <a:rPr lang="it-IT" sz="2400" dirty="0" err="1">
                <a:solidFill>
                  <a:srgbClr val="000000"/>
                </a:solidFill>
              </a:rPr>
              <a:t>people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ignorant</a:t>
            </a:r>
            <a:r>
              <a:rPr lang="it-IT" sz="2400" dirty="0">
                <a:solidFill>
                  <a:srgbClr val="000000"/>
                </a:solidFill>
              </a:rPr>
              <a:t> of </a:t>
            </a:r>
            <a:r>
              <a:rPr lang="it-IT" sz="2400" dirty="0" err="1">
                <a:solidFill>
                  <a:srgbClr val="000000"/>
                </a:solidFill>
              </a:rPr>
              <a:t>paintings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say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what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they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will</a:t>
            </a:r>
            <a:r>
              <a:rPr lang="it-IT" sz="2400" dirty="0">
                <a:solidFill>
                  <a:srgbClr val="000000"/>
                </a:solidFill>
              </a:rPr>
              <a:t>, </a:t>
            </a:r>
            <a:r>
              <a:rPr lang="it-IT" sz="2400" dirty="0" err="1">
                <a:solidFill>
                  <a:srgbClr val="000000"/>
                </a:solidFill>
              </a:rPr>
              <a:t>they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cannot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deny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that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pictures</a:t>
            </a:r>
            <a:r>
              <a:rPr lang="it-IT" sz="2400" dirty="0">
                <a:solidFill>
                  <a:srgbClr val="000000"/>
                </a:solidFill>
              </a:rPr>
              <a:t> are </a:t>
            </a:r>
            <a:r>
              <a:rPr lang="it-IT" sz="2400" dirty="0" err="1">
                <a:solidFill>
                  <a:srgbClr val="000000"/>
                </a:solidFill>
              </a:rPr>
              <a:t>noble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ornaments</a:t>
            </a:r>
            <a:r>
              <a:rPr lang="it-IT" sz="2400" dirty="0">
                <a:solidFill>
                  <a:srgbClr val="000000"/>
                </a:solidFill>
              </a:rPr>
              <a:t>, a </a:t>
            </a:r>
            <a:r>
              <a:rPr lang="it-IT" sz="2400" dirty="0" err="1">
                <a:solidFill>
                  <a:srgbClr val="000000"/>
                </a:solidFill>
              </a:rPr>
              <a:t>delightful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amusement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smtClean="0">
                <a:solidFill>
                  <a:srgbClr val="000000"/>
                </a:solidFill>
              </a:rPr>
              <a:t>... </a:t>
            </a:r>
            <a:r>
              <a:rPr lang="it-IT" sz="2400" dirty="0" err="1">
                <a:solidFill>
                  <a:srgbClr val="000000"/>
                </a:solidFill>
              </a:rPr>
              <a:t>Our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pictures</a:t>
            </a:r>
            <a:r>
              <a:rPr lang="it-IT" sz="2400" dirty="0">
                <a:solidFill>
                  <a:srgbClr val="000000"/>
                </a:solidFill>
              </a:rPr>
              <a:t>, </a:t>
            </a:r>
            <a:r>
              <a:rPr lang="it-IT" sz="2400" dirty="0" err="1">
                <a:solidFill>
                  <a:srgbClr val="000000"/>
                </a:solidFill>
              </a:rPr>
              <a:t>if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they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were</a:t>
            </a:r>
            <a:r>
              <a:rPr lang="it-IT" sz="2400" dirty="0">
                <a:solidFill>
                  <a:srgbClr val="000000"/>
                </a:solidFill>
              </a:rPr>
              <a:t> to be </a:t>
            </a:r>
            <a:r>
              <a:rPr lang="it-IT" sz="2400" dirty="0" err="1">
                <a:solidFill>
                  <a:srgbClr val="000000"/>
                </a:solidFill>
              </a:rPr>
              <a:t>sold</a:t>
            </a:r>
            <a:r>
              <a:rPr lang="it-IT" sz="2400" dirty="0">
                <a:solidFill>
                  <a:srgbClr val="000000"/>
                </a:solidFill>
              </a:rPr>
              <a:t> a </a:t>
            </a:r>
            <a:r>
              <a:rPr lang="it-IT" sz="2400" dirty="0" err="1">
                <a:solidFill>
                  <a:srgbClr val="000000"/>
                </a:solidFill>
              </a:rPr>
              <a:t>century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after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our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death</a:t>
            </a:r>
            <a:r>
              <a:rPr lang="it-IT" sz="2400" dirty="0">
                <a:solidFill>
                  <a:srgbClr val="000000"/>
                </a:solidFill>
              </a:rPr>
              <a:t>, </a:t>
            </a:r>
            <a:r>
              <a:rPr lang="it-IT" sz="2400" dirty="0" err="1">
                <a:solidFill>
                  <a:srgbClr val="000000"/>
                </a:solidFill>
              </a:rPr>
              <a:t>would</a:t>
            </a:r>
            <a:r>
              <a:rPr lang="it-IT" sz="2400" dirty="0">
                <a:solidFill>
                  <a:srgbClr val="000000"/>
                </a:solidFill>
              </a:rPr>
              <a:t> sell for </a:t>
            </a:r>
            <a:r>
              <a:rPr lang="it-IT" sz="2400" dirty="0" err="1">
                <a:solidFill>
                  <a:srgbClr val="000000"/>
                </a:solidFill>
              </a:rPr>
              <a:t>good</a:t>
            </a:r>
            <a:r>
              <a:rPr lang="it-IT" sz="2400" dirty="0">
                <a:solidFill>
                  <a:srgbClr val="000000"/>
                </a:solidFill>
              </a:rPr>
              <a:t> cash and for more </a:t>
            </a:r>
            <a:r>
              <a:rPr lang="it-IT" sz="2400" dirty="0" err="1">
                <a:solidFill>
                  <a:srgbClr val="000000"/>
                </a:solidFill>
              </a:rPr>
              <a:t>than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three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times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what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they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cost</a:t>
            </a:r>
            <a:r>
              <a:rPr lang="it-IT" sz="2400" dirty="0">
                <a:solidFill>
                  <a:srgbClr val="000000"/>
                </a:solidFill>
              </a:rPr>
              <a:t>. I </a:t>
            </a:r>
            <a:r>
              <a:rPr lang="it-IT" sz="2400" dirty="0" err="1">
                <a:solidFill>
                  <a:srgbClr val="000000"/>
                </a:solidFill>
              </a:rPr>
              <a:t>wish</a:t>
            </a:r>
            <a:r>
              <a:rPr lang="it-IT" sz="2400" dirty="0">
                <a:solidFill>
                  <a:srgbClr val="000000"/>
                </a:solidFill>
              </a:rPr>
              <a:t> I </a:t>
            </a:r>
            <a:r>
              <a:rPr lang="it-IT" sz="2400" dirty="0" err="1">
                <a:solidFill>
                  <a:srgbClr val="000000"/>
                </a:solidFill>
              </a:rPr>
              <a:t>could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only</a:t>
            </a:r>
            <a:r>
              <a:rPr lang="it-IT" sz="2400" dirty="0">
                <a:solidFill>
                  <a:srgbClr val="000000"/>
                </a:solidFill>
              </a:rPr>
              <a:t> live a </a:t>
            </a:r>
            <a:r>
              <a:rPr lang="it-IT" sz="2400" dirty="0" err="1">
                <a:solidFill>
                  <a:srgbClr val="000000"/>
                </a:solidFill>
              </a:rPr>
              <a:t>century</a:t>
            </a:r>
            <a:r>
              <a:rPr lang="it-IT" sz="2400" dirty="0">
                <a:solidFill>
                  <a:srgbClr val="000000"/>
                </a:solidFill>
              </a:rPr>
              <a:t>, </a:t>
            </a:r>
            <a:r>
              <a:rPr lang="it-IT" sz="2400" dirty="0" err="1">
                <a:solidFill>
                  <a:srgbClr val="000000"/>
                </a:solidFill>
              </a:rPr>
              <a:t>if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they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were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sold</a:t>
            </a:r>
            <a:r>
              <a:rPr lang="it-IT" sz="2400" dirty="0">
                <a:solidFill>
                  <a:srgbClr val="000000"/>
                </a:solidFill>
              </a:rPr>
              <a:t>, in </a:t>
            </a:r>
            <a:r>
              <a:rPr lang="it-IT" sz="2400" dirty="0" err="1">
                <a:solidFill>
                  <a:srgbClr val="000000"/>
                </a:solidFill>
              </a:rPr>
              <a:t>order</a:t>
            </a:r>
            <a:r>
              <a:rPr lang="it-IT" sz="2400" dirty="0">
                <a:solidFill>
                  <a:srgbClr val="000000"/>
                </a:solidFill>
              </a:rPr>
              <a:t> to be </a:t>
            </a:r>
            <a:r>
              <a:rPr lang="it-IT" sz="2400" dirty="0" err="1">
                <a:solidFill>
                  <a:srgbClr val="000000"/>
                </a:solidFill>
              </a:rPr>
              <a:t>able</a:t>
            </a:r>
            <a:r>
              <a:rPr lang="it-IT" sz="2400" dirty="0">
                <a:solidFill>
                  <a:srgbClr val="000000"/>
                </a:solidFill>
              </a:rPr>
              <a:t> to </a:t>
            </a:r>
            <a:r>
              <a:rPr lang="it-IT" sz="2400" dirty="0" err="1">
                <a:solidFill>
                  <a:srgbClr val="000000"/>
                </a:solidFill>
              </a:rPr>
              <a:t>say</a:t>
            </a:r>
            <a:r>
              <a:rPr lang="it-IT" sz="2400" dirty="0">
                <a:solidFill>
                  <a:srgbClr val="000000"/>
                </a:solidFill>
              </a:rPr>
              <a:t> to </a:t>
            </a:r>
            <a:r>
              <a:rPr lang="it-IT" sz="2400" dirty="0" err="1">
                <a:solidFill>
                  <a:srgbClr val="000000"/>
                </a:solidFill>
              </a:rPr>
              <a:t>those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facetious</a:t>
            </a:r>
            <a:r>
              <a:rPr lang="it-IT" sz="2400" dirty="0">
                <a:solidFill>
                  <a:srgbClr val="000000"/>
                </a:solidFill>
              </a:rPr>
              <a:t> folk </a:t>
            </a:r>
            <a:r>
              <a:rPr lang="it-IT" sz="2400" dirty="0" err="1">
                <a:solidFill>
                  <a:srgbClr val="000000"/>
                </a:solidFill>
              </a:rPr>
              <a:t>who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say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smtClean="0">
                <a:solidFill>
                  <a:srgbClr val="000000"/>
                </a:solidFill>
              </a:rPr>
              <a:t>‘</a:t>
            </a:r>
            <a:r>
              <a:rPr lang="it-IT" sz="2400" dirty="0" err="1" smtClean="0">
                <a:solidFill>
                  <a:srgbClr val="000000"/>
                </a:solidFill>
              </a:rPr>
              <a:t>it</a:t>
            </a:r>
            <a:r>
              <a:rPr lang="it-IT" sz="2400" dirty="0" smtClean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is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monny</a:t>
            </a:r>
            <a:r>
              <a:rPr lang="it-IT" sz="2400" dirty="0">
                <a:solidFill>
                  <a:srgbClr val="000000"/>
                </a:solidFill>
              </a:rPr>
              <a:t> cast </a:t>
            </a:r>
            <a:r>
              <a:rPr lang="it-IT" sz="2400" dirty="0" err="1">
                <a:solidFill>
                  <a:srgbClr val="000000"/>
                </a:solidFill>
              </a:rPr>
              <a:t>away</a:t>
            </a:r>
            <a:r>
              <a:rPr lang="it-IT" sz="2400" dirty="0">
                <a:solidFill>
                  <a:srgbClr val="000000"/>
                </a:solidFill>
              </a:rPr>
              <a:t> for </a:t>
            </a:r>
            <a:r>
              <a:rPr lang="it-IT" sz="2400" dirty="0" err="1">
                <a:solidFill>
                  <a:srgbClr val="000000"/>
                </a:solidFill>
              </a:rPr>
              <a:t>bobbles</a:t>
            </a:r>
            <a:r>
              <a:rPr lang="it-IT" sz="2400" dirty="0">
                <a:solidFill>
                  <a:srgbClr val="000000"/>
                </a:solidFill>
              </a:rPr>
              <a:t> and </a:t>
            </a:r>
            <a:r>
              <a:rPr lang="it-IT" sz="2400" dirty="0" err="1" smtClean="0">
                <a:solidFill>
                  <a:srgbClr val="000000"/>
                </a:solidFill>
              </a:rPr>
              <a:t>shadows</a:t>
            </a:r>
            <a:r>
              <a:rPr lang="it-IT" sz="2400" dirty="0" smtClean="0">
                <a:solidFill>
                  <a:srgbClr val="000000"/>
                </a:solidFill>
              </a:rPr>
              <a:t>’. </a:t>
            </a:r>
            <a:r>
              <a:rPr lang="it-IT" sz="2400" dirty="0">
                <a:solidFill>
                  <a:srgbClr val="000000"/>
                </a:solidFill>
              </a:rPr>
              <a:t>I </a:t>
            </a:r>
            <a:r>
              <a:rPr lang="it-IT" sz="2400" dirty="0" err="1">
                <a:solidFill>
                  <a:srgbClr val="000000"/>
                </a:solidFill>
              </a:rPr>
              <a:t>know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they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will</a:t>
            </a:r>
            <a:r>
              <a:rPr lang="it-IT" sz="2400" dirty="0">
                <a:solidFill>
                  <a:srgbClr val="000000"/>
                </a:solidFill>
              </a:rPr>
              <a:t> be </a:t>
            </a:r>
            <a:r>
              <a:rPr lang="it-IT" sz="2400" dirty="0" err="1">
                <a:solidFill>
                  <a:srgbClr val="000000"/>
                </a:solidFill>
              </a:rPr>
              <a:t>pictures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still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when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those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ignorants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will</a:t>
            </a:r>
            <a:r>
              <a:rPr lang="it-IT" sz="2400" dirty="0">
                <a:solidFill>
                  <a:srgbClr val="000000"/>
                </a:solidFill>
              </a:rPr>
              <a:t> be </a:t>
            </a:r>
            <a:r>
              <a:rPr lang="it-IT" sz="2400" dirty="0" err="1">
                <a:solidFill>
                  <a:srgbClr val="000000"/>
                </a:solidFill>
              </a:rPr>
              <a:t>lesser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than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smtClean="0">
                <a:solidFill>
                  <a:srgbClr val="000000"/>
                </a:solidFill>
              </a:rPr>
              <a:t>‘</a:t>
            </a:r>
            <a:r>
              <a:rPr lang="it-IT" sz="2400" dirty="0" err="1" smtClean="0">
                <a:solidFill>
                  <a:srgbClr val="000000"/>
                </a:solidFill>
              </a:rPr>
              <a:t>shadows</a:t>
            </a:r>
            <a:r>
              <a:rPr lang="it-IT" sz="2400" dirty="0" smtClean="0">
                <a:solidFill>
                  <a:srgbClr val="000000"/>
                </a:solidFill>
              </a:rPr>
              <a:t>’.</a:t>
            </a:r>
          </a:p>
          <a:p>
            <a:endParaRPr lang="it-IT" sz="2400" dirty="0">
              <a:solidFill>
                <a:srgbClr val="000000"/>
              </a:solidFill>
            </a:endParaRPr>
          </a:p>
          <a:p>
            <a:r>
              <a:rPr lang="it-IT" sz="2400" dirty="0" err="1">
                <a:solidFill>
                  <a:srgbClr val="000000"/>
                </a:solidFill>
              </a:rPr>
              <a:t>Letter</a:t>
            </a:r>
            <a:r>
              <a:rPr lang="it-IT" sz="2400" dirty="0">
                <a:solidFill>
                  <a:srgbClr val="000000"/>
                </a:solidFill>
              </a:rPr>
              <a:t> of the art dealer </a:t>
            </a:r>
            <a:r>
              <a:rPr lang="it-IT" sz="2400" dirty="0" err="1">
                <a:solidFill>
                  <a:srgbClr val="000000"/>
                </a:solidFill>
              </a:rPr>
              <a:t>Balthasar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 smtClean="0">
                <a:solidFill>
                  <a:srgbClr val="000000"/>
                </a:solidFill>
              </a:rPr>
              <a:t>Gerbier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smtClean="0">
                <a:solidFill>
                  <a:srgbClr val="000000"/>
                </a:solidFill>
              </a:rPr>
              <a:t>to </a:t>
            </a:r>
            <a:r>
              <a:rPr lang="it-IT" sz="2400" dirty="0">
                <a:solidFill>
                  <a:srgbClr val="000000"/>
                </a:solidFill>
              </a:rPr>
              <a:t>the Duke of </a:t>
            </a:r>
            <a:r>
              <a:rPr lang="it-IT" sz="2400" dirty="0" smtClean="0">
                <a:solidFill>
                  <a:srgbClr val="000000"/>
                </a:solidFill>
              </a:rPr>
              <a:t>Buckingham, 162</a:t>
            </a:r>
            <a:r>
              <a:rPr lang="it-IT" sz="2400" dirty="0">
                <a:solidFill>
                  <a:srgbClr val="000000"/>
                </a:solidFill>
              </a:rPr>
              <a:t>4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Tizian_-_Bildnis_des_Jacopo_de_Strad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532" y="0"/>
            <a:ext cx="53189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244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041218-10-Chambers-Art-Wonders-History-Eary-Moder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8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Willem_van_Haecht_(II)_-_Apelles_painting_Campaspe_-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264"/>
            <a:ext cx="9144000" cy="6443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8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Picture 2" descr="Joseph_Heintz_d._Ä._002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895" y="0"/>
            <a:ext cx="52782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8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487px-Giuseppe_Arcimboldo_-_Rudolf_II_of_Habsburg_as_Vertumnu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0336" y="0"/>
            <a:ext cx="5463328" cy="673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244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89471194_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gettyimages-113887358-1024x102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0" y="-54366"/>
            <a:ext cx="6502400" cy="690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2-Murrina-Vasa-Tazza-Farnese-ArteRomanoEllenistica-Alessandria-IIIsec-a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329" y="0"/>
            <a:ext cx="66813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trinita_masacci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609" y="0"/>
            <a:ext cx="4888783" cy="6879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Locandina-ok-fotografia-1-1140x6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2684"/>
            <a:ext cx="9144000" cy="4812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5" name="Picture 4" descr="Cosimo-I-de-Medic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929" y="0"/>
            <a:ext cx="52841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059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 descr="15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060"/>
            <a:ext cx="9144000" cy="665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883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 descr="uffizi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9807"/>
            <a:ext cx="9144000" cy="6678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736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809557_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853" y="0"/>
            <a:ext cx="46462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24416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 descr="000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4431" y="0"/>
            <a:ext cx="68151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621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 descr="Opificio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99" y="-28695"/>
            <a:ext cx="6829543" cy="6886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500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 descr="Schermata-04-2456045-alle-17.30.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3153"/>
            <a:ext cx="9144000" cy="6011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88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 descr="Colbert166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1283" y="0"/>
            <a:ext cx="54014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880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 descr="Charles_Le_Brun_-_Louis_XIV_Visiting_the_Gobelins_Factory_-_WGA1255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2887"/>
            <a:ext cx="9144000" cy="6152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427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6e3b8e5e5518af123060c3ae697dccd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825"/>
            <a:ext cx="9144000" cy="5040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1200px-Louis_XIV_of_Franc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772" y="0"/>
            <a:ext cx="48267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22895965549_5c5b6fb267_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viator-vip-palace-of-versailles-tour-with-private-viewing-of-the-in-paris-5051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81000"/>
            <a:ext cx="9212341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2015710.00-14.009.0037.00-sun_king_62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3999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Picture 2" descr="9780300051537-u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884" y="-25805"/>
            <a:ext cx="4830233" cy="6883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8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2238721137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673" y="0"/>
            <a:ext cx="52826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8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Count-Duke_of_Oliva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412" y="0"/>
            <a:ext cx="51946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8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SC19340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692" y="0"/>
            <a:ext cx="36304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8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f494712d-ecfe-467a-b638-4fc1d3512c24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23" y="0"/>
            <a:ext cx="85005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8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Velázquez_-_de_Breda_o_Las_Lanzas_(Museo_del_Prado,_1634-35)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16" y="17606"/>
            <a:ext cx="8308169" cy="6840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8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Christ-handing-keys-to-Saint-Pet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2754"/>
            <a:ext cx="9144000" cy="5652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Prado-Architectural-Competition-Foster-Rubio-06 copi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014"/>
            <a:ext cx="9144000" cy="555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8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roma_ss_nome_gesu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388" y="0"/>
            <a:ext cx="68812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chiesa_del_gesu_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6618"/>
            <a:ext cx="9144000" cy="5204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professa-ppalermo-ph-vincenzo-russo-610x36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130"/>
            <a:ext cx="9189568" cy="5513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SB_47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227" y="0"/>
            <a:ext cx="51475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Frans-Hogenberg-The-Iconoclastic-Riot-of-August-20-1566-etching-1583-From-Michae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32" y="-1"/>
            <a:ext cx="9169631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Iconoclas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43" y="191346"/>
            <a:ext cx="8965849" cy="5879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ERY_FG_2005_475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875"/>
            <a:ext cx="9144000" cy="657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2-Gezicht-op-Delft-breed-672x37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695" y="880995"/>
            <a:ext cx="9205695" cy="509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Courtyard_Hooc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678" y="0"/>
            <a:ext cx="55306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Cupola-Brunellesch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1914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8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33e1e4ed0431504de2c0adefa2df220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273" y="0"/>
            <a:ext cx="51954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dutch-still-lif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4960"/>
            <a:ext cx="9173386" cy="5788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van-ruisdael-windmill-dt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a16b45a5c721e1022c09ddffff06f1f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83470"/>
            <a:ext cx="9144000" cy="6091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Adriaen_Brouwer_-_Peasants_playing_cards_in_a_taver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15" y="1"/>
            <a:ext cx="9176302" cy="6877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dutch-art-in-the-17th-century-2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00"/>
            <a:ext cx="91440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Picture 2" descr="art_and_anatomy_in_renaissance_italy_images_from_a_scientific_revolut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304" y="-8090"/>
            <a:ext cx="5217393" cy="6866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8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leonardo-da-vinci-0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41529_10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"/>
            <a:ext cx="457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8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Johannes_Vermeer_-_The_Art_of_Painting_(detail)_-_WGA2467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60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8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pantheon--rome--italy-870287362-5a87671b6bf06900375c06f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Le_diverse_et_artificiose_machine_del_Capitano_Agostino_Ramelli_Figure_CLXXXVII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265" y="0"/>
            <a:ext cx="47654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8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machines-of-captain-agostino-ramelli-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712" y="0"/>
            <a:ext cx="47465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8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sorb_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751"/>
            <a:ext cx="9143999" cy="6286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8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Self-Portrai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8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4d3382e284722afe5dbff4d31954bae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098" y="0"/>
            <a:ext cx="52978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8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1c557b8d41b95713f52be16004b5fa3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5256" y="0"/>
            <a:ext cx="50534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Picture 2" descr="durer-rhinoceros-engraving-15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28" y="0"/>
            <a:ext cx="81755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8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7999"/>
          </a:xfrm>
        </p:spPr>
        <p:txBody>
          <a:bodyPr>
            <a:normAutofit lnSpcReduction="10000"/>
          </a:bodyPr>
          <a:lstStyle/>
          <a:p>
            <a:endParaRPr lang="it-IT" sz="2600" dirty="0" smtClean="0">
              <a:solidFill>
                <a:srgbClr val="000000"/>
              </a:solidFill>
            </a:endParaRPr>
          </a:p>
          <a:p>
            <a:r>
              <a:rPr lang="it-IT" sz="2600" dirty="0" smtClean="0">
                <a:solidFill>
                  <a:srgbClr val="000000"/>
                </a:solidFill>
              </a:rPr>
              <a:t>[</a:t>
            </a:r>
            <a:r>
              <a:rPr lang="it-IT" sz="2600" dirty="0">
                <a:solidFill>
                  <a:srgbClr val="000000"/>
                </a:solidFill>
              </a:rPr>
              <a:t>In </a:t>
            </a:r>
            <a:r>
              <a:rPr lang="it-IT" sz="2600" dirty="0" err="1">
                <a:solidFill>
                  <a:srgbClr val="000000"/>
                </a:solidFill>
              </a:rPr>
              <a:t>Brussels</a:t>
            </a:r>
            <a:r>
              <a:rPr lang="it-IT" sz="2600" dirty="0">
                <a:solidFill>
                  <a:srgbClr val="000000"/>
                </a:solidFill>
              </a:rPr>
              <a:t>] I </a:t>
            </a:r>
            <a:r>
              <a:rPr lang="it-IT" sz="2600" dirty="0" err="1">
                <a:solidFill>
                  <a:srgbClr val="000000"/>
                </a:solidFill>
              </a:rPr>
              <a:t>saw</a:t>
            </a:r>
            <a:r>
              <a:rPr lang="it-IT" sz="2600" dirty="0">
                <a:solidFill>
                  <a:srgbClr val="000000"/>
                </a:solidFill>
              </a:rPr>
              <a:t> the </a:t>
            </a:r>
            <a:r>
              <a:rPr lang="it-IT" sz="2600" dirty="0" err="1">
                <a:solidFill>
                  <a:srgbClr val="000000"/>
                </a:solidFill>
              </a:rPr>
              <a:t>things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which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have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been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brought</a:t>
            </a:r>
            <a:r>
              <a:rPr lang="it-IT" sz="2600" dirty="0">
                <a:solidFill>
                  <a:srgbClr val="000000"/>
                </a:solidFill>
              </a:rPr>
              <a:t> to the King from the new </a:t>
            </a:r>
            <a:r>
              <a:rPr lang="it-IT" sz="2600" dirty="0" err="1">
                <a:solidFill>
                  <a:srgbClr val="000000"/>
                </a:solidFill>
              </a:rPr>
              <a:t>land</a:t>
            </a:r>
            <a:r>
              <a:rPr lang="it-IT" sz="2600" dirty="0">
                <a:solidFill>
                  <a:srgbClr val="000000"/>
                </a:solidFill>
              </a:rPr>
              <a:t> of </a:t>
            </a:r>
            <a:r>
              <a:rPr lang="it-IT" sz="2600" dirty="0" err="1">
                <a:solidFill>
                  <a:srgbClr val="000000"/>
                </a:solidFill>
              </a:rPr>
              <a:t>gold</a:t>
            </a:r>
            <a:r>
              <a:rPr lang="it-IT" sz="2600" dirty="0">
                <a:solidFill>
                  <a:srgbClr val="000000"/>
                </a:solidFill>
              </a:rPr>
              <a:t> [Mexico], a </a:t>
            </a:r>
            <a:r>
              <a:rPr lang="it-IT" sz="2600" dirty="0" err="1">
                <a:solidFill>
                  <a:srgbClr val="000000"/>
                </a:solidFill>
              </a:rPr>
              <a:t>sun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all</a:t>
            </a:r>
            <a:r>
              <a:rPr lang="it-IT" sz="2600" dirty="0">
                <a:solidFill>
                  <a:srgbClr val="000000"/>
                </a:solidFill>
              </a:rPr>
              <a:t> of </a:t>
            </a:r>
            <a:r>
              <a:rPr lang="it-IT" sz="2600" dirty="0" err="1">
                <a:solidFill>
                  <a:srgbClr val="000000"/>
                </a:solidFill>
              </a:rPr>
              <a:t>gold</a:t>
            </a:r>
            <a:r>
              <a:rPr lang="it-IT" sz="2600" dirty="0">
                <a:solidFill>
                  <a:srgbClr val="000000"/>
                </a:solidFill>
              </a:rPr>
              <a:t> a </a:t>
            </a:r>
            <a:r>
              <a:rPr lang="it-IT" sz="2600" dirty="0" err="1">
                <a:solidFill>
                  <a:srgbClr val="000000"/>
                </a:solidFill>
              </a:rPr>
              <a:t>whole</a:t>
            </a:r>
            <a:r>
              <a:rPr lang="it-IT" sz="2600" dirty="0">
                <a:solidFill>
                  <a:srgbClr val="000000"/>
                </a:solidFill>
              </a:rPr>
              <a:t> fathom </a:t>
            </a:r>
            <a:r>
              <a:rPr lang="it-IT" sz="2600" dirty="0" err="1">
                <a:solidFill>
                  <a:srgbClr val="000000"/>
                </a:solidFill>
              </a:rPr>
              <a:t>broad</a:t>
            </a:r>
            <a:r>
              <a:rPr lang="it-IT" sz="2600" dirty="0">
                <a:solidFill>
                  <a:srgbClr val="000000"/>
                </a:solidFill>
              </a:rPr>
              <a:t>, and a </a:t>
            </a:r>
            <a:r>
              <a:rPr lang="it-IT" sz="2600" dirty="0" err="1">
                <a:solidFill>
                  <a:srgbClr val="000000"/>
                </a:solidFill>
              </a:rPr>
              <a:t>moon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all</a:t>
            </a:r>
            <a:r>
              <a:rPr lang="it-IT" sz="2600" dirty="0">
                <a:solidFill>
                  <a:srgbClr val="000000"/>
                </a:solidFill>
              </a:rPr>
              <a:t> of silver of the </a:t>
            </a:r>
            <a:r>
              <a:rPr lang="it-IT" sz="2600" dirty="0" err="1">
                <a:solidFill>
                  <a:srgbClr val="000000"/>
                </a:solidFill>
              </a:rPr>
              <a:t>same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size</a:t>
            </a:r>
            <a:r>
              <a:rPr lang="it-IT" sz="2600" dirty="0">
                <a:solidFill>
                  <a:srgbClr val="000000"/>
                </a:solidFill>
              </a:rPr>
              <a:t>, </a:t>
            </a:r>
            <a:r>
              <a:rPr lang="it-IT" sz="2600" dirty="0" err="1">
                <a:solidFill>
                  <a:srgbClr val="000000"/>
                </a:solidFill>
              </a:rPr>
              <a:t>also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two</a:t>
            </a:r>
            <a:r>
              <a:rPr lang="it-IT" sz="2600" dirty="0">
                <a:solidFill>
                  <a:srgbClr val="000000"/>
                </a:solidFill>
              </a:rPr>
              <a:t> rooms full of the </a:t>
            </a:r>
            <a:r>
              <a:rPr lang="it-IT" sz="2600" dirty="0" err="1">
                <a:solidFill>
                  <a:srgbClr val="000000"/>
                </a:solidFill>
              </a:rPr>
              <a:t>armor</a:t>
            </a:r>
            <a:r>
              <a:rPr lang="it-IT" sz="2600" dirty="0">
                <a:solidFill>
                  <a:srgbClr val="000000"/>
                </a:solidFill>
              </a:rPr>
              <a:t> of the </a:t>
            </a:r>
            <a:r>
              <a:rPr lang="it-IT" sz="2600" dirty="0" err="1">
                <a:solidFill>
                  <a:srgbClr val="000000"/>
                </a:solidFill>
              </a:rPr>
              <a:t>people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there</a:t>
            </a:r>
            <a:r>
              <a:rPr lang="it-IT" sz="2600" dirty="0">
                <a:solidFill>
                  <a:srgbClr val="000000"/>
                </a:solidFill>
              </a:rPr>
              <a:t>, and </a:t>
            </a:r>
            <a:r>
              <a:rPr lang="it-IT" sz="2600" dirty="0" err="1">
                <a:solidFill>
                  <a:srgbClr val="000000"/>
                </a:solidFill>
              </a:rPr>
              <a:t>all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manner</a:t>
            </a:r>
            <a:r>
              <a:rPr lang="it-IT" sz="2600" dirty="0">
                <a:solidFill>
                  <a:srgbClr val="000000"/>
                </a:solidFill>
              </a:rPr>
              <a:t> of </a:t>
            </a:r>
            <a:r>
              <a:rPr lang="it-IT" sz="2600" dirty="0" err="1">
                <a:solidFill>
                  <a:srgbClr val="000000"/>
                </a:solidFill>
              </a:rPr>
              <a:t>wondrous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weapons</a:t>
            </a:r>
            <a:r>
              <a:rPr lang="it-IT" sz="2600" dirty="0">
                <a:solidFill>
                  <a:srgbClr val="000000"/>
                </a:solidFill>
              </a:rPr>
              <a:t> of </a:t>
            </a:r>
            <a:r>
              <a:rPr lang="it-IT" sz="2600" dirty="0" err="1">
                <a:solidFill>
                  <a:srgbClr val="000000"/>
                </a:solidFill>
              </a:rPr>
              <a:t>theirs</a:t>
            </a:r>
            <a:r>
              <a:rPr lang="it-IT" sz="2600" dirty="0">
                <a:solidFill>
                  <a:srgbClr val="000000"/>
                </a:solidFill>
              </a:rPr>
              <a:t>, </a:t>
            </a:r>
            <a:r>
              <a:rPr lang="it-IT" sz="2600" dirty="0" err="1">
                <a:solidFill>
                  <a:srgbClr val="000000"/>
                </a:solidFill>
              </a:rPr>
              <a:t>harness</a:t>
            </a:r>
            <a:r>
              <a:rPr lang="it-IT" sz="2600" dirty="0">
                <a:solidFill>
                  <a:srgbClr val="000000"/>
                </a:solidFill>
              </a:rPr>
              <a:t> and darts, </a:t>
            </a:r>
            <a:r>
              <a:rPr lang="it-IT" sz="2600" dirty="0" err="1">
                <a:solidFill>
                  <a:srgbClr val="000000"/>
                </a:solidFill>
              </a:rPr>
              <a:t>wonderful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shields</a:t>
            </a:r>
            <a:r>
              <a:rPr lang="it-IT" sz="2600" dirty="0">
                <a:solidFill>
                  <a:srgbClr val="000000"/>
                </a:solidFill>
              </a:rPr>
              <a:t>, strange </a:t>
            </a:r>
            <a:r>
              <a:rPr lang="it-IT" sz="2600" dirty="0" err="1">
                <a:solidFill>
                  <a:srgbClr val="000000"/>
                </a:solidFill>
              </a:rPr>
              <a:t>clothing</a:t>
            </a:r>
            <a:r>
              <a:rPr lang="it-IT" sz="2600" dirty="0">
                <a:solidFill>
                  <a:srgbClr val="000000"/>
                </a:solidFill>
              </a:rPr>
              <a:t>, </a:t>
            </a:r>
            <a:r>
              <a:rPr lang="it-IT" sz="2600" dirty="0" err="1">
                <a:solidFill>
                  <a:srgbClr val="000000"/>
                </a:solidFill>
              </a:rPr>
              <a:t>bedspreads</a:t>
            </a:r>
            <a:r>
              <a:rPr lang="it-IT" sz="2600" dirty="0">
                <a:solidFill>
                  <a:srgbClr val="000000"/>
                </a:solidFill>
              </a:rPr>
              <a:t>, and </a:t>
            </a:r>
            <a:r>
              <a:rPr lang="it-IT" sz="2600" dirty="0" err="1">
                <a:solidFill>
                  <a:srgbClr val="000000"/>
                </a:solidFill>
              </a:rPr>
              <a:t>all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king</a:t>
            </a:r>
            <a:r>
              <a:rPr lang="it-IT" sz="2600" dirty="0">
                <a:solidFill>
                  <a:srgbClr val="000000"/>
                </a:solidFill>
              </a:rPr>
              <a:t> of </a:t>
            </a:r>
            <a:r>
              <a:rPr lang="it-IT" sz="2600" dirty="0" err="1">
                <a:solidFill>
                  <a:srgbClr val="000000"/>
                </a:solidFill>
              </a:rPr>
              <a:t>wonderful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objects</a:t>
            </a:r>
            <a:r>
              <a:rPr lang="it-IT" sz="2600" dirty="0">
                <a:solidFill>
                  <a:srgbClr val="000000"/>
                </a:solidFill>
              </a:rPr>
              <a:t> of </a:t>
            </a:r>
            <a:r>
              <a:rPr lang="it-IT" sz="2600" dirty="0" err="1">
                <a:solidFill>
                  <a:srgbClr val="000000"/>
                </a:solidFill>
              </a:rPr>
              <a:t>various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uses</a:t>
            </a:r>
            <a:r>
              <a:rPr lang="it-IT" sz="2600" dirty="0">
                <a:solidFill>
                  <a:srgbClr val="000000"/>
                </a:solidFill>
              </a:rPr>
              <a:t>, </a:t>
            </a:r>
            <a:r>
              <a:rPr lang="it-IT" sz="2600" dirty="0" err="1">
                <a:solidFill>
                  <a:srgbClr val="000000"/>
                </a:solidFill>
              </a:rPr>
              <a:t>much</a:t>
            </a:r>
            <a:r>
              <a:rPr lang="it-IT" sz="2600" dirty="0">
                <a:solidFill>
                  <a:srgbClr val="000000"/>
                </a:solidFill>
              </a:rPr>
              <a:t> more beautiful to </a:t>
            </a:r>
            <a:r>
              <a:rPr lang="it-IT" sz="2600" dirty="0" err="1">
                <a:solidFill>
                  <a:srgbClr val="000000"/>
                </a:solidFill>
              </a:rPr>
              <a:t>behold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than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prodigies</a:t>
            </a:r>
            <a:r>
              <a:rPr lang="it-IT" sz="2600" dirty="0">
                <a:solidFill>
                  <a:srgbClr val="000000"/>
                </a:solidFill>
              </a:rPr>
              <a:t>. </a:t>
            </a:r>
            <a:r>
              <a:rPr lang="it-IT" sz="2600" dirty="0" err="1">
                <a:solidFill>
                  <a:srgbClr val="000000"/>
                </a:solidFill>
              </a:rPr>
              <a:t>These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things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were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all</a:t>
            </a:r>
            <a:r>
              <a:rPr lang="it-IT" sz="2600" dirty="0">
                <a:solidFill>
                  <a:srgbClr val="000000"/>
                </a:solidFill>
              </a:rPr>
              <a:t> so </a:t>
            </a:r>
            <a:r>
              <a:rPr lang="it-IT" sz="2600" dirty="0" err="1">
                <a:solidFill>
                  <a:srgbClr val="000000"/>
                </a:solidFill>
              </a:rPr>
              <a:t>precious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that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they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have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been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valued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at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one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hundred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thousand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florins</a:t>
            </a:r>
            <a:r>
              <a:rPr lang="it-IT" sz="2600" dirty="0">
                <a:solidFill>
                  <a:srgbClr val="000000"/>
                </a:solidFill>
              </a:rPr>
              <a:t>. </a:t>
            </a:r>
            <a:r>
              <a:rPr lang="it-IT" sz="2600" dirty="0" err="1">
                <a:solidFill>
                  <a:srgbClr val="000000"/>
                </a:solidFill>
              </a:rPr>
              <a:t>All</a:t>
            </a:r>
            <a:r>
              <a:rPr lang="it-IT" sz="2600" dirty="0">
                <a:solidFill>
                  <a:srgbClr val="000000"/>
                </a:solidFill>
              </a:rPr>
              <a:t> the </a:t>
            </a:r>
            <a:r>
              <a:rPr lang="it-IT" sz="2600" dirty="0" err="1">
                <a:solidFill>
                  <a:srgbClr val="000000"/>
                </a:solidFill>
              </a:rPr>
              <a:t>days</a:t>
            </a:r>
            <a:r>
              <a:rPr lang="it-IT" sz="2600" dirty="0">
                <a:solidFill>
                  <a:srgbClr val="000000"/>
                </a:solidFill>
              </a:rPr>
              <a:t> of </a:t>
            </a:r>
            <a:r>
              <a:rPr lang="it-IT" sz="2600" dirty="0" err="1">
                <a:solidFill>
                  <a:srgbClr val="000000"/>
                </a:solidFill>
              </a:rPr>
              <a:t>my</a:t>
            </a:r>
            <a:r>
              <a:rPr lang="it-IT" sz="2600" dirty="0">
                <a:solidFill>
                  <a:srgbClr val="000000"/>
                </a:solidFill>
              </a:rPr>
              <a:t> life I </a:t>
            </a:r>
            <a:r>
              <a:rPr lang="it-IT" sz="2600" dirty="0" err="1">
                <a:solidFill>
                  <a:srgbClr val="000000"/>
                </a:solidFill>
              </a:rPr>
              <a:t>have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seen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nothing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that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has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gladdened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my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heart</a:t>
            </a:r>
            <a:r>
              <a:rPr lang="it-IT" sz="2600" dirty="0">
                <a:solidFill>
                  <a:srgbClr val="000000"/>
                </a:solidFill>
              </a:rPr>
              <a:t> so </a:t>
            </a:r>
            <a:r>
              <a:rPr lang="it-IT" sz="2600" dirty="0" err="1">
                <a:solidFill>
                  <a:srgbClr val="000000"/>
                </a:solidFill>
              </a:rPr>
              <a:t>much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as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these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things</a:t>
            </a:r>
            <a:r>
              <a:rPr lang="it-IT" sz="2600" dirty="0">
                <a:solidFill>
                  <a:srgbClr val="000000"/>
                </a:solidFill>
              </a:rPr>
              <a:t>, for I </a:t>
            </a:r>
            <a:r>
              <a:rPr lang="it-IT" sz="2600" dirty="0" err="1">
                <a:solidFill>
                  <a:srgbClr val="000000"/>
                </a:solidFill>
              </a:rPr>
              <a:t>saw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amongst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them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wonderful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works</a:t>
            </a:r>
            <a:r>
              <a:rPr lang="it-IT" sz="2600" dirty="0">
                <a:solidFill>
                  <a:srgbClr val="000000"/>
                </a:solidFill>
              </a:rPr>
              <a:t> of art, and I </a:t>
            </a:r>
            <a:r>
              <a:rPr lang="it-IT" sz="2600" dirty="0" err="1">
                <a:solidFill>
                  <a:srgbClr val="000000"/>
                </a:solidFill>
              </a:rPr>
              <a:t>marveled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at</a:t>
            </a:r>
            <a:r>
              <a:rPr lang="it-IT" sz="2600" dirty="0">
                <a:solidFill>
                  <a:srgbClr val="000000"/>
                </a:solidFill>
              </a:rPr>
              <a:t> the </a:t>
            </a:r>
            <a:r>
              <a:rPr lang="it-IT" sz="2600" dirty="0" err="1">
                <a:solidFill>
                  <a:srgbClr val="000000"/>
                </a:solidFill>
              </a:rPr>
              <a:t>subtle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i="1" dirty="0" err="1">
                <a:solidFill>
                  <a:srgbClr val="000000"/>
                </a:solidFill>
              </a:rPr>
              <a:t>Ingenia</a:t>
            </a:r>
            <a:r>
              <a:rPr lang="it-IT" sz="2600" dirty="0">
                <a:solidFill>
                  <a:srgbClr val="000000"/>
                </a:solidFill>
              </a:rPr>
              <a:t> {</a:t>
            </a:r>
            <a:r>
              <a:rPr lang="it-IT" sz="2600" dirty="0" err="1">
                <a:solidFill>
                  <a:srgbClr val="000000"/>
                </a:solidFill>
              </a:rPr>
              <a:t>ingenuity</a:t>
            </a:r>
            <a:r>
              <a:rPr lang="it-IT" sz="2600" dirty="0">
                <a:solidFill>
                  <a:srgbClr val="000000"/>
                </a:solidFill>
              </a:rPr>
              <a:t>} of men in </a:t>
            </a:r>
            <a:r>
              <a:rPr lang="it-IT" sz="2600" dirty="0" err="1">
                <a:solidFill>
                  <a:srgbClr val="000000"/>
                </a:solidFill>
              </a:rPr>
              <a:t>foreign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lands</a:t>
            </a:r>
            <a:r>
              <a:rPr lang="it-IT" sz="2600" dirty="0">
                <a:solidFill>
                  <a:srgbClr val="000000"/>
                </a:solidFill>
              </a:rPr>
              <a:t>. </a:t>
            </a:r>
            <a:r>
              <a:rPr lang="it-IT" sz="2600" dirty="0" err="1">
                <a:solidFill>
                  <a:srgbClr val="000000"/>
                </a:solidFill>
              </a:rPr>
              <a:t>Indeed</a:t>
            </a:r>
            <a:r>
              <a:rPr lang="it-IT" sz="2600" dirty="0">
                <a:solidFill>
                  <a:srgbClr val="000000"/>
                </a:solidFill>
              </a:rPr>
              <a:t>, I </a:t>
            </a:r>
            <a:r>
              <a:rPr lang="it-IT" sz="2600" dirty="0" err="1">
                <a:solidFill>
                  <a:srgbClr val="000000"/>
                </a:solidFill>
              </a:rPr>
              <a:t>cannot</a:t>
            </a:r>
            <a:r>
              <a:rPr lang="it-IT" sz="2600" dirty="0">
                <a:solidFill>
                  <a:srgbClr val="000000"/>
                </a:solidFill>
              </a:rPr>
              <a:t> express </a:t>
            </a:r>
            <a:r>
              <a:rPr lang="it-IT" sz="2600" dirty="0" err="1">
                <a:solidFill>
                  <a:srgbClr val="000000"/>
                </a:solidFill>
              </a:rPr>
              <a:t>all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that</a:t>
            </a:r>
            <a:r>
              <a:rPr lang="it-IT" sz="2600" dirty="0">
                <a:solidFill>
                  <a:srgbClr val="000000"/>
                </a:solidFill>
              </a:rPr>
              <a:t> I </a:t>
            </a:r>
            <a:r>
              <a:rPr lang="it-IT" sz="2600" dirty="0" err="1">
                <a:solidFill>
                  <a:srgbClr val="000000"/>
                </a:solidFill>
              </a:rPr>
              <a:t>thought</a:t>
            </a:r>
            <a:r>
              <a:rPr lang="it-IT" sz="2600" dirty="0">
                <a:solidFill>
                  <a:srgbClr val="000000"/>
                </a:solidFill>
              </a:rPr>
              <a:t> </a:t>
            </a:r>
            <a:r>
              <a:rPr lang="it-IT" sz="2600" dirty="0" err="1">
                <a:solidFill>
                  <a:srgbClr val="000000"/>
                </a:solidFill>
              </a:rPr>
              <a:t>there</a:t>
            </a:r>
            <a:r>
              <a:rPr lang="it-IT" sz="2600" dirty="0">
                <a:solidFill>
                  <a:srgbClr val="000000"/>
                </a:solidFill>
              </a:rPr>
              <a:t>.</a:t>
            </a:r>
          </a:p>
          <a:p>
            <a:r>
              <a:rPr lang="it-IT" dirty="0">
                <a:solidFill>
                  <a:srgbClr val="000000"/>
                </a:solidFill>
              </a:rPr>
              <a:t> </a:t>
            </a:r>
          </a:p>
          <a:p>
            <a:r>
              <a:rPr lang="it-IT" dirty="0" err="1" smtClean="0">
                <a:solidFill>
                  <a:srgbClr val="000000"/>
                </a:solidFill>
              </a:rPr>
              <a:t>Albrecht</a:t>
            </a:r>
            <a:r>
              <a:rPr lang="it-IT" dirty="0" smtClean="0">
                <a:solidFill>
                  <a:srgbClr val="000000"/>
                </a:solidFill>
              </a:rPr>
              <a:t> </a:t>
            </a:r>
            <a:r>
              <a:rPr lang="it-IT" dirty="0" err="1" smtClean="0">
                <a:solidFill>
                  <a:srgbClr val="000000"/>
                </a:solidFill>
              </a:rPr>
              <a:t>Dürer</a:t>
            </a:r>
            <a:r>
              <a:rPr lang="it-IT" dirty="0">
                <a:solidFill>
                  <a:srgbClr val="000000"/>
                </a:solidFill>
              </a:rPr>
              <a:t>, </a:t>
            </a:r>
            <a:r>
              <a:rPr lang="it-IT" i="1" dirty="0" err="1">
                <a:solidFill>
                  <a:srgbClr val="000000"/>
                </a:solidFill>
              </a:rPr>
              <a:t>Netherlandish</a:t>
            </a:r>
            <a:r>
              <a:rPr lang="it-IT" i="1" dirty="0">
                <a:solidFill>
                  <a:srgbClr val="000000"/>
                </a:solidFill>
              </a:rPr>
              <a:t> </a:t>
            </a:r>
            <a:r>
              <a:rPr lang="it-IT" i="1" dirty="0" err="1" smtClean="0">
                <a:solidFill>
                  <a:srgbClr val="000000"/>
                </a:solidFill>
              </a:rPr>
              <a:t>Journey</a:t>
            </a:r>
            <a:r>
              <a:rPr lang="it-IT" dirty="0" smtClean="0">
                <a:solidFill>
                  <a:srgbClr val="000000"/>
                </a:solidFill>
              </a:rPr>
              <a:t>, 1520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6a0c906d3efdf6360a173f3e3dec814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3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8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18253911_030_02_s001_i000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2315"/>
            <a:ext cx="9144000" cy="593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8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Picture 2" descr="panthe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620"/>
            <a:ext cx="9144000" cy="6080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31_fu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9" y="0"/>
            <a:ext cx="8721217" cy="6849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8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50603_(2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87884" cy="6858000"/>
          </a:xfrm>
          <a:prstGeom prst="rect">
            <a:avLst/>
          </a:prstGeom>
        </p:spPr>
      </p:pic>
      <p:pic>
        <p:nvPicPr>
          <p:cNvPr id="3" name="Picture 2" descr="artobjec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321" y="0"/>
            <a:ext cx="40661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8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philipp-hainhofer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630" y="0"/>
            <a:ext cx="43827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8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16d7bd9a24f6c68d22b4ce5ea3c0625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62" y="0"/>
            <a:ext cx="85892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Picture 2" descr="BGM_Blauweiss-Kabinett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8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1200px-Albrechtsburg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733" y="1"/>
            <a:ext cx="9211733" cy="690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8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 descr="2012163519_manufacturenationaledesevressevr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8611"/>
            <a:ext cx="9144000" cy="5880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404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marly-rouge-rockerfeller-christies_600-tt-width-600-height-419-crop-1-bgcolor-ffffff-lazyload-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6220"/>
            <a:ext cx="9144000" cy="638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8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 descr="Julgamento-de-pári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3030" y="0"/>
            <a:ext cx="63779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258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978113829556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757" y="1136"/>
            <a:ext cx="4571243" cy="6856864"/>
          </a:xfrm>
          <a:prstGeom prst="rect">
            <a:avLst/>
          </a:prstGeom>
        </p:spPr>
      </p:pic>
      <p:pic>
        <p:nvPicPr>
          <p:cNvPr id="3" name="Picture 2" descr="978152611992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674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8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596</Words>
  <Application>Microsoft Macintosh PowerPoint</Application>
  <PresentationFormat>On-screen Show (4:3)</PresentationFormat>
  <Paragraphs>23</Paragraphs>
  <Slides>101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101</vt:i4>
      </vt:variant>
    </vt:vector>
  </HeadingPairs>
  <TitlesOfParts>
    <vt:vector size="10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E.U.I.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Luca Mola</dc:creator>
  <cp:lastModifiedBy>Luca Mola</cp:lastModifiedBy>
  <cp:revision>17</cp:revision>
  <dcterms:created xsi:type="dcterms:W3CDTF">2019-02-28T07:03:57Z</dcterms:created>
  <dcterms:modified xsi:type="dcterms:W3CDTF">2019-02-28T10:30:43Z</dcterms:modified>
</cp:coreProperties>
</file>