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ADC30-C7A0-8833-6B2C-91A99D590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F222C-A08D-4696-889A-4874CB591399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FD01D-1C4F-8F4B-1BFD-625E583DB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96BD6-C071-369C-5DC3-49BBF3CFC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FFB5D-A286-4094-B33E-F96632C8A5A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923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753D1-57D0-2A63-E247-74D5D364B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86A1F-3312-4A49-A1B8-2B5E5984C9FB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2EDFC-DD0F-FD67-1247-B0DE55CC9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E69F3-5C5F-4FBD-C236-668DE4454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84325-A56B-4228-A517-2CBCCA797BA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115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82EA1-0B84-D607-79FC-2CD63BD89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150D2-B807-4604-A1D3-84DD3262CE35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6E0AA-95F2-E248-D66D-21254BEE9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0FA17-04BC-A819-964E-32F948C8A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01E71-FF68-44E0-BC4B-E1B14E60406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3512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E237B-CCB4-9C33-5C16-FFD78DDC5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231B7-D281-4A89-839C-4633D4833716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95029-751B-C6B0-29D2-281FB6D71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8BC16-9784-3207-D0CB-0B4E3F716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36FA9-CFB8-47F7-B3E0-C618000CED7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5988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E5ADB-6167-F3D6-6D3C-DCEF4301F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62C19-C7FC-4B56-A5BC-F0C4E619372C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2E6E2-DD89-A145-0EC5-44A5110F8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238B8-2DE8-8BBF-BB72-353326982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59801-8044-4F60-A60F-09DBBF1DF0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96990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834AA9-72D5-1948-DD51-A79F76F72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F67A1-F1F7-455A-B02D-DA27E3791013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01ABA50-AD59-B8BF-D954-1B6A3C18A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C336656-BDDF-AD61-EB85-B0439C2B9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5F519-D685-4280-902C-710FC3CD9F6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770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F0B2EBE-B0F7-0085-F776-6700784B6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EECC1-0135-46F2-AF95-9346A367C66B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6BD2E2-8789-7879-A915-FBAF52B6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D12A3C4-C8D4-3E54-19C6-E8C45F480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7C5BD-4C66-4537-87B3-AFE4520AE26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504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387D320-A9B2-3DAC-5D44-11A7A9934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E2474-6097-4BED-81E9-297CD9EA3DB4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2059138-B8BF-03D2-E63D-8DC1BB12C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6B9D240-9F67-7C16-35B6-5205E1528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B2DFA-A576-4C95-9942-4D74B58C09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3750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173C737-B52F-EE3E-DEA8-74941D85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D9E81-62B2-44F0-825F-C9ECA0618BB0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398F6FB-4F57-CD43-616C-4FC7F2E3E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2C375D6-3F01-0DB8-8DBB-796F74E7B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6883D-AE9B-499C-8028-1C98989D9E1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0450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CB5F790-B18E-7F5B-CAFE-0749A296D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A1B7F-5373-4C84-B8E6-65CBE5C23151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5EFB161-9707-CE97-2C66-0118FCBD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FFE44E-A794-C9DD-7FDB-6123299D3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65CB0-D41C-47D5-9D93-AD1BB0E6999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875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C743F41-C349-985D-DFB7-F3AE7013D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88DCB-B30E-4640-88B5-9DF25457D9CA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D03A49-C2E1-472E-A28D-E6585A1E0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B82234C-F181-DC9B-B7B2-C63A82B7E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1812D-1C74-4960-81EE-CB09694B01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402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F4140F9-5C78-9093-CFE8-4D6E89AA715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987568D-5E91-2045-61CE-ABC3E0C5C72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C468B-7CBB-8691-1809-69ED8358F4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65ACE6-DEE1-468A-8C6D-155945548AAE}" type="datetimeFigureOut">
              <a:rPr lang="en-US"/>
              <a:pPr>
                <a:defRPr/>
              </a:pPr>
              <a:t>1/3/2023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9D7DD-963E-813D-752A-8F8C25DA4D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ED744-8144-CAF3-17B2-A5F759EE5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95366A6-77ED-4538-B390-7173B49CA4B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F46390F4-1981-62B2-3387-349DED221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375" y="3143250"/>
            <a:ext cx="7772400" cy="1470025"/>
          </a:xfrm>
        </p:spPr>
        <p:txBody>
          <a:bodyPr/>
          <a:lstStyle/>
          <a:p>
            <a:pPr eaLnBrk="1" hangingPunct="1"/>
            <a:r>
              <a:rPr lang="en-GB" altLang="en-US" sz="3200" dirty="0"/>
              <a:t>Reformation, Politics &amp; Rebellion</a:t>
            </a:r>
            <a:br>
              <a:rPr lang="en-GB" altLang="en-US" sz="3200" dirty="0"/>
            </a:br>
            <a:r>
              <a:rPr lang="en-GB" altLang="en-US" sz="3200" dirty="0"/>
              <a:t>Writing Workshop</a:t>
            </a:r>
          </a:p>
        </p:txBody>
      </p:sp>
      <p:sp>
        <p:nvSpPr>
          <p:cNvPr id="2051" name="Subtitle 2">
            <a:extLst>
              <a:ext uri="{FF2B5EF4-FFF2-40B4-BE49-F238E27FC236}">
                <a16:creationId xmlns:a16="http://schemas.microsoft.com/office/drawing/2014/main" id="{64A6CC58-FA5D-95B1-5B3F-464F3019EA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0" y="4786313"/>
            <a:ext cx="6400800" cy="1752600"/>
          </a:xfrm>
        </p:spPr>
        <p:txBody>
          <a:bodyPr/>
          <a:lstStyle/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EVALUATION</a:t>
            </a:r>
          </a:p>
        </p:txBody>
      </p:sp>
      <p:pic>
        <p:nvPicPr>
          <p:cNvPr id="2052" name="Picture 2" descr="Beham, Sheep Shed (1524)">
            <a:extLst>
              <a:ext uri="{FF2B5EF4-FFF2-40B4-BE49-F238E27FC236}">
                <a16:creationId xmlns:a16="http://schemas.microsoft.com/office/drawing/2014/main" id="{C78D8000-2FBD-40FA-A830-36BD572EE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357188"/>
            <a:ext cx="4048125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68D03F0-FC7B-2096-B45B-D1DCED8F9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General Conclusions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ADBDDC83-6B12-676F-E70C-0A4D1D05B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Range of resources, utility for essays ...</a:t>
            </a:r>
          </a:p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Items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B310246B-FF44-BB1C-F574-C07FD127D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Workshop Format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555E494C-6727-51E0-AE91-A8ABE887C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Arrangement, Content, Outcomes ...</a:t>
            </a:r>
          </a:p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Items</a:t>
            </a:r>
          </a:p>
          <a:p>
            <a:pPr eaLnBrk="1" hangingPunct="1"/>
            <a:endParaRPr lang="en-GB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FFDE1F7E-6268-CBD5-4C44-C61135E2A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Other Comments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93C57592-2B86-05CD-00FE-C9AB98DBA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solidFill>
                  <a:srgbClr val="FF0000"/>
                </a:solidFill>
              </a:rPr>
              <a:t>Items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32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Reformation, Politics &amp; Rebellion Writing Workshop</vt:lpstr>
      <vt:lpstr>General Conclusions</vt:lpstr>
      <vt:lpstr>Workshop Format</vt:lpstr>
      <vt:lpstr>Other Comments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Germany in the Age of the Reformation Resources Workshop</dc:title>
  <dc:creator>Beat</dc:creator>
  <cp:lastModifiedBy>Kümin, Beat</cp:lastModifiedBy>
  <cp:revision>4</cp:revision>
  <dcterms:created xsi:type="dcterms:W3CDTF">2009-02-02T14:14:18Z</dcterms:created>
  <dcterms:modified xsi:type="dcterms:W3CDTF">2023-01-03T11:36:56Z</dcterms:modified>
</cp:coreProperties>
</file>