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1DE8-2726-58C9-A600-60B01F787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BDBD5-AC5D-47C7-B1C3-47AB00EA9927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97429-97C8-FECA-D62F-94942767A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C290F-7ED1-FC61-A108-953603C79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C597C-0739-4C4D-B7DC-69B4747ADBF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664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452D0-578A-D5A6-BE6E-CCDCA8116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6B9A2-D890-4E6A-8F53-2DAE737DDA11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E45EB-7FD3-78B5-47B2-E5918E45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E3407-6F77-34C3-F299-0D1D50C5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61A76-83A1-49AD-ACFF-64AEFFC4AD7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12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6E061-8E21-CDF3-C3BF-3380A394B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1E1B-7428-48FF-9513-DDE19CEECB9B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CB1B5-68A5-114E-0545-E2BACB37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A17BB-E928-9D27-8993-6917C8F1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02B0A-1CD4-43F0-AE4F-9DE7E55AA0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080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5371C-4370-5E8B-B3EF-B09156B6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1D18A-A936-4DB6-8749-37B38FA0FBDF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137FC-42A5-EAA4-E37E-37198FE1D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161C7-FE4A-BAB9-71F1-4DB5B44C8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6902F-0AF4-4128-994B-0856F2C00B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915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4C51A-9917-9257-63DF-9782A4AA7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2BD44-01AB-47C3-B127-355550B13970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6EA60-6FD7-6E14-4824-9E314781E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0AC4C-1785-2CA2-B73F-E708D7C6C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2EE2-0333-429D-85DC-F573CC4A7D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708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35D3DC-66D3-FAF0-808E-72CD8061F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93564-6FCE-4C6E-BF1C-2067706D565D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5B839-AF32-A939-01C5-18E06F01E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49D662-E019-03C8-0372-7B1128BD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CFE20-A5B5-40A5-BD9A-E7CC1BAAF4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3662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172E90D-D2DC-7810-3211-DA37BB04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6015-E993-498B-879E-C0B46FCE54FF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D3CA87-AAAA-DA48-4DF3-9F6F096AA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EE7CD0-229C-A62C-31AE-2315A9E77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F6319-923F-47B8-B754-BE97BC6A985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552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A9C221A-6187-A7FA-D401-50757D1FA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60FC-C8E0-427D-93C4-7D89EABC503F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D4D2856-7CBA-B174-883E-6564FEC34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A22E8B4-5284-566D-A63D-364B8F4B8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D8BF4-B75D-4EAB-9FAE-225A4DDB1F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546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0EAECB2-310F-826F-E306-3BBBDA7E7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F4A7B-AFFC-462E-8286-51F5EC212732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010AE2-1D3B-C747-C038-B5EE6B7E3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75A29EF-4B2F-39AC-D060-C589EAC11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5953A-94AB-4481-A695-7161D00C3CC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06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1A5C30-2A1F-E0E6-147E-22C542671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8CC1-FA96-4700-BAA5-547D61423114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7B85CE-69C5-6550-1CB5-B1D44EEB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D7FF689-9A01-A742-385C-0D8E85A3D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A5267-C22E-4122-8B08-F08F19BE98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6478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37A1EC-5559-548F-B609-1C0A2C3A6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67547-31A5-4D46-AF2A-33D14E5625B6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7DC0D9-018E-1C8B-3B55-CB615D27E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CA8677-543F-C334-72F8-4EB709049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6B16F-2602-45B3-97C9-EF90C35F9E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369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82B518F-0FA9-2F08-B8B6-46F30B2DBFB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F8F7613-3417-FA7E-4AEE-5251CD66ED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C6C1E-90F6-9C93-532A-2D34A2B98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8E4B7D-420D-4928-B633-8602E0D2D3FE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9E7B8-C76B-C0A1-F81C-670340C51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5E8E4-E7ED-61D4-D6C9-12A51B2C7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3AC9047-E723-4556-B46C-74CBD5AB7B9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094EFA20-EE14-FC0D-F6A1-9B2CB283B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3143250"/>
            <a:ext cx="7772400" cy="1470025"/>
          </a:xfrm>
        </p:spPr>
        <p:txBody>
          <a:bodyPr/>
          <a:lstStyle/>
          <a:p>
            <a:r>
              <a:rPr lang="en-GB" altLang="en-US" sz="3200" dirty="0"/>
              <a:t>Reformation, Politics &amp; Rebellion</a:t>
            </a:r>
            <a:br>
              <a:rPr lang="en-GB" altLang="en-US" sz="3200" dirty="0"/>
            </a:br>
            <a:r>
              <a:rPr lang="en-GB" altLang="en-US" sz="3200"/>
              <a:t>Reformation Writing </a:t>
            </a:r>
            <a:r>
              <a:rPr lang="en-GB" altLang="en-US" sz="3200" dirty="0"/>
              <a:t>Workshop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15BBCA-C630-99E6-C415-27CAB9BFC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0" y="4786313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Group: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/>
              <a:t>Topic:</a:t>
            </a:r>
          </a:p>
        </p:txBody>
      </p:sp>
      <p:pic>
        <p:nvPicPr>
          <p:cNvPr id="2052" name="Picture 2" descr="Beham, Sheep Shed (1524)">
            <a:extLst>
              <a:ext uri="{FF2B5EF4-FFF2-40B4-BE49-F238E27FC236}">
                <a16:creationId xmlns:a16="http://schemas.microsoft.com/office/drawing/2014/main" id="{EB4E6971-B1BF-391A-F288-9B1D309A7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357188"/>
            <a:ext cx="404812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CB168D80-804A-B7BA-1CCD-52908A249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Conclusions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D55A9824-3197-CE0C-FB57-42AA5AF2C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Reformation, Politics &amp; Rebellion Reformation Writing Workshop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 in the Age of the Reformation Resources Workshop</dc:title>
  <dc:creator>Beat</dc:creator>
  <cp:lastModifiedBy>Kümin, Beat</cp:lastModifiedBy>
  <cp:revision>2</cp:revision>
  <dcterms:created xsi:type="dcterms:W3CDTF">2009-02-02T14:14:18Z</dcterms:created>
  <dcterms:modified xsi:type="dcterms:W3CDTF">2023-01-03T11:35:34Z</dcterms:modified>
</cp:coreProperties>
</file>