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07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523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18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04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633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026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52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97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02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036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027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89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7F099-844D-436A-A113-2F668B5B281C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90CD0-C41C-4DB4-8CB4-986176EB1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848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2.warwick.ac.uk/fac/arts/history/undergraduate/modules/hi253/lecture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ebcat.warwick.ac.uk/record=e1000631~S1" TargetMode="External"/><Relationship Id="rId3" Type="http://schemas.microsoft.com/office/2007/relationships/hdphoto" Target="../media/hdphoto1.wdp"/><Relationship Id="rId7" Type="http://schemas.openxmlformats.org/officeDocument/2006/relationships/hyperlink" Target="http://webcat.warwick.ac.uk/record=e1000441~S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cat.warwick.ac.uk/record=e1000277~S1" TargetMode="External"/><Relationship Id="rId5" Type="http://schemas.openxmlformats.org/officeDocument/2006/relationships/hyperlink" Target="http://webcat.warwick.ac.uk/record=e1000670~S1" TargetMode="External"/><Relationship Id="rId4" Type="http://schemas.openxmlformats.org/officeDocument/2006/relationships/hyperlink" Target="http://www2.warwick.ac.uk/services/library/mrc/studying/modules/docs/gender" TargetMode="External"/><Relationship Id="rId9" Type="http://schemas.openxmlformats.org/officeDocument/2006/relationships/hyperlink" Target="http://www.oldbaileyonline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59" t="14391" r="4025" b="26773"/>
          <a:stretch/>
        </p:blipFill>
        <p:spPr bwMode="auto">
          <a:xfrm>
            <a:off x="899592" y="11326"/>
            <a:ext cx="6907692" cy="6825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Gender, History &amp; Politics c.1760-1939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Introductory session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00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59" t="14391" r="4025" b="26773"/>
          <a:stretch/>
        </p:blipFill>
        <p:spPr bwMode="auto">
          <a:xfrm>
            <a:off x="899592" y="11326"/>
            <a:ext cx="6907692" cy="6825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hlinkClick r:id="rId4"/>
              </a:rPr>
              <a:t>Syllabus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Politics: reformation of manners; early feminism; political parties; pressure group politics; philanthropy; female suffrage; anti-slavery; war</a:t>
            </a:r>
          </a:p>
          <a:p>
            <a:r>
              <a:rPr lang="en-GB" dirty="0" smtClean="0"/>
              <a:t>Economy: work; industrialisation; property and consumption; war</a:t>
            </a:r>
          </a:p>
          <a:p>
            <a:r>
              <a:rPr lang="en-GB" dirty="0" smtClean="0"/>
              <a:t>Social: marriage; divorce; sexuality; prostitution; family; education; war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162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59" t="14391" r="4025" b="26773"/>
          <a:stretch/>
        </p:blipFill>
        <p:spPr bwMode="auto">
          <a:xfrm>
            <a:off x="899592" y="11326"/>
            <a:ext cx="6907692" cy="6825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 x 4500 word essay and 1 x 2 hour exam</a:t>
            </a:r>
          </a:p>
          <a:p>
            <a:r>
              <a:rPr lang="en-GB" dirty="0" smtClean="0"/>
              <a:t>Visiting students – assessment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59" t="14391" r="4025" b="26773"/>
          <a:stretch/>
        </p:blipFill>
        <p:spPr bwMode="auto">
          <a:xfrm>
            <a:off x="899592" y="11326"/>
            <a:ext cx="6907692" cy="6825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Modern Records Centre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Bibliography of British and Irish History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6"/>
              </a:rPr>
              <a:t>Oxford Dictionary of National Biography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7"/>
              </a:rPr>
              <a:t>Nineteenth-century British Newspapers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8"/>
              </a:rPr>
              <a:t>Women Writers Online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9"/>
              </a:rPr>
              <a:t>Old Bailey Online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81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100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Gender, History &amp; Politics c.1760-1939</vt:lpstr>
      <vt:lpstr>Syllabus</vt:lpstr>
      <vt:lpstr>Assessment</vt:lpstr>
      <vt:lpstr>Sources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Gender, History &amp; Politics c.1760-1939</dc:title>
  <dc:creator>Sarah</dc:creator>
  <cp:lastModifiedBy>Richardson, Sarah</cp:lastModifiedBy>
  <cp:revision>7</cp:revision>
  <dcterms:created xsi:type="dcterms:W3CDTF">2013-10-09T07:45:08Z</dcterms:created>
  <dcterms:modified xsi:type="dcterms:W3CDTF">2018-10-03T07:26:43Z</dcterms:modified>
</cp:coreProperties>
</file>