
<file path=[Content_Types].xml><?xml version="1.0" encoding="utf-8"?>
<Types xmlns="http://schemas.openxmlformats.org/package/2006/content-types">
  <Default Extension="emf" ContentType="image/x-emf"/>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Lst>
  <p:notesMasterIdLst>
    <p:notesMasterId r:id="rId40"/>
  </p:notesMasterIdLst>
  <p:handoutMasterIdLst>
    <p:handoutMasterId r:id="rId41"/>
  </p:handoutMasterIdLst>
  <p:sldIdLst>
    <p:sldId id="256" r:id="rId6"/>
    <p:sldId id="257" r:id="rId7"/>
    <p:sldId id="258" r:id="rId8"/>
    <p:sldId id="259" r:id="rId9"/>
    <p:sldId id="260" r:id="rId10"/>
    <p:sldId id="262" r:id="rId11"/>
    <p:sldId id="264" r:id="rId12"/>
    <p:sldId id="263" r:id="rId13"/>
    <p:sldId id="266" r:id="rId14"/>
    <p:sldId id="267" r:id="rId15"/>
    <p:sldId id="268" r:id="rId16"/>
    <p:sldId id="269" r:id="rId17"/>
    <p:sldId id="270" r:id="rId18"/>
    <p:sldId id="271" r:id="rId19"/>
    <p:sldId id="290" r:id="rId20"/>
    <p:sldId id="272" r:id="rId21"/>
    <p:sldId id="273" r:id="rId22"/>
    <p:sldId id="291" r:id="rId23"/>
    <p:sldId id="277" r:id="rId24"/>
    <p:sldId id="274" r:id="rId25"/>
    <p:sldId id="350" r:id="rId26"/>
    <p:sldId id="351" r:id="rId27"/>
    <p:sldId id="279" r:id="rId28"/>
    <p:sldId id="280" r:id="rId29"/>
    <p:sldId id="281" r:id="rId30"/>
    <p:sldId id="283" r:id="rId31"/>
    <p:sldId id="353" r:id="rId32"/>
    <p:sldId id="352" r:id="rId33"/>
    <p:sldId id="284" r:id="rId34"/>
    <p:sldId id="282" r:id="rId35"/>
    <p:sldId id="286" r:id="rId36"/>
    <p:sldId id="354" r:id="rId37"/>
    <p:sldId id="288" r:id="rId38"/>
    <p:sldId id="289" r:id="rId39"/>
  </p:sldIdLst>
  <p:sldSz cx="9144000" cy="6858000" type="screen4x3"/>
  <p:notesSz cx="6858000" cy="9144000"/>
  <p:defaultTextStyle>
    <a:defPPr>
      <a:defRPr lang="en-GB"/>
    </a:defPPr>
    <a:lvl1pPr algn="l" defTabSz="449263" rtl="0" eaLnBrk="0" fontAlgn="base" hangingPunct="0">
      <a:spcBef>
        <a:spcPct val="0"/>
      </a:spcBef>
      <a:spcAft>
        <a:spcPct val="0"/>
      </a:spcAft>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lgn="l" defTabSz="449263" rtl="0" eaLnBrk="0" fontAlgn="base" hangingPunct="0">
      <a:spcBef>
        <a:spcPct val="0"/>
      </a:spcBef>
      <a:spcAft>
        <a:spcPct val="0"/>
      </a:spcAft>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l" defTabSz="449263" rtl="0" eaLnBrk="0" fontAlgn="base" hangingPunct="0">
      <a:spcBef>
        <a:spcPct val="0"/>
      </a:spcBef>
      <a:spcAft>
        <a:spcPct val="0"/>
      </a:spcAft>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l" defTabSz="449263" rtl="0" eaLnBrk="0" fontAlgn="base" hangingPunct="0">
      <a:spcBef>
        <a:spcPct val="0"/>
      </a:spcBef>
      <a:spcAft>
        <a:spcPct val="0"/>
      </a:spcAft>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l" defTabSz="449263" rtl="0" eaLnBrk="0" fontAlgn="base" hangingPunct="0">
      <a:spcBef>
        <a:spcPct val="0"/>
      </a:spcBef>
      <a:spcAft>
        <a:spcPct val="0"/>
      </a:spcAft>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sz="20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562"/>
    <p:restoredTop sz="94722"/>
  </p:normalViewPr>
  <p:slideViewPr>
    <p:cSldViewPr>
      <p:cViewPr varScale="1">
        <p:scale>
          <a:sx n="152" d="100"/>
          <a:sy n="152" d="100"/>
        </p:scale>
        <p:origin x="184" y="74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F0F5F2-7581-D743-9375-88106368350A}"/>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Arial Unicode MS" charset="0"/>
                <a:cs typeface="Arial Unicode MS" charset="0"/>
              </a:defRPr>
            </a:lvl1pPr>
          </a:lstStyle>
          <a:p>
            <a:pPr>
              <a:defRPr/>
            </a:pPr>
            <a:endParaRPr lang="x-none" altLang="x-none"/>
          </a:p>
        </p:txBody>
      </p:sp>
      <p:sp>
        <p:nvSpPr>
          <p:cNvPr id="3" name="Date Placeholder 2">
            <a:extLst>
              <a:ext uri="{FF2B5EF4-FFF2-40B4-BE49-F238E27FC236}">
                <a16:creationId xmlns:a16="http://schemas.microsoft.com/office/drawing/2014/main" id="{E708546F-B1DA-8048-A550-573C3042E0BD}"/>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charset="0"/>
              <a:buNone/>
              <a:defRPr sz="1200">
                <a:latin typeface="Arial" charset="0"/>
                <a:ea typeface="Arial Unicode MS" charset="0"/>
                <a:cs typeface="Arial Unicode MS" charset="0"/>
              </a:defRPr>
            </a:lvl1pPr>
          </a:lstStyle>
          <a:p>
            <a:pPr>
              <a:defRPr/>
            </a:pPr>
            <a:fld id="{35A8E7AB-23BD-3141-89BD-0E44E58EDC95}" type="datetime1">
              <a:rPr lang="en-US" altLang="x-none"/>
              <a:pPr>
                <a:defRPr/>
              </a:pPr>
              <a:t>4/28/22</a:t>
            </a:fld>
            <a:endParaRPr lang="en-GB" altLang="x-none"/>
          </a:p>
        </p:txBody>
      </p:sp>
      <p:sp>
        <p:nvSpPr>
          <p:cNvPr id="4" name="Footer Placeholder 3">
            <a:extLst>
              <a:ext uri="{FF2B5EF4-FFF2-40B4-BE49-F238E27FC236}">
                <a16:creationId xmlns:a16="http://schemas.microsoft.com/office/drawing/2014/main" id="{78187F98-BB2F-B446-A352-F079920290C9}"/>
              </a:ext>
            </a:extLst>
          </p:cNvPr>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Arial Unicode MS" charset="0"/>
                <a:cs typeface="Arial Unicode MS" charset="0"/>
              </a:defRPr>
            </a:lvl1pPr>
          </a:lstStyle>
          <a:p>
            <a:pPr>
              <a:defRPr/>
            </a:pPr>
            <a:endParaRPr lang="x-none" altLang="x-none"/>
          </a:p>
        </p:txBody>
      </p:sp>
      <p:sp>
        <p:nvSpPr>
          <p:cNvPr id="5" name="Slide Number Placeholder 4">
            <a:extLst>
              <a:ext uri="{FF2B5EF4-FFF2-40B4-BE49-F238E27FC236}">
                <a16:creationId xmlns:a16="http://schemas.microsoft.com/office/drawing/2014/main" id="{88587464-AB9A-0E4E-A862-3BC5A0191466}"/>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fld id="{D8C064EF-9A42-E54A-B6B3-B2502EA8E20A}" type="slidenum">
              <a:rPr lang="en-GB" altLang="de-GB"/>
              <a:pPr/>
              <a:t>‹Nr.›</a:t>
            </a:fld>
            <a:endParaRPr lang="en-GB"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a:extLst>
              <a:ext uri="{FF2B5EF4-FFF2-40B4-BE49-F238E27FC236}">
                <a16:creationId xmlns:a16="http://schemas.microsoft.com/office/drawing/2014/main" id="{E9351E12-ADFE-3E4C-ACDB-7EB29464B91F}"/>
              </a:ext>
            </a:extLst>
          </p:cNvPr>
          <p:cNvSpPr>
            <a:spLocks noGrp="1" noRot="1" noChangeAspect="1" noChangeArrowheads="1"/>
          </p:cNvSpPr>
          <p:nvPr>
            <p:ph type="sldImg"/>
          </p:nvPr>
        </p:nvSpPr>
        <p:spPr bwMode="auto">
          <a:xfrm>
            <a:off x="1003300" y="695325"/>
            <a:ext cx="4846638" cy="342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6146" name="Rectangle 2">
            <a:extLst>
              <a:ext uri="{FF2B5EF4-FFF2-40B4-BE49-F238E27FC236}">
                <a16:creationId xmlns:a16="http://schemas.microsoft.com/office/drawing/2014/main" id="{305987AE-2D38-4148-9E74-8BBC17726AF3}"/>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GB" noProof="0"/>
          </a:p>
        </p:txBody>
      </p:sp>
      <p:sp>
        <p:nvSpPr>
          <p:cNvPr id="6147" name="Rectangle 3">
            <a:extLst>
              <a:ext uri="{FF2B5EF4-FFF2-40B4-BE49-F238E27FC236}">
                <a16:creationId xmlns:a16="http://schemas.microsoft.com/office/drawing/2014/main" id="{F9F883A3-F3F8-A44B-8B75-1AFF3B36CEE5}"/>
              </a:ext>
            </a:extLst>
          </p:cNvPr>
          <p:cNvSpPr>
            <a:spLocks noGrp="1" noChangeArrowheads="1"/>
          </p:cNvSpPr>
          <p:nvPr>
            <p:ph type="hdr"/>
          </p:nvPr>
        </p:nvSpPr>
        <p:spPr bwMode="auto">
          <a:xfrm>
            <a:off x="0" y="0"/>
            <a:ext cx="2974975" cy="4556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eaLnBrk="1" hangingPunct="1">
              <a:lnSpc>
                <a:spcPct val="93000"/>
              </a:lnSpc>
              <a:buClr>
                <a:srgbClr val="000000"/>
              </a:buClr>
              <a:buSzPct val="100000"/>
              <a:buFont typeface="Times New Roman" charset="0"/>
              <a:buNone/>
              <a:tabLst>
                <a:tab pos="723900" algn="l"/>
                <a:tab pos="1447800" algn="l"/>
                <a:tab pos="2171700" algn="l"/>
                <a:tab pos="2895600" algn="l"/>
              </a:tabLst>
              <a:defRPr sz="1400">
                <a:solidFill>
                  <a:srgbClr val="FFFFFF"/>
                </a:solidFill>
                <a:latin typeface="Times New Roman" charset="0"/>
                <a:ea typeface="Arial Unicode MS" charset="0"/>
                <a:cs typeface="Arial Unicode MS" charset="0"/>
              </a:defRPr>
            </a:lvl1pPr>
          </a:lstStyle>
          <a:p>
            <a:pPr>
              <a:defRPr/>
            </a:pPr>
            <a:endParaRPr lang="de-DE" altLang="x-none"/>
          </a:p>
        </p:txBody>
      </p:sp>
      <p:sp>
        <p:nvSpPr>
          <p:cNvPr id="6148" name="Rectangle 4">
            <a:extLst>
              <a:ext uri="{FF2B5EF4-FFF2-40B4-BE49-F238E27FC236}">
                <a16:creationId xmlns:a16="http://schemas.microsoft.com/office/drawing/2014/main" id="{0A02F69B-22ED-ED4F-8C06-3F9E73C7E305}"/>
              </a:ext>
            </a:extLst>
          </p:cNvPr>
          <p:cNvSpPr>
            <a:spLocks noGrp="1" noChangeArrowheads="1"/>
          </p:cNvSpPr>
          <p:nvPr>
            <p:ph type="dt"/>
          </p:nvPr>
        </p:nvSpPr>
        <p:spPr bwMode="auto">
          <a:xfrm>
            <a:off x="3881438" y="0"/>
            <a:ext cx="2974975" cy="4556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1" hangingPunct="1">
              <a:lnSpc>
                <a:spcPct val="93000"/>
              </a:lnSpc>
              <a:buClr>
                <a:srgbClr val="000000"/>
              </a:buClr>
              <a:buSzPct val="100000"/>
              <a:buFont typeface="Times New Roman" charset="0"/>
              <a:buNone/>
              <a:tabLst>
                <a:tab pos="723900" algn="l"/>
                <a:tab pos="1447800" algn="l"/>
                <a:tab pos="2171700" algn="l"/>
                <a:tab pos="2895600" algn="l"/>
              </a:tabLst>
              <a:defRPr sz="1400">
                <a:solidFill>
                  <a:srgbClr val="FFFFFF"/>
                </a:solidFill>
                <a:latin typeface="Times New Roman" charset="0"/>
                <a:ea typeface="Arial Unicode MS" charset="0"/>
                <a:cs typeface="Arial Unicode MS" charset="0"/>
              </a:defRPr>
            </a:lvl1pPr>
          </a:lstStyle>
          <a:p>
            <a:pPr>
              <a:defRPr/>
            </a:pPr>
            <a:endParaRPr lang="de-DE" altLang="x-none"/>
          </a:p>
        </p:txBody>
      </p:sp>
      <p:sp>
        <p:nvSpPr>
          <p:cNvPr id="6149" name="Rectangle 5">
            <a:extLst>
              <a:ext uri="{FF2B5EF4-FFF2-40B4-BE49-F238E27FC236}">
                <a16:creationId xmlns:a16="http://schemas.microsoft.com/office/drawing/2014/main" id="{49A74211-634E-2A46-AB12-61038722713C}"/>
              </a:ext>
            </a:extLst>
          </p:cNvPr>
          <p:cNvSpPr>
            <a:spLocks noGrp="1" noChangeArrowheads="1"/>
          </p:cNvSpPr>
          <p:nvPr>
            <p:ph type="ftr"/>
          </p:nvPr>
        </p:nvSpPr>
        <p:spPr bwMode="auto">
          <a:xfrm>
            <a:off x="0" y="8686800"/>
            <a:ext cx="2974975" cy="45561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1" hangingPunct="1">
              <a:lnSpc>
                <a:spcPct val="93000"/>
              </a:lnSpc>
              <a:buClr>
                <a:srgbClr val="000000"/>
              </a:buClr>
              <a:buSzPct val="100000"/>
              <a:buFont typeface="Times New Roman" charset="0"/>
              <a:buNone/>
              <a:tabLst>
                <a:tab pos="723900" algn="l"/>
                <a:tab pos="1447800" algn="l"/>
                <a:tab pos="2171700" algn="l"/>
                <a:tab pos="2895600" algn="l"/>
              </a:tabLst>
              <a:defRPr sz="1400">
                <a:solidFill>
                  <a:srgbClr val="FFFFFF"/>
                </a:solidFill>
                <a:latin typeface="Times New Roman" charset="0"/>
                <a:ea typeface="Arial Unicode MS" charset="0"/>
                <a:cs typeface="Arial Unicode MS" charset="0"/>
              </a:defRPr>
            </a:lvl1pPr>
          </a:lstStyle>
          <a:p>
            <a:pPr>
              <a:defRPr/>
            </a:pPr>
            <a:endParaRPr lang="de-DE" altLang="x-none"/>
          </a:p>
        </p:txBody>
      </p:sp>
      <p:sp>
        <p:nvSpPr>
          <p:cNvPr id="6150" name="Rectangle 6">
            <a:extLst>
              <a:ext uri="{FF2B5EF4-FFF2-40B4-BE49-F238E27FC236}">
                <a16:creationId xmlns:a16="http://schemas.microsoft.com/office/drawing/2014/main" id="{71F9433A-D9FC-1145-B825-8713B3AEE98C}"/>
              </a:ext>
            </a:extLst>
          </p:cNvPr>
          <p:cNvSpPr>
            <a:spLocks noGrp="1" noChangeArrowheads="1"/>
          </p:cNvSpPr>
          <p:nvPr>
            <p:ph type="sldNum"/>
          </p:nvPr>
        </p:nvSpPr>
        <p:spPr bwMode="auto">
          <a:xfrm>
            <a:off x="3881438" y="8686800"/>
            <a:ext cx="2974975" cy="45561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1" hangingPunct="1">
              <a:lnSpc>
                <a:spcPct val="93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FFFFFF"/>
                </a:solidFill>
                <a:latin typeface="Times New Roman" panose="02020603050405020304" pitchFamily="18" charset="0"/>
              </a:defRPr>
            </a:lvl1pPr>
          </a:lstStyle>
          <a:p>
            <a:fld id="{EAA54A15-6298-9540-ACE2-F4AFB087BEC0}" type="slidenum">
              <a:rPr lang="de-DE" altLang="de-GB"/>
              <a:pPr/>
              <a:t>‹Nr.›</a:t>
            </a:fld>
            <a:endParaRPr lang="de-DE"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charset="-128"/>
        <a:cs typeface="ＭＳ Ｐゴシック" charset="-128"/>
      </a:defRPr>
    </a:lvl1pPr>
    <a:lvl2pPr marL="37931725" indent="-37474525"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6">
            <a:extLst>
              <a:ext uri="{FF2B5EF4-FFF2-40B4-BE49-F238E27FC236}">
                <a16:creationId xmlns:a16="http://schemas.microsoft.com/office/drawing/2014/main" id="{C98E7194-D811-1A48-8DD0-0638B4FC044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0BEC3433-3DFA-EF41-BF2B-2B477F691B52}" type="slidenum">
              <a:rPr lang="de-DE" altLang="en-US" sz="1400">
                <a:solidFill>
                  <a:srgbClr val="FFFFFF"/>
                </a:solidFill>
                <a:ea typeface="Arial Unicode MS" panose="020B0604020202020204" pitchFamily="34" charset="-128"/>
              </a:rPr>
              <a:pPr>
                <a:spcBef>
                  <a:spcPct val="0"/>
                </a:spcBef>
              </a:pPr>
              <a:t>1</a:t>
            </a:fld>
            <a:endParaRPr lang="de-DE" altLang="en-US" sz="1400">
              <a:solidFill>
                <a:srgbClr val="FFFFFF"/>
              </a:solidFill>
              <a:ea typeface="Arial Unicode MS" panose="020B0604020202020204" pitchFamily="34" charset="-128"/>
            </a:endParaRPr>
          </a:p>
        </p:txBody>
      </p:sp>
      <p:sp>
        <p:nvSpPr>
          <p:cNvPr id="54275" name="Text Box 1">
            <a:extLst>
              <a:ext uri="{FF2B5EF4-FFF2-40B4-BE49-F238E27FC236}">
                <a16:creationId xmlns:a16="http://schemas.microsoft.com/office/drawing/2014/main" id="{F44AD37E-B2F7-214B-A103-0473883CC4BD}"/>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3D52C1F4-ED05-5048-9201-9417CD13DF33}" type="slidenum">
              <a:rPr lang="en-GB"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1</a:t>
            </a:fld>
            <a:endParaRPr lang="en-GB" altLang="en-US">
              <a:solidFill>
                <a:srgbClr val="FFFFFF"/>
              </a:solidFill>
              <a:latin typeface="Arial" panose="020B0604020202020204" pitchFamily="34" charset="0"/>
              <a:ea typeface="Arial Unicode MS" panose="020B0604020202020204" pitchFamily="34" charset="-128"/>
            </a:endParaRPr>
          </a:p>
        </p:txBody>
      </p:sp>
      <p:sp>
        <p:nvSpPr>
          <p:cNvPr id="54276" name="Text Box 2">
            <a:extLst>
              <a:ext uri="{FF2B5EF4-FFF2-40B4-BE49-F238E27FC236}">
                <a16:creationId xmlns:a16="http://schemas.microsoft.com/office/drawing/2014/main" id="{C616D500-6C8F-534C-8319-2AFF8B36EAE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4277" name="Text Box 3">
            <a:extLst>
              <a:ext uri="{FF2B5EF4-FFF2-40B4-BE49-F238E27FC236}">
                <a16:creationId xmlns:a16="http://schemas.microsoft.com/office/drawing/2014/main" id="{FF9EE0A1-6CFC-AE41-AF3A-D976BEFCCF13}"/>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6">
            <a:extLst>
              <a:ext uri="{FF2B5EF4-FFF2-40B4-BE49-F238E27FC236}">
                <a16:creationId xmlns:a16="http://schemas.microsoft.com/office/drawing/2014/main" id="{BE9C6C3D-5A2C-AB4A-865B-1633660558E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7A313082-7B92-B047-9D2B-877E3B8935F4}" type="slidenum">
              <a:rPr lang="de-DE" altLang="en-US" sz="1400">
                <a:solidFill>
                  <a:srgbClr val="FFFFFF"/>
                </a:solidFill>
                <a:ea typeface="Arial Unicode MS" panose="020B0604020202020204" pitchFamily="34" charset="-128"/>
              </a:rPr>
              <a:pPr>
                <a:spcBef>
                  <a:spcPct val="0"/>
                </a:spcBef>
              </a:pPr>
              <a:t>10</a:t>
            </a:fld>
            <a:endParaRPr lang="de-DE" altLang="en-US" sz="1400">
              <a:solidFill>
                <a:srgbClr val="FFFFFF"/>
              </a:solidFill>
              <a:ea typeface="Arial Unicode MS" panose="020B0604020202020204" pitchFamily="34" charset="-128"/>
            </a:endParaRPr>
          </a:p>
        </p:txBody>
      </p:sp>
      <p:sp>
        <p:nvSpPr>
          <p:cNvPr id="74755" name="Text Box 1">
            <a:extLst>
              <a:ext uri="{FF2B5EF4-FFF2-40B4-BE49-F238E27FC236}">
                <a16:creationId xmlns:a16="http://schemas.microsoft.com/office/drawing/2014/main" id="{946B7E93-408E-4444-B87A-16865D0F7264}"/>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94E7E268-EB7B-8142-8A6A-F48F0F96835B}" type="slidenum">
              <a:rPr lang="en-GB"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10</a:t>
            </a:fld>
            <a:endParaRPr lang="en-GB" altLang="en-US">
              <a:solidFill>
                <a:srgbClr val="FFFFFF"/>
              </a:solidFill>
              <a:latin typeface="Arial" panose="020B0604020202020204" pitchFamily="34" charset="0"/>
              <a:ea typeface="Arial Unicode MS" panose="020B0604020202020204" pitchFamily="34" charset="-128"/>
            </a:endParaRPr>
          </a:p>
        </p:txBody>
      </p:sp>
      <p:sp>
        <p:nvSpPr>
          <p:cNvPr id="74756" name="Text Box 2">
            <a:extLst>
              <a:ext uri="{FF2B5EF4-FFF2-40B4-BE49-F238E27FC236}">
                <a16:creationId xmlns:a16="http://schemas.microsoft.com/office/drawing/2014/main" id="{1790C54C-B314-234C-B404-D8EF32E42295}"/>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4757" name="Text Box 3">
            <a:extLst>
              <a:ext uri="{FF2B5EF4-FFF2-40B4-BE49-F238E27FC236}">
                <a16:creationId xmlns:a16="http://schemas.microsoft.com/office/drawing/2014/main" id="{4104E5EA-0830-ED41-97B9-031A64436FF8}"/>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6">
            <a:extLst>
              <a:ext uri="{FF2B5EF4-FFF2-40B4-BE49-F238E27FC236}">
                <a16:creationId xmlns:a16="http://schemas.microsoft.com/office/drawing/2014/main" id="{45A34F64-3A35-DE49-A133-F1EE6032A4F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4F105BBD-2955-8A44-92DF-CF4889041131}" type="slidenum">
              <a:rPr lang="de-DE" altLang="en-US" sz="1400">
                <a:solidFill>
                  <a:srgbClr val="FFFFFF"/>
                </a:solidFill>
                <a:ea typeface="Arial Unicode MS" panose="020B0604020202020204" pitchFamily="34" charset="-128"/>
              </a:rPr>
              <a:pPr>
                <a:spcBef>
                  <a:spcPct val="0"/>
                </a:spcBef>
              </a:pPr>
              <a:t>11</a:t>
            </a:fld>
            <a:endParaRPr lang="de-DE" altLang="en-US" sz="1400">
              <a:solidFill>
                <a:srgbClr val="FFFFFF"/>
              </a:solidFill>
              <a:ea typeface="Arial Unicode MS" panose="020B0604020202020204" pitchFamily="34" charset="-128"/>
            </a:endParaRPr>
          </a:p>
        </p:txBody>
      </p:sp>
      <p:sp>
        <p:nvSpPr>
          <p:cNvPr id="76803" name="Text Box 1">
            <a:extLst>
              <a:ext uri="{FF2B5EF4-FFF2-40B4-BE49-F238E27FC236}">
                <a16:creationId xmlns:a16="http://schemas.microsoft.com/office/drawing/2014/main" id="{5884BEA2-6A39-B147-A69E-80164167C9EB}"/>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76804" name="Text Box 2">
            <a:extLst>
              <a:ext uri="{FF2B5EF4-FFF2-40B4-BE49-F238E27FC236}">
                <a16:creationId xmlns:a16="http://schemas.microsoft.com/office/drawing/2014/main" id="{84B0B87C-8E38-A844-A6A2-319C655ED5BA}"/>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6">
            <a:extLst>
              <a:ext uri="{FF2B5EF4-FFF2-40B4-BE49-F238E27FC236}">
                <a16:creationId xmlns:a16="http://schemas.microsoft.com/office/drawing/2014/main" id="{FD6EFF6B-4070-B848-81DA-F89477C04D7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5324E6B3-E85C-9244-B088-D8C6FB5ABB2E}" type="slidenum">
              <a:rPr lang="de-DE" altLang="en-US" sz="1400">
                <a:solidFill>
                  <a:srgbClr val="FFFFFF"/>
                </a:solidFill>
                <a:ea typeface="Arial Unicode MS" panose="020B0604020202020204" pitchFamily="34" charset="-128"/>
              </a:rPr>
              <a:pPr>
                <a:spcBef>
                  <a:spcPct val="0"/>
                </a:spcBef>
              </a:pPr>
              <a:t>12</a:t>
            </a:fld>
            <a:endParaRPr lang="de-DE" altLang="en-US" sz="1400">
              <a:solidFill>
                <a:srgbClr val="FFFFFF"/>
              </a:solidFill>
              <a:ea typeface="Arial Unicode MS" panose="020B0604020202020204" pitchFamily="34" charset="-128"/>
            </a:endParaRPr>
          </a:p>
        </p:txBody>
      </p:sp>
      <p:sp>
        <p:nvSpPr>
          <p:cNvPr id="78851" name="Text Box 1">
            <a:extLst>
              <a:ext uri="{FF2B5EF4-FFF2-40B4-BE49-F238E27FC236}">
                <a16:creationId xmlns:a16="http://schemas.microsoft.com/office/drawing/2014/main" id="{04251D3E-918C-3742-9674-0D9A683C6C06}"/>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78852" name="Text Box 2">
            <a:extLst>
              <a:ext uri="{FF2B5EF4-FFF2-40B4-BE49-F238E27FC236}">
                <a16:creationId xmlns:a16="http://schemas.microsoft.com/office/drawing/2014/main" id="{DAC87903-155E-524D-A032-E03EC2346F8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EEEA28DF-EC61-6A44-9AEA-FC774658D55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1AD4007-7916-9847-A915-51AC1C249C89}" type="slidenum">
              <a:rPr lang="de-DE" altLang="en-US" sz="1400">
                <a:solidFill>
                  <a:srgbClr val="FFFFFF"/>
                </a:solidFill>
                <a:ea typeface="Arial Unicode MS" panose="020B0604020202020204" pitchFamily="34" charset="-128"/>
              </a:rPr>
              <a:pPr>
                <a:spcBef>
                  <a:spcPct val="0"/>
                </a:spcBef>
              </a:pPr>
              <a:t>13</a:t>
            </a:fld>
            <a:endParaRPr lang="de-DE" altLang="en-US" sz="1400">
              <a:solidFill>
                <a:srgbClr val="FFFFFF"/>
              </a:solidFill>
              <a:ea typeface="Arial Unicode MS" panose="020B0604020202020204" pitchFamily="34" charset="-128"/>
            </a:endParaRPr>
          </a:p>
        </p:txBody>
      </p:sp>
      <p:sp>
        <p:nvSpPr>
          <p:cNvPr id="80899" name="Text Box 1">
            <a:extLst>
              <a:ext uri="{FF2B5EF4-FFF2-40B4-BE49-F238E27FC236}">
                <a16:creationId xmlns:a16="http://schemas.microsoft.com/office/drawing/2014/main" id="{446DE89C-2F15-B346-A984-D8BD37FE312D}"/>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0900" name="Text Box 2">
            <a:extLst>
              <a:ext uri="{FF2B5EF4-FFF2-40B4-BE49-F238E27FC236}">
                <a16:creationId xmlns:a16="http://schemas.microsoft.com/office/drawing/2014/main" id="{209342CA-B09E-2140-9774-710E76E9F8C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6">
            <a:extLst>
              <a:ext uri="{FF2B5EF4-FFF2-40B4-BE49-F238E27FC236}">
                <a16:creationId xmlns:a16="http://schemas.microsoft.com/office/drawing/2014/main" id="{F5D7D87D-DC69-E149-9926-CB61C28DB40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C71210B3-24E5-F546-81A8-FCA107A87659}" type="slidenum">
              <a:rPr lang="de-DE" altLang="en-US" sz="1400">
                <a:solidFill>
                  <a:srgbClr val="FFFFFF"/>
                </a:solidFill>
                <a:ea typeface="Arial Unicode MS" panose="020B0604020202020204" pitchFamily="34" charset="-128"/>
              </a:rPr>
              <a:pPr>
                <a:spcBef>
                  <a:spcPct val="0"/>
                </a:spcBef>
              </a:pPr>
              <a:t>14</a:t>
            </a:fld>
            <a:endParaRPr lang="de-DE" altLang="en-US" sz="1400">
              <a:solidFill>
                <a:srgbClr val="FFFFFF"/>
              </a:solidFill>
              <a:ea typeface="Arial Unicode MS" panose="020B0604020202020204" pitchFamily="34" charset="-128"/>
            </a:endParaRPr>
          </a:p>
        </p:txBody>
      </p:sp>
      <p:sp>
        <p:nvSpPr>
          <p:cNvPr id="82947" name="Text Box 1">
            <a:extLst>
              <a:ext uri="{FF2B5EF4-FFF2-40B4-BE49-F238E27FC236}">
                <a16:creationId xmlns:a16="http://schemas.microsoft.com/office/drawing/2014/main" id="{105FE559-A475-224A-A058-65F9307C1614}"/>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2948" name="Text Box 2">
            <a:extLst>
              <a:ext uri="{FF2B5EF4-FFF2-40B4-BE49-F238E27FC236}">
                <a16:creationId xmlns:a16="http://schemas.microsoft.com/office/drawing/2014/main" id="{6A8D822B-2D2E-3A4D-A9DD-728E74A56FB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a:extLst>
              <a:ext uri="{FF2B5EF4-FFF2-40B4-BE49-F238E27FC236}">
                <a16:creationId xmlns:a16="http://schemas.microsoft.com/office/drawing/2014/main" id="{194B73A6-9034-0044-A3AA-92620A01124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C0DD5DC-152D-3844-9944-0C1173001BE2}" type="slidenum">
              <a:rPr lang="de-DE" altLang="de-GB" sz="1200"/>
              <a:pPr/>
              <a:t>15</a:t>
            </a:fld>
            <a:endParaRPr lang="de-DE" altLang="de-GB" sz="1200"/>
          </a:p>
        </p:txBody>
      </p:sp>
      <p:sp>
        <p:nvSpPr>
          <p:cNvPr id="53250" name="Rectangle 2">
            <a:extLst>
              <a:ext uri="{FF2B5EF4-FFF2-40B4-BE49-F238E27FC236}">
                <a16:creationId xmlns:a16="http://schemas.microsoft.com/office/drawing/2014/main" id="{52240BC2-69AF-F543-83ED-7A610DD06D9B}"/>
              </a:ext>
            </a:extLst>
          </p:cNvPr>
          <p:cNvSpPr>
            <a:spLocks noGrp="1" noRot="1" noChangeAspect="1" noChangeArrowheads="1" noTextEdit="1"/>
          </p:cNvSpPr>
          <p:nvPr>
            <p:ph type="sldImg"/>
          </p:nvPr>
        </p:nvSpPr>
        <p:spPr>
          <a:xfrm>
            <a:off x="1141413" y="695325"/>
            <a:ext cx="4570412" cy="3427413"/>
          </a:xfrm>
          <a:ln/>
          <a:extLst>
            <a:ext uri="{FAA26D3D-D897-4be2-8F04-BA451C77F1D7}">
              <ma14:placeholderFlag xmlns="" xmlns:ma14="http://schemas.microsoft.com/office/mac/drawingml/2011/main" val="1"/>
            </a:ext>
          </a:extLst>
        </p:spPr>
      </p:sp>
      <p:sp>
        <p:nvSpPr>
          <p:cNvPr id="33795" name="Rectangle 3">
            <a:extLst>
              <a:ext uri="{FF2B5EF4-FFF2-40B4-BE49-F238E27FC236}">
                <a16:creationId xmlns:a16="http://schemas.microsoft.com/office/drawing/2014/main" id="{66D1D949-6A3E-3442-B4C2-D329D84DDFC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085364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6">
            <a:extLst>
              <a:ext uri="{FF2B5EF4-FFF2-40B4-BE49-F238E27FC236}">
                <a16:creationId xmlns:a16="http://schemas.microsoft.com/office/drawing/2014/main" id="{A631347B-CA91-4341-8EBA-32126050EB5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83281D9-4F3F-9844-B24A-CF73A59CABAD}" type="slidenum">
              <a:rPr lang="de-DE" altLang="en-US" sz="1400">
                <a:solidFill>
                  <a:srgbClr val="FFFFFF"/>
                </a:solidFill>
                <a:ea typeface="Arial Unicode MS" panose="020B0604020202020204" pitchFamily="34" charset="-128"/>
              </a:rPr>
              <a:pPr>
                <a:spcBef>
                  <a:spcPct val="0"/>
                </a:spcBef>
              </a:pPr>
              <a:t>16</a:t>
            </a:fld>
            <a:endParaRPr lang="de-DE" altLang="en-US" sz="1400">
              <a:solidFill>
                <a:srgbClr val="FFFFFF"/>
              </a:solidFill>
              <a:ea typeface="Arial Unicode MS" panose="020B0604020202020204" pitchFamily="34" charset="-128"/>
            </a:endParaRPr>
          </a:p>
        </p:txBody>
      </p:sp>
      <p:sp>
        <p:nvSpPr>
          <p:cNvPr id="84995" name="Text Box 1">
            <a:extLst>
              <a:ext uri="{FF2B5EF4-FFF2-40B4-BE49-F238E27FC236}">
                <a16:creationId xmlns:a16="http://schemas.microsoft.com/office/drawing/2014/main" id="{F9420741-CC21-834D-A1B3-F8B1CB42B32C}"/>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4996" name="Text Box 2">
            <a:extLst>
              <a:ext uri="{FF2B5EF4-FFF2-40B4-BE49-F238E27FC236}">
                <a16:creationId xmlns:a16="http://schemas.microsoft.com/office/drawing/2014/main" id="{235575EE-6D3B-4A47-BA71-3C6B464400F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6">
            <a:extLst>
              <a:ext uri="{FF2B5EF4-FFF2-40B4-BE49-F238E27FC236}">
                <a16:creationId xmlns:a16="http://schemas.microsoft.com/office/drawing/2014/main" id="{5CC11304-0DCE-604D-965D-4CFAC143A5C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0EBDE4E9-EFF8-0E4F-AD08-5C911270B4CB}" type="slidenum">
              <a:rPr lang="de-DE" altLang="en-US" sz="1400">
                <a:solidFill>
                  <a:srgbClr val="FFFFFF"/>
                </a:solidFill>
                <a:ea typeface="Arial Unicode MS" panose="020B0604020202020204" pitchFamily="34" charset="-128"/>
              </a:rPr>
              <a:pPr>
                <a:spcBef>
                  <a:spcPct val="0"/>
                </a:spcBef>
              </a:pPr>
              <a:t>17</a:t>
            </a:fld>
            <a:endParaRPr lang="de-DE" altLang="en-US" sz="1400">
              <a:solidFill>
                <a:srgbClr val="FFFFFF"/>
              </a:solidFill>
              <a:ea typeface="Arial Unicode MS" panose="020B0604020202020204" pitchFamily="34" charset="-128"/>
            </a:endParaRPr>
          </a:p>
        </p:txBody>
      </p:sp>
      <p:sp>
        <p:nvSpPr>
          <p:cNvPr id="87043" name="Text Box 1">
            <a:extLst>
              <a:ext uri="{FF2B5EF4-FFF2-40B4-BE49-F238E27FC236}">
                <a16:creationId xmlns:a16="http://schemas.microsoft.com/office/drawing/2014/main" id="{63818440-C4D7-2B46-A97C-ED3EC37B07F6}"/>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87044" name="Text Box 2">
            <a:extLst>
              <a:ext uri="{FF2B5EF4-FFF2-40B4-BE49-F238E27FC236}">
                <a16:creationId xmlns:a16="http://schemas.microsoft.com/office/drawing/2014/main" id="{DF631379-89CC-9549-9692-B4975C25BA9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a:extLst>
              <a:ext uri="{FF2B5EF4-FFF2-40B4-BE49-F238E27FC236}">
                <a16:creationId xmlns:a16="http://schemas.microsoft.com/office/drawing/2014/main" id="{0FAC0988-CD3E-194E-B4A6-2F3DF792B6A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F8CAA4C-54D8-1E41-9FBB-C84AE1AF1EF3}" type="slidenum">
              <a:rPr lang="de-DE" altLang="de-GB" sz="1200"/>
              <a:pPr/>
              <a:t>18</a:t>
            </a:fld>
            <a:endParaRPr lang="de-DE" altLang="de-GB" sz="1200"/>
          </a:p>
        </p:txBody>
      </p:sp>
      <p:sp>
        <p:nvSpPr>
          <p:cNvPr id="51202" name="Rectangle 2">
            <a:extLst>
              <a:ext uri="{FF2B5EF4-FFF2-40B4-BE49-F238E27FC236}">
                <a16:creationId xmlns:a16="http://schemas.microsoft.com/office/drawing/2014/main" id="{882DB1F3-D5FB-3946-8400-8EE6A7BC5847}"/>
              </a:ext>
            </a:extLst>
          </p:cNvPr>
          <p:cNvSpPr>
            <a:spLocks noGrp="1" noRot="1" noChangeAspect="1" noChangeArrowheads="1" noTextEdit="1"/>
          </p:cNvSpPr>
          <p:nvPr>
            <p:ph type="sldImg"/>
          </p:nvPr>
        </p:nvSpPr>
        <p:spPr>
          <a:xfrm>
            <a:off x="1141413" y="695325"/>
            <a:ext cx="4570412" cy="3427413"/>
          </a:xfrm>
          <a:ln/>
          <a:extLst>
            <a:ext uri="{FAA26D3D-D897-4be2-8F04-BA451C77F1D7}">
              <ma14:placeholderFlag xmlns="" xmlns:ma14="http://schemas.microsoft.com/office/mac/drawingml/2011/main" val="1"/>
            </a:ext>
          </a:extLst>
        </p:spPr>
      </p:sp>
      <p:sp>
        <p:nvSpPr>
          <p:cNvPr id="41987" name="Rectangle 3">
            <a:extLst>
              <a:ext uri="{FF2B5EF4-FFF2-40B4-BE49-F238E27FC236}">
                <a16:creationId xmlns:a16="http://schemas.microsoft.com/office/drawing/2014/main" id="{2E49E4F1-C3DB-7745-80F3-688E0196779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82922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6">
            <a:extLst>
              <a:ext uri="{FF2B5EF4-FFF2-40B4-BE49-F238E27FC236}">
                <a16:creationId xmlns:a16="http://schemas.microsoft.com/office/drawing/2014/main" id="{8C0542BE-180B-754B-897F-1FABF9C9F48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467CF88-5111-2645-9A54-6B18B03F40E7}" type="slidenum">
              <a:rPr lang="de-DE" altLang="en-US" sz="1400">
                <a:solidFill>
                  <a:srgbClr val="FFFFFF"/>
                </a:solidFill>
                <a:ea typeface="Arial Unicode MS" panose="020B0604020202020204" pitchFamily="34" charset="-128"/>
              </a:rPr>
              <a:pPr>
                <a:spcBef>
                  <a:spcPct val="0"/>
                </a:spcBef>
              </a:pPr>
              <a:t>19</a:t>
            </a:fld>
            <a:endParaRPr lang="de-DE" altLang="en-US" sz="1400">
              <a:solidFill>
                <a:srgbClr val="FFFFFF"/>
              </a:solidFill>
              <a:ea typeface="Arial Unicode MS" panose="020B0604020202020204" pitchFamily="34" charset="-128"/>
            </a:endParaRPr>
          </a:p>
        </p:txBody>
      </p:sp>
      <p:sp>
        <p:nvSpPr>
          <p:cNvPr id="95235" name="Text Box 1">
            <a:extLst>
              <a:ext uri="{FF2B5EF4-FFF2-40B4-BE49-F238E27FC236}">
                <a16:creationId xmlns:a16="http://schemas.microsoft.com/office/drawing/2014/main" id="{4A803E83-1AB4-AF47-A57A-14DCA967819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A1364883-2A49-8E4C-A817-0EFAB2BC27A8}" type="slidenum">
              <a:rPr lang="de-DE"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19</a:t>
            </a:fld>
            <a:endParaRPr lang="de-DE" altLang="en-US">
              <a:solidFill>
                <a:srgbClr val="FFFFFF"/>
              </a:solidFill>
              <a:latin typeface="Arial" panose="020B0604020202020204" pitchFamily="34" charset="0"/>
              <a:ea typeface="Arial Unicode MS" panose="020B0604020202020204" pitchFamily="34" charset="-128"/>
            </a:endParaRPr>
          </a:p>
        </p:txBody>
      </p:sp>
      <p:sp>
        <p:nvSpPr>
          <p:cNvPr id="95236" name="Text Box 2">
            <a:extLst>
              <a:ext uri="{FF2B5EF4-FFF2-40B4-BE49-F238E27FC236}">
                <a16:creationId xmlns:a16="http://schemas.microsoft.com/office/drawing/2014/main" id="{EF2DFB1C-1DD9-F242-B291-DB6F1ACAD96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95237" name="Text Box 3">
            <a:extLst>
              <a:ext uri="{FF2B5EF4-FFF2-40B4-BE49-F238E27FC236}">
                <a16:creationId xmlns:a16="http://schemas.microsoft.com/office/drawing/2014/main" id="{F34AB2F4-DD66-3444-B917-0E120C63A6CA}"/>
              </a:ext>
            </a:extLst>
          </p:cNvPr>
          <p:cNvSpPr>
            <a:spLocks noGrp="1" noChangeArrowheads="1"/>
          </p:cNvSpPr>
          <p:nvPr>
            <p:ph type="body" idx="1"/>
          </p:nvPr>
        </p:nvSpPr>
        <p:spPr>
          <a:xfrm>
            <a:off x="685800" y="4343400"/>
            <a:ext cx="54864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en-US"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6">
            <a:extLst>
              <a:ext uri="{FF2B5EF4-FFF2-40B4-BE49-F238E27FC236}">
                <a16:creationId xmlns:a16="http://schemas.microsoft.com/office/drawing/2014/main" id="{6F8F711E-F378-AA4B-BDAF-AEEB45A3B18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457BC8EF-A407-B341-8F5E-83A9DC0F1058}" type="slidenum">
              <a:rPr lang="de-DE" altLang="en-US" sz="1400">
                <a:solidFill>
                  <a:srgbClr val="FFFFFF"/>
                </a:solidFill>
                <a:ea typeface="Arial Unicode MS" panose="020B0604020202020204" pitchFamily="34" charset="-128"/>
              </a:rPr>
              <a:pPr>
                <a:spcBef>
                  <a:spcPct val="0"/>
                </a:spcBef>
              </a:pPr>
              <a:t>2</a:t>
            </a:fld>
            <a:endParaRPr lang="de-DE" altLang="en-US" sz="1400">
              <a:solidFill>
                <a:srgbClr val="FFFFFF"/>
              </a:solidFill>
              <a:ea typeface="Arial Unicode MS" panose="020B0604020202020204" pitchFamily="34" charset="-128"/>
            </a:endParaRPr>
          </a:p>
        </p:txBody>
      </p:sp>
      <p:sp>
        <p:nvSpPr>
          <p:cNvPr id="56323" name="Text Box 1">
            <a:extLst>
              <a:ext uri="{FF2B5EF4-FFF2-40B4-BE49-F238E27FC236}">
                <a16:creationId xmlns:a16="http://schemas.microsoft.com/office/drawing/2014/main" id="{0D6555E3-A2F2-C541-BA55-A53A1276E793}"/>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3039043C-772A-AA46-A493-A7E0C7C85E99}" type="slidenum">
              <a:rPr lang="en-GB"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2</a:t>
            </a:fld>
            <a:endParaRPr lang="en-GB" altLang="en-US">
              <a:solidFill>
                <a:srgbClr val="FFFFFF"/>
              </a:solidFill>
              <a:latin typeface="Arial" panose="020B0604020202020204" pitchFamily="34" charset="0"/>
              <a:ea typeface="Arial Unicode MS" panose="020B0604020202020204" pitchFamily="34" charset="-128"/>
            </a:endParaRPr>
          </a:p>
        </p:txBody>
      </p:sp>
      <p:sp>
        <p:nvSpPr>
          <p:cNvPr id="56324" name="Text Box 2">
            <a:extLst>
              <a:ext uri="{FF2B5EF4-FFF2-40B4-BE49-F238E27FC236}">
                <a16:creationId xmlns:a16="http://schemas.microsoft.com/office/drawing/2014/main" id="{34E7123A-C510-C048-9558-6FCF6A91DF83}"/>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56325" name="Text Box 3">
            <a:extLst>
              <a:ext uri="{FF2B5EF4-FFF2-40B4-BE49-F238E27FC236}">
                <a16:creationId xmlns:a16="http://schemas.microsoft.com/office/drawing/2014/main" id="{40D851EA-0404-E344-B8D8-F26649515804}"/>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6">
            <a:extLst>
              <a:ext uri="{FF2B5EF4-FFF2-40B4-BE49-F238E27FC236}">
                <a16:creationId xmlns:a16="http://schemas.microsoft.com/office/drawing/2014/main" id="{80D58398-4151-2848-8472-AFFDFC7CB35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41F7D51C-7E6A-1B43-B61A-344488BF67FF}" type="slidenum">
              <a:rPr lang="de-DE" altLang="en-US" sz="1400">
                <a:solidFill>
                  <a:srgbClr val="FFFFFF"/>
                </a:solidFill>
                <a:ea typeface="Arial Unicode MS" panose="020B0604020202020204" pitchFamily="34" charset="-128"/>
              </a:rPr>
              <a:pPr>
                <a:spcBef>
                  <a:spcPct val="0"/>
                </a:spcBef>
              </a:pPr>
              <a:t>20</a:t>
            </a:fld>
            <a:endParaRPr lang="de-DE" altLang="en-US" sz="1400">
              <a:solidFill>
                <a:srgbClr val="FFFFFF"/>
              </a:solidFill>
              <a:ea typeface="Arial Unicode MS" panose="020B0604020202020204" pitchFamily="34" charset="-128"/>
            </a:endParaRPr>
          </a:p>
        </p:txBody>
      </p:sp>
      <p:sp>
        <p:nvSpPr>
          <p:cNvPr id="89091" name="Text Box 1">
            <a:extLst>
              <a:ext uri="{FF2B5EF4-FFF2-40B4-BE49-F238E27FC236}">
                <a16:creationId xmlns:a16="http://schemas.microsoft.com/office/drawing/2014/main" id="{68E14AD2-F822-9244-9801-031A5A2D8F2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03720BDF-7FBC-6545-901F-04B81FB1B9C3}" type="slidenum">
              <a:rPr lang="de-DE"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20</a:t>
            </a:fld>
            <a:endParaRPr lang="de-DE" altLang="en-US">
              <a:solidFill>
                <a:srgbClr val="FFFFFF"/>
              </a:solidFill>
              <a:latin typeface="Arial" panose="020B0604020202020204" pitchFamily="34" charset="0"/>
              <a:ea typeface="Arial Unicode MS" panose="020B0604020202020204" pitchFamily="34" charset="-128"/>
            </a:endParaRPr>
          </a:p>
        </p:txBody>
      </p:sp>
      <p:sp>
        <p:nvSpPr>
          <p:cNvPr id="89092" name="Text Box 2">
            <a:extLst>
              <a:ext uri="{FF2B5EF4-FFF2-40B4-BE49-F238E27FC236}">
                <a16:creationId xmlns:a16="http://schemas.microsoft.com/office/drawing/2014/main" id="{AD5F3347-365B-4A4F-B5D9-8FC55617008D}"/>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89093" name="Text Box 3">
            <a:extLst>
              <a:ext uri="{FF2B5EF4-FFF2-40B4-BE49-F238E27FC236}">
                <a16:creationId xmlns:a16="http://schemas.microsoft.com/office/drawing/2014/main" id="{957AA272-1B54-9044-A6CF-33220EEC7679}"/>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 pos="5067300" algn="l"/>
              </a:tabLst>
            </a:pPr>
            <a:endParaRPr lang="en-US"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6">
            <a:extLst>
              <a:ext uri="{FF2B5EF4-FFF2-40B4-BE49-F238E27FC236}">
                <a16:creationId xmlns:a16="http://schemas.microsoft.com/office/drawing/2014/main" id="{450CD967-215C-FA41-A7B2-F2AA042A4B0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BA684ADD-EAB0-1B48-9BFB-F79AE744BC37}" type="slidenum">
              <a:rPr lang="de-DE" altLang="en-US" sz="1400">
                <a:solidFill>
                  <a:srgbClr val="FFFFFF"/>
                </a:solidFill>
                <a:ea typeface="Arial Unicode MS" panose="020B0604020202020204" pitchFamily="34" charset="-128"/>
              </a:rPr>
              <a:pPr>
                <a:spcBef>
                  <a:spcPct val="0"/>
                </a:spcBef>
              </a:pPr>
              <a:t>23</a:t>
            </a:fld>
            <a:endParaRPr lang="de-DE" altLang="en-US" sz="1400">
              <a:solidFill>
                <a:srgbClr val="FFFFFF"/>
              </a:solidFill>
              <a:ea typeface="Arial Unicode MS" panose="020B0604020202020204" pitchFamily="34" charset="-128"/>
            </a:endParaRPr>
          </a:p>
        </p:txBody>
      </p:sp>
      <p:sp>
        <p:nvSpPr>
          <p:cNvPr id="99331" name="Text Box 1">
            <a:extLst>
              <a:ext uri="{FF2B5EF4-FFF2-40B4-BE49-F238E27FC236}">
                <a16:creationId xmlns:a16="http://schemas.microsoft.com/office/drawing/2014/main" id="{FEA1F506-24EF-2845-8D08-DDA85C010F27}"/>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9308D32D-443F-BF41-A03F-396A0BB41D96}" type="slidenum">
              <a:rPr lang="en-GB"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23</a:t>
            </a:fld>
            <a:endParaRPr lang="en-GB" altLang="en-US">
              <a:solidFill>
                <a:srgbClr val="FFFFFF"/>
              </a:solidFill>
              <a:latin typeface="Arial" panose="020B0604020202020204" pitchFamily="34" charset="0"/>
              <a:ea typeface="Arial Unicode MS" panose="020B0604020202020204" pitchFamily="34" charset="-128"/>
            </a:endParaRPr>
          </a:p>
        </p:txBody>
      </p:sp>
      <p:sp>
        <p:nvSpPr>
          <p:cNvPr id="99332" name="Text Box 2">
            <a:extLst>
              <a:ext uri="{FF2B5EF4-FFF2-40B4-BE49-F238E27FC236}">
                <a16:creationId xmlns:a16="http://schemas.microsoft.com/office/drawing/2014/main" id="{5910AE0C-1F02-1647-847F-0B91702F4A72}"/>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99333" name="Text Box 3">
            <a:extLst>
              <a:ext uri="{FF2B5EF4-FFF2-40B4-BE49-F238E27FC236}">
                <a16:creationId xmlns:a16="http://schemas.microsoft.com/office/drawing/2014/main" id="{2FC5A325-AC51-134A-A7B4-AC7E2F1BA6A0}"/>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6">
            <a:extLst>
              <a:ext uri="{FF2B5EF4-FFF2-40B4-BE49-F238E27FC236}">
                <a16:creationId xmlns:a16="http://schemas.microsoft.com/office/drawing/2014/main" id="{0F897F6E-9F2E-0144-9C67-3E1AE120BAD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7F8DBFE-AA14-A148-BBB7-96E88505699A}" type="slidenum">
              <a:rPr lang="de-DE" altLang="en-US" sz="1400">
                <a:solidFill>
                  <a:srgbClr val="FFFFFF"/>
                </a:solidFill>
                <a:ea typeface="Arial Unicode MS" panose="020B0604020202020204" pitchFamily="34" charset="-128"/>
              </a:rPr>
              <a:pPr>
                <a:spcBef>
                  <a:spcPct val="0"/>
                </a:spcBef>
              </a:pPr>
              <a:t>24</a:t>
            </a:fld>
            <a:endParaRPr lang="de-DE" altLang="en-US" sz="1400">
              <a:solidFill>
                <a:srgbClr val="FFFFFF"/>
              </a:solidFill>
              <a:ea typeface="Arial Unicode MS" panose="020B0604020202020204" pitchFamily="34" charset="-128"/>
            </a:endParaRPr>
          </a:p>
        </p:txBody>
      </p:sp>
      <p:sp>
        <p:nvSpPr>
          <p:cNvPr id="101379" name="Text Box 1">
            <a:extLst>
              <a:ext uri="{FF2B5EF4-FFF2-40B4-BE49-F238E27FC236}">
                <a16:creationId xmlns:a16="http://schemas.microsoft.com/office/drawing/2014/main" id="{40314601-91FA-FA4D-870C-3EF93430D13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1380" name="Text Box 2">
            <a:extLst>
              <a:ext uri="{FF2B5EF4-FFF2-40B4-BE49-F238E27FC236}">
                <a16:creationId xmlns:a16="http://schemas.microsoft.com/office/drawing/2014/main" id="{67F13C8E-D80E-DC44-8BAE-36128089167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6">
            <a:extLst>
              <a:ext uri="{FF2B5EF4-FFF2-40B4-BE49-F238E27FC236}">
                <a16:creationId xmlns:a16="http://schemas.microsoft.com/office/drawing/2014/main" id="{3A81684E-46DA-324F-8850-13B9C39AD846}"/>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A55D18D2-F5DC-B745-89B1-279CC376CF15}" type="slidenum">
              <a:rPr lang="de-DE" altLang="en-US" sz="1400">
                <a:solidFill>
                  <a:srgbClr val="FFFFFF"/>
                </a:solidFill>
                <a:ea typeface="Arial Unicode MS" panose="020B0604020202020204" pitchFamily="34" charset="-128"/>
              </a:rPr>
              <a:pPr>
                <a:spcBef>
                  <a:spcPct val="0"/>
                </a:spcBef>
              </a:pPr>
              <a:t>25</a:t>
            </a:fld>
            <a:endParaRPr lang="de-DE" altLang="en-US" sz="1400">
              <a:solidFill>
                <a:srgbClr val="FFFFFF"/>
              </a:solidFill>
              <a:ea typeface="Arial Unicode MS" panose="020B0604020202020204" pitchFamily="34" charset="-128"/>
            </a:endParaRPr>
          </a:p>
        </p:txBody>
      </p:sp>
      <p:sp>
        <p:nvSpPr>
          <p:cNvPr id="103427" name="Text Box 1">
            <a:extLst>
              <a:ext uri="{FF2B5EF4-FFF2-40B4-BE49-F238E27FC236}">
                <a16:creationId xmlns:a16="http://schemas.microsoft.com/office/drawing/2014/main" id="{9A0DBBFD-B1FE-2543-976D-55CE3998049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3428" name="Text Box 2">
            <a:extLst>
              <a:ext uri="{FF2B5EF4-FFF2-40B4-BE49-F238E27FC236}">
                <a16:creationId xmlns:a16="http://schemas.microsoft.com/office/drawing/2014/main" id="{E9A37E28-09DB-064A-888D-31F964541D6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2" name="Rectangle 6">
            <a:extLst>
              <a:ext uri="{FF2B5EF4-FFF2-40B4-BE49-F238E27FC236}">
                <a16:creationId xmlns:a16="http://schemas.microsoft.com/office/drawing/2014/main" id="{C1030B7C-0899-6B4D-ABBB-A663690B807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5866777A-D5C5-AC4F-9BF4-37AA890C9BC4}" type="slidenum">
              <a:rPr lang="de-DE" altLang="en-US" sz="1400">
                <a:solidFill>
                  <a:srgbClr val="FFFFFF"/>
                </a:solidFill>
                <a:ea typeface="Arial Unicode MS" panose="020B0604020202020204" pitchFamily="34" charset="-128"/>
              </a:rPr>
              <a:pPr>
                <a:spcBef>
                  <a:spcPct val="0"/>
                </a:spcBef>
              </a:pPr>
              <a:t>26</a:t>
            </a:fld>
            <a:endParaRPr lang="de-DE" altLang="en-US" sz="1400">
              <a:solidFill>
                <a:srgbClr val="FFFFFF"/>
              </a:solidFill>
              <a:ea typeface="Arial Unicode MS" panose="020B0604020202020204" pitchFamily="34" charset="-128"/>
            </a:endParaRPr>
          </a:p>
        </p:txBody>
      </p:sp>
      <p:sp>
        <p:nvSpPr>
          <p:cNvPr id="107523" name="Text Box 1">
            <a:extLst>
              <a:ext uri="{FF2B5EF4-FFF2-40B4-BE49-F238E27FC236}">
                <a16:creationId xmlns:a16="http://schemas.microsoft.com/office/drawing/2014/main" id="{08413AB3-DD53-C342-8B46-4B36F4FA1369}"/>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7524" name="Text Box 2">
            <a:extLst>
              <a:ext uri="{FF2B5EF4-FFF2-40B4-BE49-F238E27FC236}">
                <a16:creationId xmlns:a16="http://schemas.microsoft.com/office/drawing/2014/main" id="{94D1F0F7-AE34-3341-8A45-8FAC99A6877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6">
            <a:extLst>
              <a:ext uri="{FF2B5EF4-FFF2-40B4-BE49-F238E27FC236}">
                <a16:creationId xmlns:a16="http://schemas.microsoft.com/office/drawing/2014/main" id="{0F897F6E-9F2E-0144-9C67-3E1AE120BAD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7F8DBFE-AA14-A148-BBB7-96E88505699A}" type="slidenum">
              <a:rPr lang="de-DE" altLang="en-US" sz="1400">
                <a:solidFill>
                  <a:srgbClr val="FFFFFF"/>
                </a:solidFill>
                <a:ea typeface="Arial Unicode MS" panose="020B0604020202020204" pitchFamily="34" charset="-128"/>
              </a:rPr>
              <a:pPr>
                <a:spcBef>
                  <a:spcPct val="0"/>
                </a:spcBef>
              </a:pPr>
              <a:t>27</a:t>
            </a:fld>
            <a:endParaRPr lang="de-DE" altLang="en-US" sz="1400">
              <a:solidFill>
                <a:srgbClr val="FFFFFF"/>
              </a:solidFill>
              <a:ea typeface="Arial Unicode MS" panose="020B0604020202020204" pitchFamily="34" charset="-128"/>
            </a:endParaRPr>
          </a:p>
        </p:txBody>
      </p:sp>
      <p:sp>
        <p:nvSpPr>
          <p:cNvPr id="101379" name="Text Box 1">
            <a:extLst>
              <a:ext uri="{FF2B5EF4-FFF2-40B4-BE49-F238E27FC236}">
                <a16:creationId xmlns:a16="http://schemas.microsoft.com/office/drawing/2014/main" id="{40314601-91FA-FA4D-870C-3EF93430D13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1380" name="Text Box 2">
            <a:extLst>
              <a:ext uri="{FF2B5EF4-FFF2-40B4-BE49-F238E27FC236}">
                <a16:creationId xmlns:a16="http://schemas.microsoft.com/office/drawing/2014/main" id="{67F13C8E-D80E-DC44-8BAE-36128089167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24846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a:extLst>
              <a:ext uri="{FF2B5EF4-FFF2-40B4-BE49-F238E27FC236}">
                <a16:creationId xmlns:a16="http://schemas.microsoft.com/office/drawing/2014/main" id="{294F4CA7-7BD8-7142-B862-0B886310AFA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75E13DD3-8D46-304D-BD38-B1233F445A5A}" type="slidenum">
              <a:rPr lang="de-DE" altLang="de-GB" sz="1200"/>
              <a:pPr/>
              <a:t>28</a:t>
            </a:fld>
            <a:endParaRPr lang="de-DE" altLang="de-GB" sz="1200"/>
          </a:p>
        </p:txBody>
      </p:sp>
      <p:sp>
        <p:nvSpPr>
          <p:cNvPr id="69634" name="Rectangle 2">
            <a:extLst>
              <a:ext uri="{FF2B5EF4-FFF2-40B4-BE49-F238E27FC236}">
                <a16:creationId xmlns:a16="http://schemas.microsoft.com/office/drawing/2014/main" id="{52BECA19-A00D-CF47-9487-F47A208B31B4}"/>
              </a:ext>
            </a:extLst>
          </p:cNvPr>
          <p:cNvSpPr>
            <a:spLocks noGrp="1" noRot="1" noChangeAspect="1" noChangeArrowheads="1" noTextEdit="1"/>
          </p:cNvSpPr>
          <p:nvPr>
            <p:ph type="sldImg"/>
          </p:nvPr>
        </p:nvSpPr>
        <p:spPr>
          <a:xfrm>
            <a:off x="1141413" y="695325"/>
            <a:ext cx="4570412" cy="3427413"/>
          </a:xfrm>
          <a:ln/>
          <a:extLst>
            <a:ext uri="{FAA26D3D-D897-4be2-8F04-BA451C77F1D7}">
              <ma14:placeholderFlag xmlns="" xmlns:ma14="http://schemas.microsoft.com/office/mac/drawingml/2011/main" val="1"/>
            </a:ext>
          </a:extLst>
        </p:spPr>
      </p:sp>
      <p:sp>
        <p:nvSpPr>
          <p:cNvPr id="9219" name="Rectangle 3">
            <a:extLst>
              <a:ext uri="{FF2B5EF4-FFF2-40B4-BE49-F238E27FC236}">
                <a16:creationId xmlns:a16="http://schemas.microsoft.com/office/drawing/2014/main" id="{0C43AA3F-D68C-DE4B-BAF6-09B1AEC7C14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de-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38976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Rectangle 6">
            <a:extLst>
              <a:ext uri="{FF2B5EF4-FFF2-40B4-BE49-F238E27FC236}">
                <a16:creationId xmlns:a16="http://schemas.microsoft.com/office/drawing/2014/main" id="{8263F5D8-4580-F948-A5CD-409D43A9A8E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68BCC41-7052-B447-A99B-FB8FD261B40A}" type="slidenum">
              <a:rPr lang="de-DE" altLang="en-US" sz="1400">
                <a:solidFill>
                  <a:srgbClr val="FFFFFF"/>
                </a:solidFill>
                <a:ea typeface="Arial Unicode MS" panose="020B0604020202020204" pitchFamily="34" charset="-128"/>
              </a:rPr>
              <a:pPr>
                <a:spcBef>
                  <a:spcPct val="0"/>
                </a:spcBef>
              </a:pPr>
              <a:t>29</a:t>
            </a:fld>
            <a:endParaRPr lang="de-DE" altLang="en-US" sz="1400">
              <a:solidFill>
                <a:srgbClr val="FFFFFF"/>
              </a:solidFill>
              <a:ea typeface="Arial Unicode MS" panose="020B0604020202020204" pitchFamily="34" charset="-128"/>
            </a:endParaRPr>
          </a:p>
        </p:txBody>
      </p:sp>
      <p:sp>
        <p:nvSpPr>
          <p:cNvPr id="109571" name="Text Box 1">
            <a:extLst>
              <a:ext uri="{FF2B5EF4-FFF2-40B4-BE49-F238E27FC236}">
                <a16:creationId xmlns:a16="http://schemas.microsoft.com/office/drawing/2014/main" id="{A9F3956A-1F2E-1C41-B932-2DB1CE73377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9572" name="Text Box 2">
            <a:extLst>
              <a:ext uri="{FF2B5EF4-FFF2-40B4-BE49-F238E27FC236}">
                <a16:creationId xmlns:a16="http://schemas.microsoft.com/office/drawing/2014/main" id="{D9C98FC5-DECC-C34E-860B-83EE31E2124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6">
            <a:extLst>
              <a:ext uri="{FF2B5EF4-FFF2-40B4-BE49-F238E27FC236}">
                <a16:creationId xmlns:a16="http://schemas.microsoft.com/office/drawing/2014/main" id="{6BE339C5-E5A7-A14F-A965-3ED749F4BE6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AFB32251-F0D7-2A44-8FEB-3D2D4E14BFE1}" type="slidenum">
              <a:rPr lang="de-DE" altLang="en-US" sz="1400">
                <a:solidFill>
                  <a:srgbClr val="FFFFFF"/>
                </a:solidFill>
                <a:ea typeface="Arial Unicode MS" panose="020B0604020202020204" pitchFamily="34" charset="-128"/>
              </a:rPr>
              <a:pPr>
                <a:spcBef>
                  <a:spcPct val="0"/>
                </a:spcBef>
              </a:pPr>
              <a:t>30</a:t>
            </a:fld>
            <a:endParaRPr lang="de-DE" altLang="en-US" sz="1400">
              <a:solidFill>
                <a:srgbClr val="FFFFFF"/>
              </a:solidFill>
              <a:ea typeface="Arial Unicode MS" panose="020B0604020202020204" pitchFamily="34" charset="-128"/>
            </a:endParaRPr>
          </a:p>
        </p:txBody>
      </p:sp>
      <p:sp>
        <p:nvSpPr>
          <p:cNvPr id="105475" name="Text Box 1">
            <a:extLst>
              <a:ext uri="{FF2B5EF4-FFF2-40B4-BE49-F238E27FC236}">
                <a16:creationId xmlns:a16="http://schemas.microsoft.com/office/drawing/2014/main" id="{6476B715-6D08-3148-BAC2-9D3D82AD3ECB}"/>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5476" name="Text Box 2">
            <a:extLst>
              <a:ext uri="{FF2B5EF4-FFF2-40B4-BE49-F238E27FC236}">
                <a16:creationId xmlns:a16="http://schemas.microsoft.com/office/drawing/2014/main" id="{8FC4BD6D-52AB-0E4A-9F61-B8323294DCC5}"/>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666" name="Rectangle 6">
            <a:extLst>
              <a:ext uri="{FF2B5EF4-FFF2-40B4-BE49-F238E27FC236}">
                <a16:creationId xmlns:a16="http://schemas.microsoft.com/office/drawing/2014/main" id="{281F2E58-E12F-D24E-BB72-EA63E118F55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921AA3B9-1397-FC4D-B585-A358A20DA2E7}" type="slidenum">
              <a:rPr lang="de-DE" altLang="en-US" sz="1400">
                <a:solidFill>
                  <a:srgbClr val="FFFFFF"/>
                </a:solidFill>
                <a:ea typeface="Arial Unicode MS" panose="020B0604020202020204" pitchFamily="34" charset="-128"/>
              </a:rPr>
              <a:pPr>
                <a:spcBef>
                  <a:spcPct val="0"/>
                </a:spcBef>
              </a:pPr>
              <a:t>31</a:t>
            </a:fld>
            <a:endParaRPr lang="de-DE" altLang="en-US" sz="1400">
              <a:solidFill>
                <a:srgbClr val="FFFFFF"/>
              </a:solidFill>
              <a:ea typeface="Arial Unicode MS" panose="020B0604020202020204" pitchFamily="34" charset="-128"/>
            </a:endParaRPr>
          </a:p>
        </p:txBody>
      </p:sp>
      <p:sp>
        <p:nvSpPr>
          <p:cNvPr id="113667" name="Text Box 1">
            <a:extLst>
              <a:ext uri="{FF2B5EF4-FFF2-40B4-BE49-F238E27FC236}">
                <a16:creationId xmlns:a16="http://schemas.microsoft.com/office/drawing/2014/main" id="{843D94C1-AF6F-3849-A295-8C53AC8ACBCC}"/>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13668" name="Text Box 2">
            <a:extLst>
              <a:ext uri="{FF2B5EF4-FFF2-40B4-BE49-F238E27FC236}">
                <a16:creationId xmlns:a16="http://schemas.microsoft.com/office/drawing/2014/main" id="{73CA6293-43DA-5D4D-AF70-02D144F6BD0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6">
            <a:extLst>
              <a:ext uri="{FF2B5EF4-FFF2-40B4-BE49-F238E27FC236}">
                <a16:creationId xmlns:a16="http://schemas.microsoft.com/office/drawing/2014/main" id="{1C2B3F64-5D00-3C4E-A3D2-7DD39673177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C1FAB8D4-5335-5148-A0AB-FC9A9C14C9EE}" type="slidenum">
              <a:rPr lang="de-DE" altLang="en-US" sz="1400">
                <a:solidFill>
                  <a:srgbClr val="FFFFFF"/>
                </a:solidFill>
                <a:ea typeface="Arial Unicode MS" panose="020B0604020202020204" pitchFamily="34" charset="-128"/>
              </a:rPr>
              <a:pPr>
                <a:spcBef>
                  <a:spcPct val="0"/>
                </a:spcBef>
              </a:pPr>
              <a:t>3</a:t>
            </a:fld>
            <a:endParaRPr lang="de-DE" altLang="en-US" sz="1400">
              <a:solidFill>
                <a:srgbClr val="FFFFFF"/>
              </a:solidFill>
              <a:ea typeface="Arial Unicode MS" panose="020B0604020202020204" pitchFamily="34" charset="-128"/>
            </a:endParaRPr>
          </a:p>
        </p:txBody>
      </p:sp>
      <p:sp>
        <p:nvSpPr>
          <p:cNvPr id="58371" name="Text Box 1">
            <a:extLst>
              <a:ext uri="{FF2B5EF4-FFF2-40B4-BE49-F238E27FC236}">
                <a16:creationId xmlns:a16="http://schemas.microsoft.com/office/drawing/2014/main" id="{19C01E72-ADF4-9242-B95D-D200ADAD4D9D}"/>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58372" name="Text Box 2">
            <a:extLst>
              <a:ext uri="{FF2B5EF4-FFF2-40B4-BE49-F238E27FC236}">
                <a16:creationId xmlns:a16="http://schemas.microsoft.com/office/drawing/2014/main" id="{11590331-98B8-234D-8C3D-74ADE2AB9C2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6">
            <a:extLst>
              <a:ext uri="{FF2B5EF4-FFF2-40B4-BE49-F238E27FC236}">
                <a16:creationId xmlns:a16="http://schemas.microsoft.com/office/drawing/2014/main" id="{0F897F6E-9F2E-0144-9C67-3E1AE120BAD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7F8DBFE-AA14-A148-BBB7-96E88505699A}" type="slidenum">
              <a:rPr lang="de-DE" altLang="en-US" sz="1400">
                <a:solidFill>
                  <a:srgbClr val="FFFFFF"/>
                </a:solidFill>
                <a:ea typeface="Arial Unicode MS" panose="020B0604020202020204" pitchFamily="34" charset="-128"/>
              </a:rPr>
              <a:pPr>
                <a:spcBef>
                  <a:spcPct val="0"/>
                </a:spcBef>
              </a:pPr>
              <a:t>32</a:t>
            </a:fld>
            <a:endParaRPr lang="de-DE" altLang="en-US" sz="1400">
              <a:solidFill>
                <a:srgbClr val="FFFFFF"/>
              </a:solidFill>
              <a:ea typeface="Arial Unicode MS" panose="020B0604020202020204" pitchFamily="34" charset="-128"/>
            </a:endParaRPr>
          </a:p>
        </p:txBody>
      </p:sp>
      <p:sp>
        <p:nvSpPr>
          <p:cNvPr id="101379" name="Text Box 1">
            <a:extLst>
              <a:ext uri="{FF2B5EF4-FFF2-40B4-BE49-F238E27FC236}">
                <a16:creationId xmlns:a16="http://schemas.microsoft.com/office/drawing/2014/main" id="{40314601-91FA-FA4D-870C-3EF93430D130}"/>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01380" name="Text Box 2">
            <a:extLst>
              <a:ext uri="{FF2B5EF4-FFF2-40B4-BE49-F238E27FC236}">
                <a16:creationId xmlns:a16="http://schemas.microsoft.com/office/drawing/2014/main" id="{67F13C8E-D80E-DC44-8BAE-36128089167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6149808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Rectangle 6">
            <a:extLst>
              <a:ext uri="{FF2B5EF4-FFF2-40B4-BE49-F238E27FC236}">
                <a16:creationId xmlns:a16="http://schemas.microsoft.com/office/drawing/2014/main" id="{1FEE94C5-E8D4-344C-BA30-94BA5393F88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4F8083BD-4F63-3A4C-B50D-9EC771834FD8}" type="slidenum">
              <a:rPr lang="de-DE" altLang="en-US" sz="1400">
                <a:solidFill>
                  <a:srgbClr val="FFFFFF"/>
                </a:solidFill>
                <a:ea typeface="Arial Unicode MS" panose="020B0604020202020204" pitchFamily="34" charset="-128"/>
              </a:rPr>
              <a:pPr>
                <a:spcBef>
                  <a:spcPct val="0"/>
                </a:spcBef>
              </a:pPr>
              <a:t>33</a:t>
            </a:fld>
            <a:endParaRPr lang="de-DE" altLang="en-US" sz="1400">
              <a:solidFill>
                <a:srgbClr val="FFFFFF"/>
              </a:solidFill>
              <a:ea typeface="Arial Unicode MS" panose="020B0604020202020204" pitchFamily="34" charset="-128"/>
            </a:endParaRPr>
          </a:p>
        </p:txBody>
      </p:sp>
      <p:sp>
        <p:nvSpPr>
          <p:cNvPr id="117763" name="Text Box 1">
            <a:extLst>
              <a:ext uri="{FF2B5EF4-FFF2-40B4-BE49-F238E27FC236}">
                <a16:creationId xmlns:a16="http://schemas.microsoft.com/office/drawing/2014/main" id="{D8D11A6D-CAE0-A549-995F-5622F8FDD58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7EC62239-A5F9-EA48-9AA8-4AF2D90132E7}" type="slidenum">
              <a:rPr lang="en-GB" altLang="en-US">
                <a:solidFill>
                  <a:srgbClr val="FFFFFF"/>
                </a:solidFill>
                <a:latin typeface="Arial" panose="020B0604020202020204" pitchFamily="34" charset="0"/>
                <a:ea typeface="Arial Unicode MS" panose="020B0604020202020204" pitchFamily="34" charset="-128"/>
              </a:rPr>
              <a:pPr algn="r" eaLnBrk="1" hangingPunct="1">
                <a:spcBef>
                  <a:spcPct val="0"/>
                </a:spcBef>
                <a:buClrTx/>
                <a:buFontTx/>
                <a:buNone/>
              </a:pPr>
              <a:t>33</a:t>
            </a:fld>
            <a:endParaRPr lang="en-GB" altLang="en-US">
              <a:solidFill>
                <a:srgbClr val="FFFFFF"/>
              </a:solidFill>
              <a:latin typeface="Arial" panose="020B0604020202020204" pitchFamily="34" charset="0"/>
              <a:ea typeface="Arial Unicode MS" panose="020B0604020202020204" pitchFamily="34" charset="-128"/>
            </a:endParaRPr>
          </a:p>
        </p:txBody>
      </p:sp>
      <p:sp>
        <p:nvSpPr>
          <p:cNvPr id="117764" name="Text Box 2">
            <a:extLst>
              <a:ext uri="{FF2B5EF4-FFF2-40B4-BE49-F238E27FC236}">
                <a16:creationId xmlns:a16="http://schemas.microsoft.com/office/drawing/2014/main" id="{8CF2B9F3-6F2C-5746-9316-F52201B98923}"/>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117765" name="Text Box 3">
            <a:extLst>
              <a:ext uri="{FF2B5EF4-FFF2-40B4-BE49-F238E27FC236}">
                <a16:creationId xmlns:a16="http://schemas.microsoft.com/office/drawing/2014/main" id="{68C886A9-4097-704F-9371-8079262066FF}"/>
              </a:ext>
            </a:extLst>
          </p:cNvPr>
          <p:cNvSpPr>
            <a:spLocks noGrp="1" noChangeArrowheads="1"/>
          </p:cNvSpPr>
          <p:nvPr>
            <p:ph type="body" idx="1"/>
          </p:nvPr>
        </p:nvSpPr>
        <p:spPr>
          <a:xfrm>
            <a:off x="914400" y="4343400"/>
            <a:ext cx="5029200" cy="4114800"/>
          </a:xfrm>
          <a:solidFill>
            <a:srgbClr val="FFFFFF"/>
          </a:solidFill>
          <a:ln w="9360">
            <a:solidFill>
              <a:srgbClr val="000000"/>
            </a:solidFill>
            <a:miter lim="800000"/>
          </a:ln>
        </p:spPr>
        <p:txBody>
          <a:bodyPr wrap="none" anchor="ctr"/>
          <a:lstStyle/>
          <a:p>
            <a:pPr marL="215900" indent="-215900" eaLnBrk="1" hangingPunct="1">
              <a:spcBef>
                <a:spcPts val="450"/>
              </a:spcBef>
              <a:buSzPct val="45000"/>
              <a:buFont typeface="Wingdings" pitchFamily="2" charset="2"/>
              <a:buNone/>
              <a:tabLst>
                <a:tab pos="723900" algn="l"/>
                <a:tab pos="1447800" algn="l"/>
                <a:tab pos="2171700" algn="l"/>
                <a:tab pos="2895600" algn="l"/>
                <a:tab pos="3619500" algn="l"/>
                <a:tab pos="4343400" algn="l"/>
              </a:tabLst>
            </a:pPr>
            <a:endParaRPr lang="de-DE" altLang="en-US" sz="24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9810" name="Rectangle 6">
            <a:extLst>
              <a:ext uri="{FF2B5EF4-FFF2-40B4-BE49-F238E27FC236}">
                <a16:creationId xmlns:a16="http://schemas.microsoft.com/office/drawing/2014/main" id="{4FC7F8E8-3933-5943-91F4-069B8B5B6FD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12014D3A-E426-794E-9DAD-70D108FFF6CC}" type="slidenum">
              <a:rPr lang="de-DE" altLang="en-US" sz="1400">
                <a:solidFill>
                  <a:srgbClr val="FFFFFF"/>
                </a:solidFill>
                <a:ea typeface="Arial Unicode MS" panose="020B0604020202020204" pitchFamily="34" charset="-128"/>
              </a:rPr>
              <a:pPr>
                <a:spcBef>
                  <a:spcPct val="0"/>
                </a:spcBef>
              </a:pPr>
              <a:t>34</a:t>
            </a:fld>
            <a:endParaRPr lang="de-DE" altLang="en-US" sz="1400">
              <a:solidFill>
                <a:srgbClr val="FFFFFF"/>
              </a:solidFill>
              <a:ea typeface="Arial Unicode MS" panose="020B0604020202020204" pitchFamily="34" charset="-128"/>
            </a:endParaRPr>
          </a:p>
        </p:txBody>
      </p:sp>
      <p:sp>
        <p:nvSpPr>
          <p:cNvPr id="119811" name="Text Box 1">
            <a:extLst>
              <a:ext uri="{FF2B5EF4-FFF2-40B4-BE49-F238E27FC236}">
                <a16:creationId xmlns:a16="http://schemas.microsoft.com/office/drawing/2014/main" id="{089C7BD6-9E21-5A4E-9282-A39312D20045}"/>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119812" name="Text Box 2">
            <a:extLst>
              <a:ext uri="{FF2B5EF4-FFF2-40B4-BE49-F238E27FC236}">
                <a16:creationId xmlns:a16="http://schemas.microsoft.com/office/drawing/2014/main" id="{DA270916-47C3-DD4C-B151-A91B99EE507B}"/>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6">
            <a:extLst>
              <a:ext uri="{FF2B5EF4-FFF2-40B4-BE49-F238E27FC236}">
                <a16:creationId xmlns:a16="http://schemas.microsoft.com/office/drawing/2014/main" id="{35F1E90F-EEA5-484F-A079-9F9A540792B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1EC8E65A-8B02-A44F-8119-CC9858E42C05}" type="slidenum">
              <a:rPr lang="de-DE" altLang="en-US" sz="1400">
                <a:solidFill>
                  <a:srgbClr val="FFFFFF"/>
                </a:solidFill>
                <a:ea typeface="Arial Unicode MS" panose="020B0604020202020204" pitchFamily="34" charset="-128"/>
              </a:rPr>
              <a:pPr>
                <a:spcBef>
                  <a:spcPct val="0"/>
                </a:spcBef>
              </a:pPr>
              <a:t>4</a:t>
            </a:fld>
            <a:endParaRPr lang="de-DE" altLang="en-US" sz="1400">
              <a:solidFill>
                <a:srgbClr val="FFFFFF"/>
              </a:solidFill>
              <a:ea typeface="Arial Unicode MS" panose="020B0604020202020204" pitchFamily="34" charset="-128"/>
            </a:endParaRPr>
          </a:p>
        </p:txBody>
      </p:sp>
      <p:sp>
        <p:nvSpPr>
          <p:cNvPr id="60419" name="Text Box 1">
            <a:extLst>
              <a:ext uri="{FF2B5EF4-FFF2-40B4-BE49-F238E27FC236}">
                <a16:creationId xmlns:a16="http://schemas.microsoft.com/office/drawing/2014/main" id="{099D908D-BC2A-184C-B197-1DC5465E6A34}"/>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60420" name="Text Box 2">
            <a:extLst>
              <a:ext uri="{FF2B5EF4-FFF2-40B4-BE49-F238E27FC236}">
                <a16:creationId xmlns:a16="http://schemas.microsoft.com/office/drawing/2014/main" id="{046EDD1D-B8D9-124E-AE98-15612A47C8B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6">
            <a:extLst>
              <a:ext uri="{FF2B5EF4-FFF2-40B4-BE49-F238E27FC236}">
                <a16:creationId xmlns:a16="http://schemas.microsoft.com/office/drawing/2014/main" id="{84775B97-8228-6C4F-8CF5-6C1C9BEB9CE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C40B91C4-1E98-EF4E-894B-768AD454447C}" type="slidenum">
              <a:rPr lang="de-DE" altLang="en-US" sz="1400">
                <a:solidFill>
                  <a:srgbClr val="FFFFFF"/>
                </a:solidFill>
                <a:ea typeface="Arial Unicode MS" panose="020B0604020202020204" pitchFamily="34" charset="-128"/>
              </a:rPr>
              <a:pPr>
                <a:spcBef>
                  <a:spcPct val="0"/>
                </a:spcBef>
              </a:pPr>
              <a:t>5</a:t>
            </a:fld>
            <a:endParaRPr lang="de-DE" altLang="en-US" sz="1400">
              <a:solidFill>
                <a:srgbClr val="FFFFFF"/>
              </a:solidFill>
              <a:ea typeface="Arial Unicode MS" panose="020B0604020202020204" pitchFamily="34" charset="-128"/>
            </a:endParaRPr>
          </a:p>
        </p:txBody>
      </p:sp>
      <p:sp>
        <p:nvSpPr>
          <p:cNvPr id="62467" name="Text Box 1">
            <a:extLst>
              <a:ext uri="{FF2B5EF4-FFF2-40B4-BE49-F238E27FC236}">
                <a16:creationId xmlns:a16="http://schemas.microsoft.com/office/drawing/2014/main" id="{BC189C5A-77EA-5B4E-AB7E-B4B338CEDE15}"/>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62468" name="Text Box 2">
            <a:extLst>
              <a:ext uri="{FF2B5EF4-FFF2-40B4-BE49-F238E27FC236}">
                <a16:creationId xmlns:a16="http://schemas.microsoft.com/office/drawing/2014/main" id="{ECE0DF93-9A5F-6C41-9433-008FC48180A1}"/>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a:extLst>
              <a:ext uri="{FF2B5EF4-FFF2-40B4-BE49-F238E27FC236}">
                <a16:creationId xmlns:a16="http://schemas.microsoft.com/office/drawing/2014/main" id="{37862E1C-BD44-3F45-9AC0-5111BEEC538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DDDD6171-0D1A-B34D-A184-36102B284135}" type="slidenum">
              <a:rPr lang="de-DE" altLang="en-US" sz="1400">
                <a:solidFill>
                  <a:srgbClr val="FFFFFF"/>
                </a:solidFill>
                <a:ea typeface="Arial Unicode MS" panose="020B0604020202020204" pitchFamily="34" charset="-128"/>
              </a:rPr>
              <a:pPr>
                <a:spcBef>
                  <a:spcPct val="0"/>
                </a:spcBef>
              </a:pPr>
              <a:t>6</a:t>
            </a:fld>
            <a:endParaRPr lang="de-DE" altLang="en-US" sz="1400">
              <a:solidFill>
                <a:srgbClr val="FFFFFF"/>
              </a:solidFill>
              <a:ea typeface="Arial Unicode MS" panose="020B0604020202020204" pitchFamily="34" charset="-128"/>
            </a:endParaRPr>
          </a:p>
        </p:txBody>
      </p:sp>
      <p:sp>
        <p:nvSpPr>
          <p:cNvPr id="64515" name="Text Box 1">
            <a:extLst>
              <a:ext uri="{FF2B5EF4-FFF2-40B4-BE49-F238E27FC236}">
                <a16:creationId xmlns:a16="http://schemas.microsoft.com/office/drawing/2014/main" id="{7E3EC0E1-73CE-0E46-8E6E-460F3A9A56D2}"/>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64516" name="Text Box 2">
            <a:extLst>
              <a:ext uri="{FF2B5EF4-FFF2-40B4-BE49-F238E27FC236}">
                <a16:creationId xmlns:a16="http://schemas.microsoft.com/office/drawing/2014/main" id="{66C27312-CF2E-FB47-ADC2-0021C0181A0E}"/>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a:extLst>
              <a:ext uri="{FF2B5EF4-FFF2-40B4-BE49-F238E27FC236}">
                <a16:creationId xmlns:a16="http://schemas.microsoft.com/office/drawing/2014/main" id="{915A6C9C-8F62-044C-8AE1-B717923DF2A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34BF89A8-B136-A142-9BD4-AFA3C1E8A548}" type="slidenum">
              <a:rPr lang="de-DE" altLang="en-US" sz="1400">
                <a:solidFill>
                  <a:srgbClr val="FFFFFF"/>
                </a:solidFill>
                <a:ea typeface="Arial Unicode MS" panose="020B0604020202020204" pitchFamily="34" charset="-128"/>
              </a:rPr>
              <a:pPr>
                <a:spcBef>
                  <a:spcPct val="0"/>
                </a:spcBef>
              </a:pPr>
              <a:t>7</a:t>
            </a:fld>
            <a:endParaRPr lang="de-DE" altLang="en-US" sz="1400">
              <a:solidFill>
                <a:srgbClr val="FFFFFF"/>
              </a:solidFill>
              <a:ea typeface="Arial Unicode MS" panose="020B0604020202020204" pitchFamily="34" charset="-128"/>
            </a:endParaRPr>
          </a:p>
        </p:txBody>
      </p:sp>
      <p:sp>
        <p:nvSpPr>
          <p:cNvPr id="68611" name="Text Box 1">
            <a:extLst>
              <a:ext uri="{FF2B5EF4-FFF2-40B4-BE49-F238E27FC236}">
                <a16:creationId xmlns:a16="http://schemas.microsoft.com/office/drawing/2014/main" id="{B487D024-12F4-2440-B266-F6B564026296}"/>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68612" name="Text Box 2">
            <a:extLst>
              <a:ext uri="{FF2B5EF4-FFF2-40B4-BE49-F238E27FC236}">
                <a16:creationId xmlns:a16="http://schemas.microsoft.com/office/drawing/2014/main" id="{AF11239E-4251-434D-B2D2-6757A36A147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6">
            <a:extLst>
              <a:ext uri="{FF2B5EF4-FFF2-40B4-BE49-F238E27FC236}">
                <a16:creationId xmlns:a16="http://schemas.microsoft.com/office/drawing/2014/main" id="{B584D332-B6C9-094F-AA01-832E7F1182C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CFDA248D-3EB1-FA4A-AEBA-42C1CB9D8C71}" type="slidenum">
              <a:rPr lang="de-DE" altLang="en-US" sz="1400">
                <a:solidFill>
                  <a:srgbClr val="FFFFFF"/>
                </a:solidFill>
                <a:ea typeface="Arial Unicode MS" panose="020B0604020202020204" pitchFamily="34" charset="-128"/>
              </a:rPr>
              <a:pPr>
                <a:spcBef>
                  <a:spcPct val="0"/>
                </a:spcBef>
              </a:pPr>
              <a:t>8</a:t>
            </a:fld>
            <a:endParaRPr lang="de-DE" altLang="en-US" sz="1400">
              <a:solidFill>
                <a:srgbClr val="FFFFFF"/>
              </a:solidFill>
              <a:ea typeface="Arial Unicode MS" panose="020B0604020202020204" pitchFamily="34" charset="-128"/>
            </a:endParaRPr>
          </a:p>
        </p:txBody>
      </p:sp>
      <p:sp>
        <p:nvSpPr>
          <p:cNvPr id="66563" name="Text Box 1">
            <a:extLst>
              <a:ext uri="{FF2B5EF4-FFF2-40B4-BE49-F238E27FC236}">
                <a16:creationId xmlns:a16="http://schemas.microsoft.com/office/drawing/2014/main" id="{DF63F39C-F07E-CD41-B5F5-20DCCC388432}"/>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66564" name="Text Box 2">
            <a:extLst>
              <a:ext uri="{FF2B5EF4-FFF2-40B4-BE49-F238E27FC236}">
                <a16:creationId xmlns:a16="http://schemas.microsoft.com/office/drawing/2014/main" id="{1AB2ACCA-8EED-0446-B455-5ECDA510456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6">
            <a:extLst>
              <a:ext uri="{FF2B5EF4-FFF2-40B4-BE49-F238E27FC236}">
                <a16:creationId xmlns:a16="http://schemas.microsoft.com/office/drawing/2014/main" id="{0AE663D5-A9FB-2444-A1FB-B19BEFB5183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267BDCB0-BB4D-684C-962E-E9DA8D5904A5}" type="slidenum">
              <a:rPr lang="de-DE" altLang="en-US" sz="1400">
                <a:solidFill>
                  <a:srgbClr val="FFFFFF"/>
                </a:solidFill>
                <a:ea typeface="Arial Unicode MS" panose="020B0604020202020204" pitchFamily="34" charset="-128"/>
              </a:rPr>
              <a:pPr>
                <a:spcBef>
                  <a:spcPct val="0"/>
                </a:spcBef>
              </a:pPr>
              <a:t>9</a:t>
            </a:fld>
            <a:endParaRPr lang="de-DE" altLang="en-US" sz="1400">
              <a:solidFill>
                <a:srgbClr val="FFFFFF"/>
              </a:solidFill>
              <a:ea typeface="Arial Unicode MS" panose="020B0604020202020204" pitchFamily="34" charset="-128"/>
            </a:endParaRPr>
          </a:p>
        </p:txBody>
      </p:sp>
      <p:sp>
        <p:nvSpPr>
          <p:cNvPr id="72707" name="Text Box 1">
            <a:extLst>
              <a:ext uri="{FF2B5EF4-FFF2-40B4-BE49-F238E27FC236}">
                <a16:creationId xmlns:a16="http://schemas.microsoft.com/office/drawing/2014/main" id="{6AF66E95-C0C2-F444-AC6F-22ADAF5C4468}"/>
              </a:ext>
            </a:extLst>
          </p:cNvPr>
          <p:cNvSpPr>
            <a:spLocks noGrp="1" noRot="1" noChangeAspect="1" noChangeArrowheads="1" noTextEdit="1"/>
          </p:cNvSpPr>
          <p:nvPr>
            <p:ph type="sldImg"/>
          </p:nvPr>
        </p:nvSpPr>
        <p:spPr>
          <a:xfrm>
            <a:off x="1141413" y="695325"/>
            <a:ext cx="4572000" cy="3429000"/>
          </a:xfrm>
          <a:solidFill>
            <a:srgbClr val="FFFFFF"/>
          </a:solidFill>
          <a:ln>
            <a:solidFill>
              <a:srgbClr val="000000"/>
            </a:solidFill>
            <a:miter lim="800000"/>
            <a:headEnd/>
            <a:tailEnd/>
          </a:ln>
        </p:spPr>
      </p:sp>
      <p:sp>
        <p:nvSpPr>
          <p:cNvPr id="72708" name="Text Box 2">
            <a:extLst>
              <a:ext uri="{FF2B5EF4-FFF2-40B4-BE49-F238E27FC236}">
                <a16:creationId xmlns:a16="http://schemas.microsoft.com/office/drawing/2014/main" id="{F8A032CB-CD21-6947-8096-49DEB091687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DFB3C8E2-B65D-CD4D-857B-8DA122359C75}"/>
              </a:ext>
            </a:extLst>
          </p:cNvPr>
          <p:cNvSpPr>
            <a:spLocks noGrp="1" noChangeArrowheads="1"/>
          </p:cNvSpPr>
          <p:nvPr>
            <p:ph type="sldNum" idx="10"/>
          </p:nvPr>
        </p:nvSpPr>
        <p:spPr>
          <a:ln/>
        </p:spPr>
        <p:txBody>
          <a:bodyPr/>
          <a:lstStyle>
            <a:lvl1pPr>
              <a:defRPr/>
            </a:lvl1pPr>
          </a:lstStyle>
          <a:p>
            <a:fld id="{956A8B1E-3CA8-834A-AED9-0D4D1457B47F}" type="slidenum">
              <a:rPr lang="en-GB" altLang="de-GB"/>
              <a:pPr/>
              <a:t>‹Nr.›</a:t>
            </a:fld>
            <a:endParaRPr lang="en-GB" altLang="de-GB"/>
          </a:p>
        </p:txBody>
      </p:sp>
    </p:spTree>
    <p:extLst>
      <p:ext uri="{BB962C8B-B14F-4D97-AF65-F5344CB8AC3E}">
        <p14:creationId xmlns:p14="http://schemas.microsoft.com/office/powerpoint/2010/main" val="3497829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E9371447-DFB6-BD4F-B622-A41CE086DD9D}"/>
              </a:ext>
            </a:extLst>
          </p:cNvPr>
          <p:cNvSpPr>
            <a:spLocks noGrp="1" noChangeArrowheads="1"/>
          </p:cNvSpPr>
          <p:nvPr>
            <p:ph type="sldNum" idx="10"/>
          </p:nvPr>
        </p:nvSpPr>
        <p:spPr>
          <a:ln/>
        </p:spPr>
        <p:txBody>
          <a:bodyPr/>
          <a:lstStyle>
            <a:lvl1pPr>
              <a:defRPr/>
            </a:lvl1pPr>
          </a:lstStyle>
          <a:p>
            <a:fld id="{5209C7AF-204F-9C46-AB1D-F712F6B0451C}" type="slidenum">
              <a:rPr lang="en-GB" altLang="de-GB"/>
              <a:pPr/>
              <a:t>‹Nr.›</a:t>
            </a:fld>
            <a:endParaRPr lang="en-GB" altLang="de-GB"/>
          </a:p>
        </p:txBody>
      </p:sp>
    </p:spTree>
    <p:extLst>
      <p:ext uri="{BB962C8B-B14F-4D97-AF65-F5344CB8AC3E}">
        <p14:creationId xmlns:p14="http://schemas.microsoft.com/office/powerpoint/2010/main" val="2254011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4B371623-275C-D143-8BF1-B04333FE67C5}"/>
              </a:ext>
            </a:extLst>
          </p:cNvPr>
          <p:cNvSpPr>
            <a:spLocks noGrp="1" noChangeArrowheads="1"/>
          </p:cNvSpPr>
          <p:nvPr>
            <p:ph type="sldNum" idx="10"/>
          </p:nvPr>
        </p:nvSpPr>
        <p:spPr>
          <a:ln/>
        </p:spPr>
        <p:txBody>
          <a:bodyPr/>
          <a:lstStyle>
            <a:lvl1pPr>
              <a:defRPr/>
            </a:lvl1pPr>
          </a:lstStyle>
          <a:p>
            <a:fld id="{4E136378-2620-2D46-A4BB-EDC9B547374E}" type="slidenum">
              <a:rPr lang="en-GB" altLang="de-GB"/>
              <a:pPr/>
              <a:t>‹Nr.›</a:t>
            </a:fld>
            <a:endParaRPr lang="en-GB" altLang="de-GB"/>
          </a:p>
        </p:txBody>
      </p:sp>
    </p:spTree>
    <p:extLst>
      <p:ext uri="{BB962C8B-B14F-4D97-AF65-F5344CB8AC3E}">
        <p14:creationId xmlns:p14="http://schemas.microsoft.com/office/powerpoint/2010/main" val="2920956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9F97C32E-CC69-E641-9CEE-5396E65C4A91}"/>
              </a:ext>
            </a:extLst>
          </p:cNvPr>
          <p:cNvSpPr>
            <a:spLocks noGrp="1" noChangeArrowheads="1"/>
          </p:cNvSpPr>
          <p:nvPr>
            <p:ph type="sldNum" idx="10"/>
          </p:nvPr>
        </p:nvSpPr>
        <p:spPr>
          <a:ln/>
        </p:spPr>
        <p:txBody>
          <a:bodyPr/>
          <a:lstStyle>
            <a:lvl1pPr>
              <a:defRPr/>
            </a:lvl1pPr>
          </a:lstStyle>
          <a:p>
            <a:fld id="{DFDA43B5-8C28-0745-BE73-8F61C6A210A5}" type="slidenum">
              <a:rPr lang="en-GB" altLang="de-GB"/>
              <a:pPr/>
              <a:t>‹Nr.›</a:t>
            </a:fld>
            <a:endParaRPr lang="en-GB" altLang="de-GB"/>
          </a:p>
        </p:txBody>
      </p:sp>
    </p:spTree>
    <p:extLst>
      <p:ext uri="{BB962C8B-B14F-4D97-AF65-F5344CB8AC3E}">
        <p14:creationId xmlns:p14="http://schemas.microsoft.com/office/powerpoint/2010/main" val="145879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DD8A3697-D1FF-6646-9A4C-63A1395878A6}"/>
              </a:ext>
            </a:extLst>
          </p:cNvPr>
          <p:cNvSpPr>
            <a:spLocks noGrp="1" noChangeArrowheads="1"/>
          </p:cNvSpPr>
          <p:nvPr>
            <p:ph type="sldNum" idx="10"/>
          </p:nvPr>
        </p:nvSpPr>
        <p:spPr>
          <a:ln/>
        </p:spPr>
        <p:txBody>
          <a:bodyPr/>
          <a:lstStyle>
            <a:lvl1pPr>
              <a:defRPr/>
            </a:lvl1pPr>
          </a:lstStyle>
          <a:p>
            <a:fld id="{6B3AA484-9791-7F4E-8378-6B821FEA216B}" type="slidenum">
              <a:rPr lang="en-GB" altLang="de-GB"/>
              <a:pPr/>
              <a:t>‹Nr.›</a:t>
            </a:fld>
            <a:endParaRPr lang="en-GB" altLang="de-GB"/>
          </a:p>
        </p:txBody>
      </p:sp>
    </p:spTree>
    <p:extLst>
      <p:ext uri="{BB962C8B-B14F-4D97-AF65-F5344CB8AC3E}">
        <p14:creationId xmlns:p14="http://schemas.microsoft.com/office/powerpoint/2010/main" val="2544037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92659B47-207D-0547-88C7-C967A0A459CB}"/>
              </a:ext>
            </a:extLst>
          </p:cNvPr>
          <p:cNvSpPr>
            <a:spLocks noGrp="1" noChangeArrowheads="1"/>
          </p:cNvSpPr>
          <p:nvPr>
            <p:ph type="sldNum" idx="10"/>
          </p:nvPr>
        </p:nvSpPr>
        <p:spPr>
          <a:ln/>
        </p:spPr>
        <p:txBody>
          <a:bodyPr/>
          <a:lstStyle>
            <a:lvl1pPr>
              <a:defRPr/>
            </a:lvl1pPr>
          </a:lstStyle>
          <a:p>
            <a:fld id="{8C77530B-754B-E84C-913E-EFBF20459ED2}" type="slidenum">
              <a:rPr lang="en-GB" altLang="de-GB"/>
              <a:pPr/>
              <a:t>‹Nr.›</a:t>
            </a:fld>
            <a:endParaRPr lang="en-GB" altLang="de-GB"/>
          </a:p>
        </p:txBody>
      </p:sp>
    </p:spTree>
    <p:extLst>
      <p:ext uri="{BB962C8B-B14F-4D97-AF65-F5344CB8AC3E}">
        <p14:creationId xmlns:p14="http://schemas.microsoft.com/office/powerpoint/2010/main" val="2571470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AF740507-3A55-A944-ABD6-8480580437E8}"/>
              </a:ext>
            </a:extLst>
          </p:cNvPr>
          <p:cNvSpPr>
            <a:spLocks noGrp="1" noChangeArrowheads="1"/>
          </p:cNvSpPr>
          <p:nvPr>
            <p:ph type="sldNum" idx="10"/>
          </p:nvPr>
        </p:nvSpPr>
        <p:spPr>
          <a:ln/>
        </p:spPr>
        <p:txBody>
          <a:bodyPr/>
          <a:lstStyle>
            <a:lvl1pPr>
              <a:defRPr/>
            </a:lvl1pPr>
          </a:lstStyle>
          <a:p>
            <a:fld id="{C43FFC66-7D09-6C4B-AAFE-E5C9AB6C59EC}" type="slidenum">
              <a:rPr lang="en-GB" altLang="de-GB"/>
              <a:pPr/>
              <a:t>‹Nr.›</a:t>
            </a:fld>
            <a:endParaRPr lang="en-GB" altLang="de-GB"/>
          </a:p>
        </p:txBody>
      </p:sp>
    </p:spTree>
    <p:extLst>
      <p:ext uri="{BB962C8B-B14F-4D97-AF65-F5344CB8AC3E}">
        <p14:creationId xmlns:p14="http://schemas.microsoft.com/office/powerpoint/2010/main" val="2571909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300491D2-ADB5-A54C-9E83-862EA6004036}"/>
              </a:ext>
            </a:extLst>
          </p:cNvPr>
          <p:cNvSpPr>
            <a:spLocks noGrp="1" noChangeArrowheads="1"/>
          </p:cNvSpPr>
          <p:nvPr>
            <p:ph type="sldNum" idx="10"/>
          </p:nvPr>
        </p:nvSpPr>
        <p:spPr>
          <a:ln/>
        </p:spPr>
        <p:txBody>
          <a:bodyPr/>
          <a:lstStyle>
            <a:lvl1pPr>
              <a:defRPr/>
            </a:lvl1pPr>
          </a:lstStyle>
          <a:p>
            <a:fld id="{CA0AB80F-3818-A64F-9C01-5B64AE127530}" type="slidenum">
              <a:rPr lang="en-GB" altLang="de-GB"/>
              <a:pPr/>
              <a:t>‹Nr.›</a:t>
            </a:fld>
            <a:endParaRPr lang="en-GB" altLang="de-GB"/>
          </a:p>
        </p:txBody>
      </p:sp>
    </p:spTree>
    <p:extLst>
      <p:ext uri="{BB962C8B-B14F-4D97-AF65-F5344CB8AC3E}">
        <p14:creationId xmlns:p14="http://schemas.microsoft.com/office/powerpoint/2010/main" val="1073422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E906E1DE-EC03-E648-A14A-7FDA4DFE18F8}"/>
              </a:ext>
            </a:extLst>
          </p:cNvPr>
          <p:cNvSpPr>
            <a:spLocks noGrp="1" noChangeArrowheads="1"/>
          </p:cNvSpPr>
          <p:nvPr>
            <p:ph type="sldNum" idx="10"/>
          </p:nvPr>
        </p:nvSpPr>
        <p:spPr>
          <a:ln/>
        </p:spPr>
        <p:txBody>
          <a:bodyPr/>
          <a:lstStyle>
            <a:lvl1pPr>
              <a:defRPr/>
            </a:lvl1pPr>
          </a:lstStyle>
          <a:p>
            <a:fld id="{CA6352B6-3D7E-7F4E-8902-804DB2DB6CF2}" type="slidenum">
              <a:rPr lang="en-GB" altLang="de-GB"/>
              <a:pPr/>
              <a:t>‹Nr.›</a:t>
            </a:fld>
            <a:endParaRPr lang="en-GB" altLang="de-GB"/>
          </a:p>
        </p:txBody>
      </p:sp>
    </p:spTree>
    <p:extLst>
      <p:ext uri="{BB962C8B-B14F-4D97-AF65-F5344CB8AC3E}">
        <p14:creationId xmlns:p14="http://schemas.microsoft.com/office/powerpoint/2010/main" val="1545232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C457AC81-7A1E-4F46-96FB-23372FBE8DB4}"/>
              </a:ext>
            </a:extLst>
          </p:cNvPr>
          <p:cNvSpPr>
            <a:spLocks noGrp="1" noChangeArrowheads="1"/>
          </p:cNvSpPr>
          <p:nvPr>
            <p:ph type="sldNum" idx="10"/>
          </p:nvPr>
        </p:nvSpPr>
        <p:spPr>
          <a:ln/>
        </p:spPr>
        <p:txBody>
          <a:bodyPr/>
          <a:lstStyle>
            <a:lvl1pPr>
              <a:defRPr/>
            </a:lvl1pPr>
          </a:lstStyle>
          <a:p>
            <a:fld id="{DBF8940E-AC5F-7E43-97EA-5C8E8A60941D}" type="slidenum">
              <a:rPr lang="en-GB" altLang="de-GB"/>
              <a:pPr/>
              <a:t>‹Nr.›</a:t>
            </a:fld>
            <a:endParaRPr lang="en-GB" altLang="de-GB"/>
          </a:p>
        </p:txBody>
      </p:sp>
    </p:spTree>
    <p:extLst>
      <p:ext uri="{BB962C8B-B14F-4D97-AF65-F5344CB8AC3E}">
        <p14:creationId xmlns:p14="http://schemas.microsoft.com/office/powerpoint/2010/main" val="38972235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5751210-419F-124C-8D42-9C6F58A0A077}"/>
              </a:ext>
            </a:extLst>
          </p:cNvPr>
          <p:cNvSpPr>
            <a:spLocks noGrp="1" noChangeArrowheads="1"/>
          </p:cNvSpPr>
          <p:nvPr>
            <p:ph type="sldNum" idx="10"/>
          </p:nvPr>
        </p:nvSpPr>
        <p:spPr>
          <a:ln/>
        </p:spPr>
        <p:txBody>
          <a:bodyPr/>
          <a:lstStyle>
            <a:lvl1pPr>
              <a:defRPr/>
            </a:lvl1pPr>
          </a:lstStyle>
          <a:p>
            <a:fld id="{DE9C1D1D-F90B-634E-B935-AACC79763CC8}" type="slidenum">
              <a:rPr lang="en-GB" altLang="de-GB"/>
              <a:pPr/>
              <a:t>‹Nr.›</a:t>
            </a:fld>
            <a:endParaRPr lang="en-GB" altLang="de-GB"/>
          </a:p>
        </p:txBody>
      </p:sp>
    </p:spTree>
    <p:extLst>
      <p:ext uri="{BB962C8B-B14F-4D97-AF65-F5344CB8AC3E}">
        <p14:creationId xmlns:p14="http://schemas.microsoft.com/office/powerpoint/2010/main" val="1309602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3539BCDE-E881-3D4A-8080-9FE56052D832}"/>
              </a:ext>
            </a:extLst>
          </p:cNvPr>
          <p:cNvSpPr>
            <a:spLocks noGrp="1" noChangeArrowheads="1"/>
          </p:cNvSpPr>
          <p:nvPr>
            <p:ph type="sldNum" idx="10"/>
          </p:nvPr>
        </p:nvSpPr>
        <p:spPr>
          <a:ln/>
        </p:spPr>
        <p:txBody>
          <a:bodyPr/>
          <a:lstStyle>
            <a:lvl1pPr>
              <a:defRPr/>
            </a:lvl1pPr>
          </a:lstStyle>
          <a:p>
            <a:fld id="{EE822C60-05BF-374D-95BE-FCEE61C64C26}" type="slidenum">
              <a:rPr lang="en-GB" altLang="de-GB"/>
              <a:pPr/>
              <a:t>‹Nr.›</a:t>
            </a:fld>
            <a:endParaRPr lang="en-GB" altLang="de-GB"/>
          </a:p>
        </p:txBody>
      </p:sp>
    </p:spTree>
    <p:extLst>
      <p:ext uri="{BB962C8B-B14F-4D97-AF65-F5344CB8AC3E}">
        <p14:creationId xmlns:p14="http://schemas.microsoft.com/office/powerpoint/2010/main" val="518207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4B9B4FBB-1971-3F42-89FF-BBD1DB260E68}"/>
              </a:ext>
            </a:extLst>
          </p:cNvPr>
          <p:cNvSpPr>
            <a:spLocks noGrp="1" noChangeArrowheads="1"/>
          </p:cNvSpPr>
          <p:nvPr>
            <p:ph type="sldNum" idx="10"/>
          </p:nvPr>
        </p:nvSpPr>
        <p:spPr>
          <a:ln/>
        </p:spPr>
        <p:txBody>
          <a:bodyPr/>
          <a:lstStyle>
            <a:lvl1pPr>
              <a:defRPr/>
            </a:lvl1pPr>
          </a:lstStyle>
          <a:p>
            <a:fld id="{ECB64A1F-CAF0-E943-9D8A-22EC2A889514}" type="slidenum">
              <a:rPr lang="en-GB" altLang="de-GB"/>
              <a:pPr/>
              <a:t>‹Nr.›</a:t>
            </a:fld>
            <a:endParaRPr lang="en-GB" altLang="de-GB"/>
          </a:p>
        </p:txBody>
      </p:sp>
    </p:spTree>
    <p:extLst>
      <p:ext uri="{BB962C8B-B14F-4D97-AF65-F5344CB8AC3E}">
        <p14:creationId xmlns:p14="http://schemas.microsoft.com/office/powerpoint/2010/main" val="4730146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B95D1B87-D43F-C840-BE7C-F0D842894218}"/>
              </a:ext>
            </a:extLst>
          </p:cNvPr>
          <p:cNvSpPr>
            <a:spLocks noGrp="1" noChangeArrowheads="1"/>
          </p:cNvSpPr>
          <p:nvPr>
            <p:ph type="sldNum" idx="10"/>
          </p:nvPr>
        </p:nvSpPr>
        <p:spPr>
          <a:ln/>
        </p:spPr>
        <p:txBody>
          <a:bodyPr/>
          <a:lstStyle>
            <a:lvl1pPr>
              <a:defRPr/>
            </a:lvl1pPr>
          </a:lstStyle>
          <a:p>
            <a:fld id="{5E15158E-190A-D74A-9225-CA6B4935C0F4}" type="slidenum">
              <a:rPr lang="en-GB" altLang="de-GB"/>
              <a:pPr/>
              <a:t>‹Nr.›</a:t>
            </a:fld>
            <a:endParaRPr lang="en-GB" altLang="de-GB"/>
          </a:p>
        </p:txBody>
      </p:sp>
    </p:spTree>
    <p:extLst>
      <p:ext uri="{BB962C8B-B14F-4D97-AF65-F5344CB8AC3E}">
        <p14:creationId xmlns:p14="http://schemas.microsoft.com/office/powerpoint/2010/main" val="429206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7119DF2F-FD40-744F-BEEF-7E4A1A840328}"/>
              </a:ext>
            </a:extLst>
          </p:cNvPr>
          <p:cNvSpPr>
            <a:spLocks noGrp="1" noChangeArrowheads="1"/>
          </p:cNvSpPr>
          <p:nvPr>
            <p:ph type="sldNum" idx="10"/>
          </p:nvPr>
        </p:nvSpPr>
        <p:spPr>
          <a:ln/>
        </p:spPr>
        <p:txBody>
          <a:bodyPr/>
          <a:lstStyle>
            <a:lvl1pPr>
              <a:defRPr/>
            </a:lvl1pPr>
          </a:lstStyle>
          <a:p>
            <a:fld id="{3AE5F403-CA40-9248-A00C-F09AFE611DB6}" type="slidenum">
              <a:rPr lang="en-GB" altLang="de-GB"/>
              <a:pPr/>
              <a:t>‹Nr.›</a:t>
            </a:fld>
            <a:endParaRPr lang="en-GB" altLang="de-GB"/>
          </a:p>
        </p:txBody>
      </p:sp>
    </p:spTree>
    <p:extLst>
      <p:ext uri="{BB962C8B-B14F-4D97-AF65-F5344CB8AC3E}">
        <p14:creationId xmlns:p14="http://schemas.microsoft.com/office/powerpoint/2010/main" val="13615623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Tree>
    <p:extLst>
      <p:ext uri="{BB962C8B-B14F-4D97-AF65-F5344CB8AC3E}">
        <p14:creationId xmlns:p14="http://schemas.microsoft.com/office/powerpoint/2010/main" val="2275866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Tree>
    <p:extLst>
      <p:ext uri="{BB962C8B-B14F-4D97-AF65-F5344CB8AC3E}">
        <p14:creationId xmlns:p14="http://schemas.microsoft.com/office/powerpoint/2010/main" val="377412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Tree>
    <p:extLst>
      <p:ext uri="{BB962C8B-B14F-4D97-AF65-F5344CB8AC3E}">
        <p14:creationId xmlns:p14="http://schemas.microsoft.com/office/powerpoint/2010/main" val="3380540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Tree>
    <p:extLst>
      <p:ext uri="{BB962C8B-B14F-4D97-AF65-F5344CB8AC3E}">
        <p14:creationId xmlns:p14="http://schemas.microsoft.com/office/powerpoint/2010/main" val="40440943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Tree>
    <p:extLst>
      <p:ext uri="{BB962C8B-B14F-4D97-AF65-F5344CB8AC3E}">
        <p14:creationId xmlns:p14="http://schemas.microsoft.com/office/powerpoint/2010/main" val="34370843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Tree>
    <p:extLst>
      <p:ext uri="{BB962C8B-B14F-4D97-AF65-F5344CB8AC3E}">
        <p14:creationId xmlns:p14="http://schemas.microsoft.com/office/powerpoint/2010/main" val="2294415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47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05B85C52-6EA6-2A43-B55E-052456934912}"/>
              </a:ext>
            </a:extLst>
          </p:cNvPr>
          <p:cNvSpPr>
            <a:spLocks noGrp="1" noChangeArrowheads="1"/>
          </p:cNvSpPr>
          <p:nvPr>
            <p:ph type="sldNum" idx="10"/>
          </p:nvPr>
        </p:nvSpPr>
        <p:spPr>
          <a:ln/>
        </p:spPr>
        <p:txBody>
          <a:bodyPr/>
          <a:lstStyle>
            <a:lvl1pPr>
              <a:defRPr/>
            </a:lvl1pPr>
          </a:lstStyle>
          <a:p>
            <a:fld id="{7869E524-CD1C-874D-ABBB-87655DC14383}" type="slidenum">
              <a:rPr lang="en-GB" altLang="de-GB"/>
              <a:pPr/>
              <a:t>‹Nr.›</a:t>
            </a:fld>
            <a:endParaRPr lang="en-GB" altLang="de-GB"/>
          </a:p>
        </p:txBody>
      </p:sp>
    </p:spTree>
    <p:extLst>
      <p:ext uri="{BB962C8B-B14F-4D97-AF65-F5344CB8AC3E}">
        <p14:creationId xmlns:p14="http://schemas.microsoft.com/office/powerpoint/2010/main" val="19649020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Tree>
    <p:extLst>
      <p:ext uri="{BB962C8B-B14F-4D97-AF65-F5344CB8AC3E}">
        <p14:creationId xmlns:p14="http://schemas.microsoft.com/office/powerpoint/2010/main" val="4119215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Tree>
    <p:extLst>
      <p:ext uri="{BB962C8B-B14F-4D97-AF65-F5344CB8AC3E}">
        <p14:creationId xmlns:p14="http://schemas.microsoft.com/office/powerpoint/2010/main" val="22560275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Tree>
    <p:extLst>
      <p:ext uri="{BB962C8B-B14F-4D97-AF65-F5344CB8AC3E}">
        <p14:creationId xmlns:p14="http://schemas.microsoft.com/office/powerpoint/2010/main" val="13264977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Tree>
    <p:extLst>
      <p:ext uri="{BB962C8B-B14F-4D97-AF65-F5344CB8AC3E}">
        <p14:creationId xmlns:p14="http://schemas.microsoft.com/office/powerpoint/2010/main" val="13191559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70CC3FA2-270E-2048-8438-33598410902F}"/>
              </a:ext>
            </a:extLst>
          </p:cNvPr>
          <p:cNvSpPr>
            <a:spLocks noGrp="1" noChangeArrowheads="1"/>
          </p:cNvSpPr>
          <p:nvPr>
            <p:ph type="sldNum" idx="10"/>
          </p:nvPr>
        </p:nvSpPr>
        <p:spPr>
          <a:ln/>
        </p:spPr>
        <p:txBody>
          <a:bodyPr/>
          <a:lstStyle>
            <a:lvl1pPr>
              <a:defRPr/>
            </a:lvl1pPr>
          </a:lstStyle>
          <a:p>
            <a:fld id="{4B68157F-4EB2-DF45-90B8-820017AF8D16}" type="slidenum">
              <a:rPr lang="en-GB" altLang="de-GB"/>
              <a:pPr/>
              <a:t>‹Nr.›</a:t>
            </a:fld>
            <a:endParaRPr lang="en-GB" altLang="de-GB"/>
          </a:p>
        </p:txBody>
      </p:sp>
    </p:spTree>
    <p:extLst>
      <p:ext uri="{BB962C8B-B14F-4D97-AF65-F5344CB8AC3E}">
        <p14:creationId xmlns:p14="http://schemas.microsoft.com/office/powerpoint/2010/main" val="4517835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EA19F0FC-3CAD-C04E-B835-987FAAF62304}"/>
              </a:ext>
            </a:extLst>
          </p:cNvPr>
          <p:cNvSpPr>
            <a:spLocks noGrp="1" noChangeArrowheads="1"/>
          </p:cNvSpPr>
          <p:nvPr>
            <p:ph type="sldNum" idx="10"/>
          </p:nvPr>
        </p:nvSpPr>
        <p:spPr>
          <a:ln/>
        </p:spPr>
        <p:txBody>
          <a:bodyPr/>
          <a:lstStyle>
            <a:lvl1pPr>
              <a:defRPr/>
            </a:lvl1pPr>
          </a:lstStyle>
          <a:p>
            <a:fld id="{305E93D4-1FE8-7C4B-A516-35F41167EE7C}" type="slidenum">
              <a:rPr lang="en-GB" altLang="de-GB"/>
              <a:pPr/>
              <a:t>‹Nr.›</a:t>
            </a:fld>
            <a:endParaRPr lang="en-GB" altLang="de-GB"/>
          </a:p>
        </p:txBody>
      </p:sp>
    </p:spTree>
    <p:extLst>
      <p:ext uri="{BB962C8B-B14F-4D97-AF65-F5344CB8AC3E}">
        <p14:creationId xmlns:p14="http://schemas.microsoft.com/office/powerpoint/2010/main" val="42312165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B021B7F8-BB02-FC4E-A041-D93435CB9689}"/>
              </a:ext>
            </a:extLst>
          </p:cNvPr>
          <p:cNvSpPr>
            <a:spLocks noGrp="1" noChangeArrowheads="1"/>
          </p:cNvSpPr>
          <p:nvPr>
            <p:ph type="sldNum" idx="10"/>
          </p:nvPr>
        </p:nvSpPr>
        <p:spPr>
          <a:ln/>
        </p:spPr>
        <p:txBody>
          <a:bodyPr/>
          <a:lstStyle>
            <a:lvl1pPr>
              <a:defRPr/>
            </a:lvl1pPr>
          </a:lstStyle>
          <a:p>
            <a:fld id="{B5B83EFA-7935-344E-AAA4-9D85474A0E04}" type="slidenum">
              <a:rPr lang="en-GB" altLang="de-GB"/>
              <a:pPr/>
              <a:t>‹Nr.›</a:t>
            </a:fld>
            <a:endParaRPr lang="en-GB" altLang="de-GB"/>
          </a:p>
        </p:txBody>
      </p:sp>
    </p:spTree>
    <p:extLst>
      <p:ext uri="{BB962C8B-B14F-4D97-AF65-F5344CB8AC3E}">
        <p14:creationId xmlns:p14="http://schemas.microsoft.com/office/powerpoint/2010/main" val="41109053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9983ADB8-D691-BA40-B6BA-AEF3A41B0FF3}"/>
              </a:ext>
            </a:extLst>
          </p:cNvPr>
          <p:cNvSpPr>
            <a:spLocks noGrp="1" noChangeArrowheads="1"/>
          </p:cNvSpPr>
          <p:nvPr>
            <p:ph type="sldNum" idx="10"/>
          </p:nvPr>
        </p:nvSpPr>
        <p:spPr>
          <a:ln/>
        </p:spPr>
        <p:txBody>
          <a:bodyPr/>
          <a:lstStyle>
            <a:lvl1pPr>
              <a:defRPr/>
            </a:lvl1pPr>
          </a:lstStyle>
          <a:p>
            <a:fld id="{1584ECE3-DD0B-314C-98C5-C33936F9CD60}" type="slidenum">
              <a:rPr lang="en-GB" altLang="de-GB"/>
              <a:pPr/>
              <a:t>‹Nr.›</a:t>
            </a:fld>
            <a:endParaRPr lang="en-GB" altLang="de-GB"/>
          </a:p>
        </p:txBody>
      </p:sp>
    </p:spTree>
    <p:extLst>
      <p:ext uri="{BB962C8B-B14F-4D97-AF65-F5344CB8AC3E}">
        <p14:creationId xmlns:p14="http://schemas.microsoft.com/office/powerpoint/2010/main" val="15431757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AA9AEF48-FF6D-E248-9C66-EED49AFB5591}"/>
              </a:ext>
            </a:extLst>
          </p:cNvPr>
          <p:cNvSpPr>
            <a:spLocks noGrp="1" noChangeArrowheads="1"/>
          </p:cNvSpPr>
          <p:nvPr>
            <p:ph type="sldNum" idx="10"/>
          </p:nvPr>
        </p:nvSpPr>
        <p:spPr>
          <a:ln/>
        </p:spPr>
        <p:txBody>
          <a:bodyPr/>
          <a:lstStyle>
            <a:lvl1pPr>
              <a:defRPr/>
            </a:lvl1pPr>
          </a:lstStyle>
          <a:p>
            <a:fld id="{42AE1D03-6508-1B4F-83B6-A154D2781FBD}" type="slidenum">
              <a:rPr lang="en-GB" altLang="de-GB"/>
              <a:pPr/>
              <a:t>‹Nr.›</a:t>
            </a:fld>
            <a:endParaRPr lang="en-GB" altLang="de-GB"/>
          </a:p>
        </p:txBody>
      </p:sp>
    </p:spTree>
    <p:extLst>
      <p:ext uri="{BB962C8B-B14F-4D97-AF65-F5344CB8AC3E}">
        <p14:creationId xmlns:p14="http://schemas.microsoft.com/office/powerpoint/2010/main" val="14905033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8CA02FA3-9D75-0F45-900C-E1422E3DC6E5}"/>
              </a:ext>
            </a:extLst>
          </p:cNvPr>
          <p:cNvSpPr>
            <a:spLocks noGrp="1" noChangeArrowheads="1"/>
          </p:cNvSpPr>
          <p:nvPr>
            <p:ph type="sldNum" idx="10"/>
          </p:nvPr>
        </p:nvSpPr>
        <p:spPr>
          <a:ln/>
        </p:spPr>
        <p:txBody>
          <a:bodyPr/>
          <a:lstStyle>
            <a:lvl1pPr>
              <a:defRPr/>
            </a:lvl1pPr>
          </a:lstStyle>
          <a:p>
            <a:fld id="{5904C34A-3636-9847-9624-BB41928CEA02}" type="slidenum">
              <a:rPr lang="en-GB" altLang="de-GB"/>
              <a:pPr/>
              <a:t>‹Nr.›</a:t>
            </a:fld>
            <a:endParaRPr lang="en-GB" altLang="de-GB"/>
          </a:p>
        </p:txBody>
      </p:sp>
    </p:spTree>
    <p:extLst>
      <p:ext uri="{BB962C8B-B14F-4D97-AF65-F5344CB8AC3E}">
        <p14:creationId xmlns:p14="http://schemas.microsoft.com/office/powerpoint/2010/main" val="218099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A31E0373-1BB8-214E-9FBB-6E891F9539FE}"/>
              </a:ext>
            </a:extLst>
          </p:cNvPr>
          <p:cNvSpPr>
            <a:spLocks noGrp="1" noChangeArrowheads="1"/>
          </p:cNvSpPr>
          <p:nvPr>
            <p:ph type="sldNum" idx="10"/>
          </p:nvPr>
        </p:nvSpPr>
        <p:spPr>
          <a:ln/>
        </p:spPr>
        <p:txBody>
          <a:bodyPr/>
          <a:lstStyle>
            <a:lvl1pPr>
              <a:defRPr/>
            </a:lvl1pPr>
          </a:lstStyle>
          <a:p>
            <a:fld id="{79593369-C338-964E-95F2-CACEF3496CBC}" type="slidenum">
              <a:rPr lang="en-GB" altLang="de-GB"/>
              <a:pPr/>
              <a:t>‹Nr.›</a:t>
            </a:fld>
            <a:endParaRPr lang="en-GB" altLang="de-GB"/>
          </a:p>
        </p:txBody>
      </p:sp>
    </p:spTree>
    <p:extLst>
      <p:ext uri="{BB962C8B-B14F-4D97-AF65-F5344CB8AC3E}">
        <p14:creationId xmlns:p14="http://schemas.microsoft.com/office/powerpoint/2010/main" val="199893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DFABF7D-05AA-E644-9F17-9675E12D7F33}"/>
              </a:ext>
            </a:extLst>
          </p:cNvPr>
          <p:cNvSpPr>
            <a:spLocks noGrp="1" noChangeArrowheads="1"/>
          </p:cNvSpPr>
          <p:nvPr>
            <p:ph type="sldNum" idx="10"/>
          </p:nvPr>
        </p:nvSpPr>
        <p:spPr>
          <a:ln/>
        </p:spPr>
        <p:txBody>
          <a:bodyPr/>
          <a:lstStyle>
            <a:lvl1pPr>
              <a:defRPr/>
            </a:lvl1pPr>
          </a:lstStyle>
          <a:p>
            <a:fld id="{57A60DBD-29F4-014A-9D27-4C8846C32748}" type="slidenum">
              <a:rPr lang="en-GB" altLang="de-GB"/>
              <a:pPr/>
              <a:t>‹Nr.›</a:t>
            </a:fld>
            <a:endParaRPr lang="en-GB" altLang="de-GB"/>
          </a:p>
        </p:txBody>
      </p:sp>
    </p:spTree>
    <p:extLst>
      <p:ext uri="{BB962C8B-B14F-4D97-AF65-F5344CB8AC3E}">
        <p14:creationId xmlns:p14="http://schemas.microsoft.com/office/powerpoint/2010/main" val="33394661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EB588727-43C2-D04E-BF2C-6262C6122E8E}"/>
              </a:ext>
            </a:extLst>
          </p:cNvPr>
          <p:cNvSpPr>
            <a:spLocks noGrp="1" noChangeArrowheads="1"/>
          </p:cNvSpPr>
          <p:nvPr>
            <p:ph type="sldNum" idx="10"/>
          </p:nvPr>
        </p:nvSpPr>
        <p:spPr>
          <a:ln/>
        </p:spPr>
        <p:txBody>
          <a:bodyPr/>
          <a:lstStyle>
            <a:lvl1pPr>
              <a:defRPr/>
            </a:lvl1pPr>
          </a:lstStyle>
          <a:p>
            <a:fld id="{21E79C00-D194-1548-B482-BD2A0025FD27}" type="slidenum">
              <a:rPr lang="en-GB" altLang="de-GB"/>
              <a:pPr/>
              <a:t>‹Nr.›</a:t>
            </a:fld>
            <a:endParaRPr lang="en-GB" altLang="de-GB"/>
          </a:p>
        </p:txBody>
      </p:sp>
    </p:spTree>
    <p:extLst>
      <p:ext uri="{BB962C8B-B14F-4D97-AF65-F5344CB8AC3E}">
        <p14:creationId xmlns:p14="http://schemas.microsoft.com/office/powerpoint/2010/main" val="10902420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6D826335-ED24-D447-A581-368FB313268F}"/>
              </a:ext>
            </a:extLst>
          </p:cNvPr>
          <p:cNvSpPr>
            <a:spLocks noGrp="1" noChangeArrowheads="1"/>
          </p:cNvSpPr>
          <p:nvPr>
            <p:ph type="sldNum" idx="10"/>
          </p:nvPr>
        </p:nvSpPr>
        <p:spPr>
          <a:ln/>
        </p:spPr>
        <p:txBody>
          <a:bodyPr/>
          <a:lstStyle>
            <a:lvl1pPr>
              <a:defRPr/>
            </a:lvl1pPr>
          </a:lstStyle>
          <a:p>
            <a:fld id="{73419DEE-62A7-4344-8DAE-A4E0D1666D78}" type="slidenum">
              <a:rPr lang="en-GB" altLang="de-GB"/>
              <a:pPr/>
              <a:t>‹Nr.›</a:t>
            </a:fld>
            <a:endParaRPr lang="en-GB" altLang="de-GB"/>
          </a:p>
        </p:txBody>
      </p:sp>
    </p:spTree>
    <p:extLst>
      <p:ext uri="{BB962C8B-B14F-4D97-AF65-F5344CB8AC3E}">
        <p14:creationId xmlns:p14="http://schemas.microsoft.com/office/powerpoint/2010/main" val="24013799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461C3050-6F0F-B14B-9F05-279FD9BE080E}"/>
              </a:ext>
            </a:extLst>
          </p:cNvPr>
          <p:cNvSpPr>
            <a:spLocks noGrp="1" noChangeArrowheads="1"/>
          </p:cNvSpPr>
          <p:nvPr>
            <p:ph type="sldNum" idx="10"/>
          </p:nvPr>
        </p:nvSpPr>
        <p:spPr>
          <a:ln/>
        </p:spPr>
        <p:txBody>
          <a:bodyPr/>
          <a:lstStyle>
            <a:lvl1pPr>
              <a:defRPr/>
            </a:lvl1pPr>
          </a:lstStyle>
          <a:p>
            <a:fld id="{F282DF55-F32E-474E-97BA-9332D3527DE0}" type="slidenum">
              <a:rPr lang="en-GB" altLang="de-GB"/>
              <a:pPr/>
              <a:t>‹Nr.›</a:t>
            </a:fld>
            <a:endParaRPr lang="en-GB" altLang="de-GB"/>
          </a:p>
        </p:txBody>
      </p:sp>
    </p:spTree>
    <p:extLst>
      <p:ext uri="{BB962C8B-B14F-4D97-AF65-F5344CB8AC3E}">
        <p14:creationId xmlns:p14="http://schemas.microsoft.com/office/powerpoint/2010/main" val="8888346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3D5FE277-1C1E-764F-8C49-CED2F01380CE}"/>
              </a:ext>
            </a:extLst>
          </p:cNvPr>
          <p:cNvSpPr>
            <a:spLocks noGrp="1" noChangeArrowheads="1"/>
          </p:cNvSpPr>
          <p:nvPr>
            <p:ph type="sldNum" idx="10"/>
          </p:nvPr>
        </p:nvSpPr>
        <p:spPr>
          <a:ln/>
        </p:spPr>
        <p:txBody>
          <a:bodyPr/>
          <a:lstStyle>
            <a:lvl1pPr>
              <a:defRPr/>
            </a:lvl1pPr>
          </a:lstStyle>
          <a:p>
            <a:fld id="{0AD2E2AF-F8DC-8549-A3B6-E8CA3F7165BF}" type="slidenum">
              <a:rPr lang="en-GB" altLang="de-GB"/>
              <a:pPr/>
              <a:t>‹Nr.›</a:t>
            </a:fld>
            <a:endParaRPr lang="en-GB" altLang="de-GB"/>
          </a:p>
        </p:txBody>
      </p:sp>
    </p:spTree>
    <p:extLst>
      <p:ext uri="{BB962C8B-B14F-4D97-AF65-F5344CB8AC3E}">
        <p14:creationId xmlns:p14="http://schemas.microsoft.com/office/powerpoint/2010/main" val="23430918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3">
            <a:extLst>
              <a:ext uri="{FF2B5EF4-FFF2-40B4-BE49-F238E27FC236}">
                <a16:creationId xmlns:a16="http://schemas.microsoft.com/office/drawing/2014/main" id="{C02D89B9-E2FD-AF48-A0A2-C43472CAFD1E}"/>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5" name="Rectangle 4">
            <a:extLst>
              <a:ext uri="{FF2B5EF4-FFF2-40B4-BE49-F238E27FC236}">
                <a16:creationId xmlns:a16="http://schemas.microsoft.com/office/drawing/2014/main" id="{C1F16516-AFEA-484B-96D7-02243E312E44}"/>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6" name="Rectangle 5">
            <a:extLst>
              <a:ext uri="{FF2B5EF4-FFF2-40B4-BE49-F238E27FC236}">
                <a16:creationId xmlns:a16="http://schemas.microsoft.com/office/drawing/2014/main" id="{FF719C90-7AE1-864B-A0E1-3193A311C236}"/>
              </a:ext>
            </a:extLst>
          </p:cNvPr>
          <p:cNvSpPr>
            <a:spLocks noGrp="1" noChangeArrowheads="1"/>
          </p:cNvSpPr>
          <p:nvPr>
            <p:ph type="sldNum" idx="12"/>
          </p:nvPr>
        </p:nvSpPr>
        <p:spPr>
          <a:ln/>
        </p:spPr>
        <p:txBody>
          <a:bodyPr/>
          <a:lstStyle>
            <a:lvl1pPr>
              <a:defRPr/>
            </a:lvl1pPr>
          </a:lstStyle>
          <a:p>
            <a:fld id="{7E7B5FC9-55C0-DB46-AE91-40ABD06FA65A}" type="slidenum">
              <a:rPr lang="de-DE" altLang="de-GB"/>
              <a:pPr/>
              <a:t>‹Nr.›</a:t>
            </a:fld>
            <a:endParaRPr lang="de-DE" altLang="de-GB"/>
          </a:p>
        </p:txBody>
      </p:sp>
    </p:spTree>
    <p:extLst>
      <p:ext uri="{BB962C8B-B14F-4D97-AF65-F5344CB8AC3E}">
        <p14:creationId xmlns:p14="http://schemas.microsoft.com/office/powerpoint/2010/main" val="12206213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3">
            <a:extLst>
              <a:ext uri="{FF2B5EF4-FFF2-40B4-BE49-F238E27FC236}">
                <a16:creationId xmlns:a16="http://schemas.microsoft.com/office/drawing/2014/main" id="{E36F0D6F-FC6C-C748-88F7-C4587CFA4F22}"/>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5" name="Rectangle 4">
            <a:extLst>
              <a:ext uri="{FF2B5EF4-FFF2-40B4-BE49-F238E27FC236}">
                <a16:creationId xmlns:a16="http://schemas.microsoft.com/office/drawing/2014/main" id="{C710BA67-949C-F54C-AEA7-915856953897}"/>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6" name="Rectangle 5">
            <a:extLst>
              <a:ext uri="{FF2B5EF4-FFF2-40B4-BE49-F238E27FC236}">
                <a16:creationId xmlns:a16="http://schemas.microsoft.com/office/drawing/2014/main" id="{E5EC8A13-4D9F-1241-A524-E07761B9B22C}"/>
              </a:ext>
            </a:extLst>
          </p:cNvPr>
          <p:cNvSpPr>
            <a:spLocks noGrp="1" noChangeArrowheads="1"/>
          </p:cNvSpPr>
          <p:nvPr>
            <p:ph type="sldNum" idx="12"/>
          </p:nvPr>
        </p:nvSpPr>
        <p:spPr>
          <a:ln/>
        </p:spPr>
        <p:txBody>
          <a:bodyPr/>
          <a:lstStyle>
            <a:lvl1pPr>
              <a:defRPr/>
            </a:lvl1pPr>
          </a:lstStyle>
          <a:p>
            <a:fld id="{34CC7974-EA03-764A-BDD0-36308A139385}" type="slidenum">
              <a:rPr lang="de-DE" altLang="de-GB"/>
              <a:pPr/>
              <a:t>‹Nr.›</a:t>
            </a:fld>
            <a:endParaRPr lang="de-DE" altLang="de-GB"/>
          </a:p>
        </p:txBody>
      </p:sp>
    </p:spTree>
    <p:extLst>
      <p:ext uri="{BB962C8B-B14F-4D97-AF65-F5344CB8AC3E}">
        <p14:creationId xmlns:p14="http://schemas.microsoft.com/office/powerpoint/2010/main" val="1327115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3">
            <a:extLst>
              <a:ext uri="{FF2B5EF4-FFF2-40B4-BE49-F238E27FC236}">
                <a16:creationId xmlns:a16="http://schemas.microsoft.com/office/drawing/2014/main" id="{1D9C06EC-29C0-AF42-81CF-D20E7D1B3805}"/>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5" name="Rectangle 4">
            <a:extLst>
              <a:ext uri="{FF2B5EF4-FFF2-40B4-BE49-F238E27FC236}">
                <a16:creationId xmlns:a16="http://schemas.microsoft.com/office/drawing/2014/main" id="{97F70BC1-99AA-1344-AC39-BD668A22A68F}"/>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6" name="Rectangle 5">
            <a:extLst>
              <a:ext uri="{FF2B5EF4-FFF2-40B4-BE49-F238E27FC236}">
                <a16:creationId xmlns:a16="http://schemas.microsoft.com/office/drawing/2014/main" id="{37218711-95F0-7B44-B69A-CD8A4E9AD06F}"/>
              </a:ext>
            </a:extLst>
          </p:cNvPr>
          <p:cNvSpPr>
            <a:spLocks noGrp="1" noChangeArrowheads="1"/>
          </p:cNvSpPr>
          <p:nvPr>
            <p:ph type="sldNum" idx="12"/>
          </p:nvPr>
        </p:nvSpPr>
        <p:spPr>
          <a:ln/>
        </p:spPr>
        <p:txBody>
          <a:bodyPr/>
          <a:lstStyle>
            <a:lvl1pPr>
              <a:defRPr/>
            </a:lvl1pPr>
          </a:lstStyle>
          <a:p>
            <a:fld id="{EA248DFD-E178-664A-8CF0-3F3C149C4CA4}" type="slidenum">
              <a:rPr lang="de-DE" altLang="de-GB"/>
              <a:pPr/>
              <a:t>‹Nr.›</a:t>
            </a:fld>
            <a:endParaRPr lang="de-DE" altLang="de-GB"/>
          </a:p>
        </p:txBody>
      </p:sp>
    </p:spTree>
    <p:extLst>
      <p:ext uri="{BB962C8B-B14F-4D97-AF65-F5344CB8AC3E}">
        <p14:creationId xmlns:p14="http://schemas.microsoft.com/office/powerpoint/2010/main" val="26282482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3">
            <a:extLst>
              <a:ext uri="{FF2B5EF4-FFF2-40B4-BE49-F238E27FC236}">
                <a16:creationId xmlns:a16="http://schemas.microsoft.com/office/drawing/2014/main" id="{BB965A92-99F7-724B-AE64-49E6EC84028D}"/>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6" name="Rectangle 4">
            <a:extLst>
              <a:ext uri="{FF2B5EF4-FFF2-40B4-BE49-F238E27FC236}">
                <a16:creationId xmlns:a16="http://schemas.microsoft.com/office/drawing/2014/main" id="{69E660E2-824A-7B44-A1F3-064508C20F61}"/>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7" name="Rectangle 5">
            <a:extLst>
              <a:ext uri="{FF2B5EF4-FFF2-40B4-BE49-F238E27FC236}">
                <a16:creationId xmlns:a16="http://schemas.microsoft.com/office/drawing/2014/main" id="{D0C73A2A-0A37-E14C-806E-8B6D79097F08}"/>
              </a:ext>
            </a:extLst>
          </p:cNvPr>
          <p:cNvSpPr>
            <a:spLocks noGrp="1" noChangeArrowheads="1"/>
          </p:cNvSpPr>
          <p:nvPr>
            <p:ph type="sldNum" idx="12"/>
          </p:nvPr>
        </p:nvSpPr>
        <p:spPr>
          <a:ln/>
        </p:spPr>
        <p:txBody>
          <a:bodyPr/>
          <a:lstStyle>
            <a:lvl1pPr>
              <a:defRPr/>
            </a:lvl1pPr>
          </a:lstStyle>
          <a:p>
            <a:fld id="{EBC063C8-C991-294E-84BF-E2888EE4B58E}" type="slidenum">
              <a:rPr lang="de-DE" altLang="de-GB"/>
              <a:pPr/>
              <a:t>‹Nr.›</a:t>
            </a:fld>
            <a:endParaRPr lang="de-DE" altLang="de-GB"/>
          </a:p>
        </p:txBody>
      </p:sp>
    </p:spTree>
    <p:extLst>
      <p:ext uri="{BB962C8B-B14F-4D97-AF65-F5344CB8AC3E}">
        <p14:creationId xmlns:p14="http://schemas.microsoft.com/office/powerpoint/2010/main" val="39908282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3">
            <a:extLst>
              <a:ext uri="{FF2B5EF4-FFF2-40B4-BE49-F238E27FC236}">
                <a16:creationId xmlns:a16="http://schemas.microsoft.com/office/drawing/2014/main" id="{43E90A35-6091-E04D-83D1-BD94E5847892}"/>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8" name="Rectangle 4">
            <a:extLst>
              <a:ext uri="{FF2B5EF4-FFF2-40B4-BE49-F238E27FC236}">
                <a16:creationId xmlns:a16="http://schemas.microsoft.com/office/drawing/2014/main" id="{7B85CC68-12DA-094B-B499-BFC5D421D1E1}"/>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9" name="Rectangle 5">
            <a:extLst>
              <a:ext uri="{FF2B5EF4-FFF2-40B4-BE49-F238E27FC236}">
                <a16:creationId xmlns:a16="http://schemas.microsoft.com/office/drawing/2014/main" id="{F0D45BBE-59C9-4343-9122-4531F6CEB63B}"/>
              </a:ext>
            </a:extLst>
          </p:cNvPr>
          <p:cNvSpPr>
            <a:spLocks noGrp="1" noChangeArrowheads="1"/>
          </p:cNvSpPr>
          <p:nvPr>
            <p:ph type="sldNum" idx="12"/>
          </p:nvPr>
        </p:nvSpPr>
        <p:spPr>
          <a:ln/>
        </p:spPr>
        <p:txBody>
          <a:bodyPr/>
          <a:lstStyle>
            <a:lvl1pPr>
              <a:defRPr/>
            </a:lvl1pPr>
          </a:lstStyle>
          <a:p>
            <a:fld id="{EA377768-4FCD-AA43-91BC-11D0F03C840D}" type="slidenum">
              <a:rPr lang="de-DE" altLang="de-GB"/>
              <a:pPr/>
              <a:t>‹Nr.›</a:t>
            </a:fld>
            <a:endParaRPr lang="de-DE" altLang="de-GB"/>
          </a:p>
        </p:txBody>
      </p:sp>
    </p:spTree>
    <p:extLst>
      <p:ext uri="{BB962C8B-B14F-4D97-AF65-F5344CB8AC3E}">
        <p14:creationId xmlns:p14="http://schemas.microsoft.com/office/powerpoint/2010/main" val="1153563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16C68BAF-2B82-B943-BDAD-0E1ED56AA458}"/>
              </a:ext>
            </a:extLst>
          </p:cNvPr>
          <p:cNvSpPr>
            <a:spLocks noGrp="1" noChangeArrowheads="1"/>
          </p:cNvSpPr>
          <p:nvPr>
            <p:ph type="sldNum" idx="10"/>
          </p:nvPr>
        </p:nvSpPr>
        <p:spPr>
          <a:ln/>
        </p:spPr>
        <p:txBody>
          <a:bodyPr/>
          <a:lstStyle>
            <a:lvl1pPr>
              <a:defRPr/>
            </a:lvl1pPr>
          </a:lstStyle>
          <a:p>
            <a:fld id="{3BCD0C34-2EDE-E94C-8EA3-28F51A99225E}" type="slidenum">
              <a:rPr lang="en-GB" altLang="de-GB"/>
              <a:pPr/>
              <a:t>‹Nr.›</a:t>
            </a:fld>
            <a:endParaRPr lang="en-GB" altLang="de-GB"/>
          </a:p>
        </p:txBody>
      </p:sp>
    </p:spTree>
    <p:extLst>
      <p:ext uri="{BB962C8B-B14F-4D97-AF65-F5344CB8AC3E}">
        <p14:creationId xmlns:p14="http://schemas.microsoft.com/office/powerpoint/2010/main" val="236896814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3">
            <a:extLst>
              <a:ext uri="{FF2B5EF4-FFF2-40B4-BE49-F238E27FC236}">
                <a16:creationId xmlns:a16="http://schemas.microsoft.com/office/drawing/2014/main" id="{4F8520EF-F8F9-0446-9B1D-D8B0B453C134}"/>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4" name="Rectangle 4">
            <a:extLst>
              <a:ext uri="{FF2B5EF4-FFF2-40B4-BE49-F238E27FC236}">
                <a16:creationId xmlns:a16="http://schemas.microsoft.com/office/drawing/2014/main" id="{057C0B71-7D28-8745-B374-841A70AAAF55}"/>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5" name="Rectangle 5">
            <a:extLst>
              <a:ext uri="{FF2B5EF4-FFF2-40B4-BE49-F238E27FC236}">
                <a16:creationId xmlns:a16="http://schemas.microsoft.com/office/drawing/2014/main" id="{699AE0AF-14AC-0C43-8763-AE657A1B2FF0}"/>
              </a:ext>
            </a:extLst>
          </p:cNvPr>
          <p:cNvSpPr>
            <a:spLocks noGrp="1" noChangeArrowheads="1"/>
          </p:cNvSpPr>
          <p:nvPr>
            <p:ph type="sldNum" idx="12"/>
          </p:nvPr>
        </p:nvSpPr>
        <p:spPr>
          <a:ln/>
        </p:spPr>
        <p:txBody>
          <a:bodyPr/>
          <a:lstStyle>
            <a:lvl1pPr>
              <a:defRPr/>
            </a:lvl1pPr>
          </a:lstStyle>
          <a:p>
            <a:fld id="{AE88D510-715C-544E-AB83-2D7F86791C84}" type="slidenum">
              <a:rPr lang="de-DE" altLang="de-GB"/>
              <a:pPr/>
              <a:t>‹Nr.›</a:t>
            </a:fld>
            <a:endParaRPr lang="de-DE" altLang="de-GB"/>
          </a:p>
        </p:txBody>
      </p:sp>
    </p:spTree>
    <p:extLst>
      <p:ext uri="{BB962C8B-B14F-4D97-AF65-F5344CB8AC3E}">
        <p14:creationId xmlns:p14="http://schemas.microsoft.com/office/powerpoint/2010/main" val="7017334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2CAD138-95AD-8244-BA90-D0314460EFF7}"/>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3" name="Rectangle 4">
            <a:extLst>
              <a:ext uri="{FF2B5EF4-FFF2-40B4-BE49-F238E27FC236}">
                <a16:creationId xmlns:a16="http://schemas.microsoft.com/office/drawing/2014/main" id="{0B7C26AF-EEAA-A54F-B2FC-FDCDEE9526E5}"/>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4" name="Rectangle 5">
            <a:extLst>
              <a:ext uri="{FF2B5EF4-FFF2-40B4-BE49-F238E27FC236}">
                <a16:creationId xmlns:a16="http://schemas.microsoft.com/office/drawing/2014/main" id="{64F828C7-D9C6-4A4F-89E7-098325B912FD}"/>
              </a:ext>
            </a:extLst>
          </p:cNvPr>
          <p:cNvSpPr>
            <a:spLocks noGrp="1" noChangeArrowheads="1"/>
          </p:cNvSpPr>
          <p:nvPr>
            <p:ph type="sldNum" idx="12"/>
          </p:nvPr>
        </p:nvSpPr>
        <p:spPr>
          <a:ln/>
        </p:spPr>
        <p:txBody>
          <a:bodyPr/>
          <a:lstStyle>
            <a:lvl1pPr>
              <a:defRPr/>
            </a:lvl1pPr>
          </a:lstStyle>
          <a:p>
            <a:fld id="{D90D8F86-0032-354B-A3A7-60EE82179E8A}" type="slidenum">
              <a:rPr lang="de-DE" altLang="de-GB"/>
              <a:pPr/>
              <a:t>‹Nr.›</a:t>
            </a:fld>
            <a:endParaRPr lang="de-DE" altLang="de-GB"/>
          </a:p>
        </p:txBody>
      </p:sp>
    </p:spTree>
    <p:extLst>
      <p:ext uri="{BB962C8B-B14F-4D97-AF65-F5344CB8AC3E}">
        <p14:creationId xmlns:p14="http://schemas.microsoft.com/office/powerpoint/2010/main" val="36614537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3">
            <a:extLst>
              <a:ext uri="{FF2B5EF4-FFF2-40B4-BE49-F238E27FC236}">
                <a16:creationId xmlns:a16="http://schemas.microsoft.com/office/drawing/2014/main" id="{9AF6E3BA-1AB4-4C4B-B791-9BA3D1A144CB}"/>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6" name="Rectangle 4">
            <a:extLst>
              <a:ext uri="{FF2B5EF4-FFF2-40B4-BE49-F238E27FC236}">
                <a16:creationId xmlns:a16="http://schemas.microsoft.com/office/drawing/2014/main" id="{C77FC83C-3F91-F249-A106-BFA2D1C17E34}"/>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7" name="Rectangle 5">
            <a:extLst>
              <a:ext uri="{FF2B5EF4-FFF2-40B4-BE49-F238E27FC236}">
                <a16:creationId xmlns:a16="http://schemas.microsoft.com/office/drawing/2014/main" id="{551BDD6B-AC9D-154D-9A89-A8CE6EB6A41A}"/>
              </a:ext>
            </a:extLst>
          </p:cNvPr>
          <p:cNvSpPr>
            <a:spLocks noGrp="1" noChangeArrowheads="1"/>
          </p:cNvSpPr>
          <p:nvPr>
            <p:ph type="sldNum" idx="12"/>
          </p:nvPr>
        </p:nvSpPr>
        <p:spPr>
          <a:ln/>
        </p:spPr>
        <p:txBody>
          <a:bodyPr/>
          <a:lstStyle>
            <a:lvl1pPr>
              <a:defRPr/>
            </a:lvl1pPr>
          </a:lstStyle>
          <a:p>
            <a:fld id="{4EE5ACF0-A4F6-3B4E-9854-F30A1DC51588}" type="slidenum">
              <a:rPr lang="de-DE" altLang="de-GB"/>
              <a:pPr/>
              <a:t>‹Nr.›</a:t>
            </a:fld>
            <a:endParaRPr lang="de-DE" altLang="de-GB"/>
          </a:p>
        </p:txBody>
      </p:sp>
    </p:spTree>
    <p:extLst>
      <p:ext uri="{BB962C8B-B14F-4D97-AF65-F5344CB8AC3E}">
        <p14:creationId xmlns:p14="http://schemas.microsoft.com/office/powerpoint/2010/main" val="30193519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3">
            <a:extLst>
              <a:ext uri="{FF2B5EF4-FFF2-40B4-BE49-F238E27FC236}">
                <a16:creationId xmlns:a16="http://schemas.microsoft.com/office/drawing/2014/main" id="{D1228E63-F174-0149-A72A-E618F3B772E8}"/>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6" name="Rectangle 4">
            <a:extLst>
              <a:ext uri="{FF2B5EF4-FFF2-40B4-BE49-F238E27FC236}">
                <a16:creationId xmlns:a16="http://schemas.microsoft.com/office/drawing/2014/main" id="{85F65E45-B4F9-6747-9253-031826C6313B}"/>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7" name="Rectangle 5">
            <a:extLst>
              <a:ext uri="{FF2B5EF4-FFF2-40B4-BE49-F238E27FC236}">
                <a16:creationId xmlns:a16="http://schemas.microsoft.com/office/drawing/2014/main" id="{D2EB7145-1E69-3C49-94A2-2F64E7F52F32}"/>
              </a:ext>
            </a:extLst>
          </p:cNvPr>
          <p:cNvSpPr>
            <a:spLocks noGrp="1" noChangeArrowheads="1"/>
          </p:cNvSpPr>
          <p:nvPr>
            <p:ph type="sldNum" idx="12"/>
          </p:nvPr>
        </p:nvSpPr>
        <p:spPr>
          <a:ln/>
        </p:spPr>
        <p:txBody>
          <a:bodyPr/>
          <a:lstStyle>
            <a:lvl1pPr>
              <a:defRPr/>
            </a:lvl1pPr>
          </a:lstStyle>
          <a:p>
            <a:fld id="{49FDF2AA-7B4D-444E-95D8-2B78253705E2}" type="slidenum">
              <a:rPr lang="de-DE" altLang="de-GB"/>
              <a:pPr/>
              <a:t>‹Nr.›</a:t>
            </a:fld>
            <a:endParaRPr lang="de-DE" altLang="de-GB"/>
          </a:p>
        </p:txBody>
      </p:sp>
    </p:spTree>
    <p:extLst>
      <p:ext uri="{BB962C8B-B14F-4D97-AF65-F5344CB8AC3E}">
        <p14:creationId xmlns:p14="http://schemas.microsoft.com/office/powerpoint/2010/main" val="2469533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3">
            <a:extLst>
              <a:ext uri="{FF2B5EF4-FFF2-40B4-BE49-F238E27FC236}">
                <a16:creationId xmlns:a16="http://schemas.microsoft.com/office/drawing/2014/main" id="{D3399624-347B-3B43-B8EF-82ED1E5295EB}"/>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5" name="Rectangle 4">
            <a:extLst>
              <a:ext uri="{FF2B5EF4-FFF2-40B4-BE49-F238E27FC236}">
                <a16:creationId xmlns:a16="http://schemas.microsoft.com/office/drawing/2014/main" id="{ED70CD8C-80E0-D442-BF2E-484D1C167D89}"/>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6" name="Rectangle 5">
            <a:extLst>
              <a:ext uri="{FF2B5EF4-FFF2-40B4-BE49-F238E27FC236}">
                <a16:creationId xmlns:a16="http://schemas.microsoft.com/office/drawing/2014/main" id="{BA8F2C0D-E9B1-E549-A552-F54E58CBBADE}"/>
              </a:ext>
            </a:extLst>
          </p:cNvPr>
          <p:cNvSpPr>
            <a:spLocks noGrp="1" noChangeArrowheads="1"/>
          </p:cNvSpPr>
          <p:nvPr>
            <p:ph type="sldNum" idx="12"/>
          </p:nvPr>
        </p:nvSpPr>
        <p:spPr>
          <a:ln/>
        </p:spPr>
        <p:txBody>
          <a:bodyPr/>
          <a:lstStyle>
            <a:lvl1pPr>
              <a:defRPr/>
            </a:lvl1pPr>
          </a:lstStyle>
          <a:p>
            <a:fld id="{69776F4A-E328-C049-B835-D30CC01C7F52}" type="slidenum">
              <a:rPr lang="de-DE" altLang="de-GB"/>
              <a:pPr/>
              <a:t>‹Nr.›</a:t>
            </a:fld>
            <a:endParaRPr lang="de-DE" altLang="de-GB"/>
          </a:p>
        </p:txBody>
      </p:sp>
    </p:spTree>
    <p:extLst>
      <p:ext uri="{BB962C8B-B14F-4D97-AF65-F5344CB8AC3E}">
        <p14:creationId xmlns:p14="http://schemas.microsoft.com/office/powerpoint/2010/main" val="20643652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3050"/>
            <a:ext cx="2055813" cy="5856288"/>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273050"/>
            <a:ext cx="6019800" cy="5856288"/>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3">
            <a:extLst>
              <a:ext uri="{FF2B5EF4-FFF2-40B4-BE49-F238E27FC236}">
                <a16:creationId xmlns:a16="http://schemas.microsoft.com/office/drawing/2014/main" id="{E563AD62-528A-DE4D-9D5E-3BD4177860F3}"/>
              </a:ext>
            </a:extLst>
          </p:cNvPr>
          <p:cNvSpPr>
            <a:spLocks noGrp="1" noChangeArrowheads="1"/>
          </p:cNvSpPr>
          <p:nvPr>
            <p:ph type="dt" idx="10"/>
          </p:nvPr>
        </p:nvSpPr>
        <p:spPr>
          <a:ln/>
        </p:spPr>
        <p:txBody>
          <a:bodyPr/>
          <a:lstStyle>
            <a:lvl1pPr>
              <a:defRPr/>
            </a:lvl1pPr>
          </a:lstStyle>
          <a:p>
            <a:pPr>
              <a:defRPr/>
            </a:pPr>
            <a:endParaRPr lang="de-DE" altLang="x-none"/>
          </a:p>
        </p:txBody>
      </p:sp>
      <p:sp>
        <p:nvSpPr>
          <p:cNvPr id="5" name="Rectangle 4">
            <a:extLst>
              <a:ext uri="{FF2B5EF4-FFF2-40B4-BE49-F238E27FC236}">
                <a16:creationId xmlns:a16="http://schemas.microsoft.com/office/drawing/2014/main" id="{92B43899-4375-D441-B5CD-E380C945A180}"/>
              </a:ext>
            </a:extLst>
          </p:cNvPr>
          <p:cNvSpPr>
            <a:spLocks noGrp="1" noChangeArrowheads="1"/>
          </p:cNvSpPr>
          <p:nvPr>
            <p:ph type="ftr" idx="11"/>
          </p:nvPr>
        </p:nvSpPr>
        <p:spPr>
          <a:ln/>
        </p:spPr>
        <p:txBody>
          <a:bodyPr/>
          <a:lstStyle>
            <a:lvl1pPr>
              <a:defRPr/>
            </a:lvl1pPr>
          </a:lstStyle>
          <a:p>
            <a:pPr>
              <a:defRPr/>
            </a:pPr>
            <a:endParaRPr lang="de-DE" altLang="x-none"/>
          </a:p>
        </p:txBody>
      </p:sp>
      <p:sp>
        <p:nvSpPr>
          <p:cNvPr id="6" name="Rectangle 5">
            <a:extLst>
              <a:ext uri="{FF2B5EF4-FFF2-40B4-BE49-F238E27FC236}">
                <a16:creationId xmlns:a16="http://schemas.microsoft.com/office/drawing/2014/main" id="{4A1F5A76-2047-674F-ABB1-5604421B2802}"/>
              </a:ext>
            </a:extLst>
          </p:cNvPr>
          <p:cNvSpPr>
            <a:spLocks noGrp="1" noChangeArrowheads="1"/>
          </p:cNvSpPr>
          <p:nvPr>
            <p:ph type="sldNum" idx="12"/>
          </p:nvPr>
        </p:nvSpPr>
        <p:spPr>
          <a:ln/>
        </p:spPr>
        <p:txBody>
          <a:bodyPr/>
          <a:lstStyle>
            <a:lvl1pPr>
              <a:defRPr/>
            </a:lvl1pPr>
          </a:lstStyle>
          <a:p>
            <a:fld id="{121ED7A3-124C-DD49-8DBB-9092343B6D75}" type="slidenum">
              <a:rPr lang="de-DE" altLang="de-GB"/>
              <a:pPr/>
              <a:t>‹Nr.›</a:t>
            </a:fld>
            <a:endParaRPr lang="de-DE" altLang="de-GB"/>
          </a:p>
        </p:txBody>
      </p:sp>
    </p:spTree>
    <p:extLst>
      <p:ext uri="{BB962C8B-B14F-4D97-AF65-F5344CB8AC3E}">
        <p14:creationId xmlns:p14="http://schemas.microsoft.com/office/powerpoint/2010/main" val="22620197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71500" y="685800"/>
            <a:ext cx="8001000" cy="5105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68">
            <a:extLst>
              <a:ext uri="{FF2B5EF4-FFF2-40B4-BE49-F238E27FC236}">
                <a16:creationId xmlns:a16="http://schemas.microsoft.com/office/drawing/2014/main" id="{D92F2154-B8DD-5545-9549-C03AC498C5C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9">
            <a:extLst>
              <a:ext uri="{FF2B5EF4-FFF2-40B4-BE49-F238E27FC236}">
                <a16:creationId xmlns:a16="http://schemas.microsoft.com/office/drawing/2014/main" id="{69B6F997-8BFE-BA41-B809-502C496CBE6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0">
            <a:extLst>
              <a:ext uri="{FF2B5EF4-FFF2-40B4-BE49-F238E27FC236}">
                <a16:creationId xmlns:a16="http://schemas.microsoft.com/office/drawing/2014/main" id="{1B181DBD-B2E3-0A4D-B536-C690F38A6E25}"/>
              </a:ext>
            </a:extLst>
          </p:cNvPr>
          <p:cNvSpPr>
            <a:spLocks noGrp="1" noChangeArrowheads="1"/>
          </p:cNvSpPr>
          <p:nvPr>
            <p:ph type="sldNum" sz="quarter" idx="12"/>
          </p:nvPr>
        </p:nvSpPr>
        <p:spPr>
          <a:ln/>
        </p:spPr>
        <p:txBody>
          <a:bodyPr/>
          <a:lstStyle>
            <a:lvl1pPr>
              <a:defRPr/>
            </a:lvl1pPr>
          </a:lstStyle>
          <a:p>
            <a:fld id="{418F6D9A-FDBB-B447-A72D-562BD010E604}" type="slidenum">
              <a:rPr lang="en-US" altLang="ja-JP"/>
              <a:pPr/>
              <a:t>‹Nr.›</a:t>
            </a:fld>
            <a:endParaRPr lang="en-US" altLang="ja-JP"/>
          </a:p>
        </p:txBody>
      </p:sp>
    </p:spTree>
    <p:extLst>
      <p:ext uri="{BB962C8B-B14F-4D97-AF65-F5344CB8AC3E}">
        <p14:creationId xmlns:p14="http://schemas.microsoft.com/office/powerpoint/2010/main" val="1470101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E640F9CE-C8EE-D442-B4CD-5516168F59BE}"/>
              </a:ext>
            </a:extLst>
          </p:cNvPr>
          <p:cNvSpPr>
            <a:spLocks noGrp="1" noChangeArrowheads="1"/>
          </p:cNvSpPr>
          <p:nvPr>
            <p:ph type="sldNum" idx="10"/>
          </p:nvPr>
        </p:nvSpPr>
        <p:spPr>
          <a:ln/>
        </p:spPr>
        <p:txBody>
          <a:bodyPr/>
          <a:lstStyle>
            <a:lvl1pPr>
              <a:defRPr/>
            </a:lvl1pPr>
          </a:lstStyle>
          <a:p>
            <a:fld id="{84DEA3B0-A51E-D246-8B9C-AD836FC4A88D}" type="slidenum">
              <a:rPr lang="en-GB" altLang="de-GB"/>
              <a:pPr/>
              <a:t>‹Nr.›</a:t>
            </a:fld>
            <a:endParaRPr lang="en-GB" altLang="de-GB"/>
          </a:p>
        </p:txBody>
      </p:sp>
    </p:spTree>
    <p:extLst>
      <p:ext uri="{BB962C8B-B14F-4D97-AF65-F5344CB8AC3E}">
        <p14:creationId xmlns:p14="http://schemas.microsoft.com/office/powerpoint/2010/main" val="3195612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EFB17C6D-D794-914D-9805-B1BD664F9340}"/>
              </a:ext>
            </a:extLst>
          </p:cNvPr>
          <p:cNvSpPr>
            <a:spLocks noGrp="1" noChangeArrowheads="1"/>
          </p:cNvSpPr>
          <p:nvPr>
            <p:ph type="sldNum" idx="10"/>
          </p:nvPr>
        </p:nvSpPr>
        <p:spPr>
          <a:ln/>
        </p:spPr>
        <p:txBody>
          <a:bodyPr/>
          <a:lstStyle>
            <a:lvl1pPr>
              <a:defRPr/>
            </a:lvl1pPr>
          </a:lstStyle>
          <a:p>
            <a:fld id="{DAB4F64D-7A5F-7E45-B646-62B77D4575C0}" type="slidenum">
              <a:rPr lang="en-GB" altLang="de-GB"/>
              <a:pPr/>
              <a:t>‹Nr.›</a:t>
            </a:fld>
            <a:endParaRPr lang="en-GB" altLang="de-GB"/>
          </a:p>
        </p:txBody>
      </p:sp>
    </p:spTree>
    <p:extLst>
      <p:ext uri="{BB962C8B-B14F-4D97-AF65-F5344CB8AC3E}">
        <p14:creationId xmlns:p14="http://schemas.microsoft.com/office/powerpoint/2010/main" val="1396806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393ACF01-1102-214F-9339-EA1CD639363F}"/>
              </a:ext>
            </a:extLst>
          </p:cNvPr>
          <p:cNvSpPr>
            <a:spLocks noGrp="1" noChangeArrowheads="1"/>
          </p:cNvSpPr>
          <p:nvPr>
            <p:ph type="sldNum" idx="10"/>
          </p:nvPr>
        </p:nvSpPr>
        <p:spPr>
          <a:ln/>
        </p:spPr>
        <p:txBody>
          <a:bodyPr/>
          <a:lstStyle>
            <a:lvl1pPr>
              <a:defRPr/>
            </a:lvl1pPr>
          </a:lstStyle>
          <a:p>
            <a:fld id="{97749902-79C8-FE40-BDB7-A61090A7661A}" type="slidenum">
              <a:rPr lang="en-GB" altLang="de-GB"/>
              <a:pPr/>
              <a:t>‹Nr.›</a:t>
            </a:fld>
            <a:endParaRPr lang="en-GB" altLang="de-GB"/>
          </a:p>
        </p:txBody>
      </p:sp>
    </p:spTree>
    <p:extLst>
      <p:ext uri="{BB962C8B-B14F-4D97-AF65-F5344CB8AC3E}">
        <p14:creationId xmlns:p14="http://schemas.microsoft.com/office/powerpoint/2010/main" val="2725651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2B76FC1D-AC31-B547-940D-1EBE57C73174}"/>
              </a:ext>
            </a:extLst>
          </p:cNvPr>
          <p:cNvSpPr>
            <a:spLocks noGrp="1" noChangeArrowheads="1"/>
          </p:cNvSpPr>
          <p:nvPr>
            <p:ph type="sldNum" idx="10"/>
          </p:nvPr>
        </p:nvSpPr>
        <p:spPr>
          <a:ln/>
        </p:spPr>
        <p:txBody>
          <a:bodyPr/>
          <a:lstStyle>
            <a:lvl1pPr>
              <a:defRPr/>
            </a:lvl1pPr>
          </a:lstStyle>
          <a:p>
            <a:fld id="{22060A4F-51BD-A24A-A78C-919D5F9D55C3}" type="slidenum">
              <a:rPr lang="en-GB" altLang="de-GB"/>
              <a:pPr/>
              <a:t>‹Nr.›</a:t>
            </a:fld>
            <a:endParaRPr lang="en-GB" altLang="de-GB"/>
          </a:p>
        </p:txBody>
      </p:sp>
    </p:spTree>
    <p:extLst>
      <p:ext uri="{BB962C8B-B14F-4D97-AF65-F5344CB8AC3E}">
        <p14:creationId xmlns:p14="http://schemas.microsoft.com/office/powerpoint/2010/main" val="2036330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34F4ACBB-885F-654F-A6AA-975DDF49E3B0}"/>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a:t>Klicken Sie, um das Format des Titeltextes zu bearbeiten</a:t>
            </a:r>
          </a:p>
        </p:txBody>
      </p:sp>
      <p:sp>
        <p:nvSpPr>
          <p:cNvPr id="1027" name="Rectangle 2">
            <a:extLst>
              <a:ext uri="{FF2B5EF4-FFF2-40B4-BE49-F238E27FC236}">
                <a16:creationId xmlns:a16="http://schemas.microsoft.com/office/drawing/2014/main" id="{CFFFCD1E-083B-6E4B-907B-102FA907B87A}"/>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a:t>Klicken Sie, um die Formate des Gliederungstextes zu bearbeiten</a:t>
            </a:r>
          </a:p>
          <a:p>
            <a:pPr lvl="1"/>
            <a:r>
              <a:rPr lang="en-GB" altLang="en-US"/>
              <a:t>Zweite Gliederungsebene</a:t>
            </a:r>
          </a:p>
          <a:p>
            <a:pPr lvl="2"/>
            <a:r>
              <a:rPr lang="en-GB" altLang="en-US"/>
              <a:t>Dritte Gliederungsebene</a:t>
            </a:r>
          </a:p>
          <a:p>
            <a:pPr lvl="3"/>
            <a:r>
              <a:rPr lang="en-GB" altLang="en-US"/>
              <a:t>Vierte Gliederungsebene</a:t>
            </a:r>
          </a:p>
          <a:p>
            <a:pPr lvl="4"/>
            <a:r>
              <a:rPr lang="en-GB" altLang="en-US"/>
              <a:t>Fünfte Gliederungsebene</a:t>
            </a:r>
          </a:p>
          <a:p>
            <a:pPr lvl="4"/>
            <a:r>
              <a:rPr lang="en-GB" altLang="en-US"/>
              <a:t>Sechste Gliederungsebene</a:t>
            </a:r>
          </a:p>
          <a:p>
            <a:pPr lvl="4"/>
            <a:r>
              <a:rPr lang="en-GB" altLang="en-US"/>
              <a:t>Siebente Gliederungsebene</a:t>
            </a:r>
          </a:p>
          <a:p>
            <a:pPr lvl="4"/>
            <a:r>
              <a:rPr lang="en-GB" altLang="en-US"/>
              <a:t>Achte Gliederungsebene</a:t>
            </a:r>
          </a:p>
          <a:p>
            <a:pPr lvl="4"/>
            <a:r>
              <a:rPr lang="en-GB" altLang="en-US"/>
              <a:t>Neunte Gliederungsebene</a:t>
            </a:r>
          </a:p>
        </p:txBody>
      </p:sp>
      <p:sp>
        <p:nvSpPr>
          <p:cNvPr id="1028" name="Text Box 3">
            <a:extLst>
              <a:ext uri="{FF2B5EF4-FFF2-40B4-BE49-F238E27FC236}">
                <a16:creationId xmlns:a16="http://schemas.microsoft.com/office/drawing/2014/main" id="{E037CB3D-2FF5-E547-ACEB-182AC084D153}"/>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1029" name="Text Box 4">
            <a:extLst>
              <a:ext uri="{FF2B5EF4-FFF2-40B4-BE49-F238E27FC236}">
                <a16:creationId xmlns:a16="http://schemas.microsoft.com/office/drawing/2014/main" id="{5E303E3A-FBB3-1047-8618-1262A523A2F5}"/>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2" name="Rectangle 5">
            <a:extLst>
              <a:ext uri="{FF2B5EF4-FFF2-40B4-BE49-F238E27FC236}">
                <a16:creationId xmlns:a16="http://schemas.microsoft.com/office/drawing/2014/main" id="{577DAA44-9674-CD47-B586-DB9B6C7B852B}"/>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fld id="{31658DD4-6D88-7543-8CE9-84C6017D94BC}" type="slidenum">
              <a:rPr lang="en-GB" altLang="de-GB"/>
              <a:pPr/>
              <a:t>‹Nr.›</a:t>
            </a:fld>
            <a:endParaRPr lang="en-GB" altLang="de-GB"/>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150F420B-5942-2A4F-959A-70B9FED8A02C}"/>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26B88214-C759-0A40-AC64-C1463C41A704}"/>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1EEB7D73-C47B-A446-B99D-96BD43DE5893}"/>
                  </a:ext>
                </a:extLst>
              </p:cNvPr>
              <p:cNvSpPr>
                <a:spLocks noChangeArrowheads="1"/>
              </p:cNvSpPr>
              <p:nvPr/>
            </p:nvSpPr>
            <p:spPr bwMode="auto">
              <a:xfrm>
                <a:off x="1728" y="2644"/>
                <a:ext cx="2881" cy="1670"/>
              </a:xfrm>
              <a:custGeom>
                <a:avLst/>
                <a:gdLst>
                  <a:gd name="T0" fmla="*/ 2737 w 2882"/>
                  <a:gd name="T1" fmla="*/ 528 h 1671"/>
                  <a:gd name="T2" fmla="*/ 2629 w 2882"/>
                  <a:gd name="T3" fmla="*/ 484 h 1671"/>
                  <a:gd name="T4" fmla="*/ 2477 w 2882"/>
                  <a:gd name="T5" fmla="*/ 424 h 1671"/>
                  <a:gd name="T6" fmla="*/ 2200 w 2882"/>
                  <a:gd name="T7" fmla="*/ 343 h 1671"/>
                  <a:gd name="T8" fmla="*/ 1967 w 2882"/>
                  <a:gd name="T9" fmla="*/ 277 h 1671"/>
                  <a:gd name="T10" fmla="*/ 1804 w 2882"/>
                  <a:gd name="T11" fmla="*/ 212 h 1671"/>
                  <a:gd name="T12" fmla="*/ 1690 w 2882"/>
                  <a:gd name="T13" fmla="*/ 152 h 1671"/>
                  <a:gd name="T14" fmla="*/ 1625 w 2882"/>
                  <a:gd name="T15" fmla="*/ 103 h 1671"/>
                  <a:gd name="T16" fmla="*/ 1587 w 2882"/>
                  <a:gd name="T17" fmla="*/ 60 h 1671"/>
                  <a:gd name="T18" fmla="*/ 1576 w 2882"/>
                  <a:gd name="T19" fmla="*/ 27 h 1671"/>
                  <a:gd name="T20" fmla="*/ 1582 w 2882"/>
                  <a:gd name="T21" fmla="*/ 0 h 1671"/>
                  <a:gd name="T22" fmla="*/ 1554 w 2882"/>
                  <a:gd name="T23" fmla="*/ 49 h 1671"/>
                  <a:gd name="T24" fmla="*/ 1565 w 2882"/>
                  <a:gd name="T25" fmla="*/ 98 h 1671"/>
                  <a:gd name="T26" fmla="*/ 1614 w 2882"/>
                  <a:gd name="T27" fmla="*/ 141 h 1671"/>
                  <a:gd name="T28" fmla="*/ 1685 w 2882"/>
                  <a:gd name="T29" fmla="*/ 185 h 1671"/>
                  <a:gd name="T30" fmla="*/ 1788 w 2882"/>
                  <a:gd name="T31" fmla="*/ 228 h 1671"/>
                  <a:gd name="T32" fmla="*/ 2037 w 2882"/>
                  <a:gd name="T33" fmla="*/ 310 h 1671"/>
                  <a:gd name="T34" fmla="*/ 2282 w 2882"/>
                  <a:gd name="T35" fmla="*/ 381 h 1671"/>
                  <a:gd name="T36" fmla="*/ 2461 w 2882"/>
                  <a:gd name="T37" fmla="*/ 435 h 1671"/>
                  <a:gd name="T38" fmla="*/ 2602 w 2882"/>
                  <a:gd name="T39" fmla="*/ 484 h 1671"/>
                  <a:gd name="T40" fmla="*/ 2705 w 2882"/>
                  <a:gd name="T41" fmla="*/ 528 h 1671"/>
                  <a:gd name="T42" fmla="*/ 2765 w 2882"/>
                  <a:gd name="T43" fmla="*/ 560 h 1671"/>
                  <a:gd name="T44" fmla="*/ 2792 w 2882"/>
                  <a:gd name="T45" fmla="*/ 593 h 1671"/>
                  <a:gd name="T46" fmla="*/ 2792 w 2882"/>
                  <a:gd name="T47" fmla="*/ 642 h 1671"/>
                  <a:gd name="T48" fmla="*/ 2759 w 2882"/>
                  <a:gd name="T49" fmla="*/ 691 h 1671"/>
                  <a:gd name="T50" fmla="*/ 2689 w 2882"/>
                  <a:gd name="T51" fmla="*/ 735 h 1671"/>
                  <a:gd name="T52" fmla="*/ 2586 w 2882"/>
                  <a:gd name="T53" fmla="*/ 778 h 1671"/>
                  <a:gd name="T54" fmla="*/ 2455 w 2882"/>
                  <a:gd name="T55" fmla="*/ 822 h 1671"/>
                  <a:gd name="T56" fmla="*/ 2298 w 2882"/>
                  <a:gd name="T57" fmla="*/ 862 h 1671"/>
                  <a:gd name="T58" fmla="*/ 2027 w 2882"/>
                  <a:gd name="T59" fmla="*/ 927 h 1671"/>
                  <a:gd name="T60" fmla="*/ 1603 w 2882"/>
                  <a:gd name="T61" fmla="*/ 1031 h 1671"/>
                  <a:gd name="T62" fmla="*/ 1145 w 2882"/>
                  <a:gd name="T63" fmla="*/ 1161 h 1671"/>
                  <a:gd name="T64" fmla="*/ 673 w 2882"/>
                  <a:gd name="T65" fmla="*/ 1325 h 1671"/>
                  <a:gd name="T66" fmla="*/ 217 w 2882"/>
                  <a:gd name="T67" fmla="*/ 1542 h 1671"/>
                  <a:gd name="T68" fmla="*/ 353 w 2882"/>
                  <a:gd name="T69" fmla="*/ 1668 h 1671"/>
                  <a:gd name="T70" fmla="*/ 754 w 2882"/>
                  <a:gd name="T71" fmla="*/ 1466 h 1671"/>
                  <a:gd name="T72" fmla="*/ 1145 w 2882"/>
                  <a:gd name="T73" fmla="*/ 1308 h 1671"/>
                  <a:gd name="T74" fmla="*/ 1516 w 2882"/>
                  <a:gd name="T75" fmla="*/ 1183 h 1671"/>
                  <a:gd name="T76" fmla="*/ 1858 w 2882"/>
                  <a:gd name="T77" fmla="*/ 1080 h 1671"/>
                  <a:gd name="T78" fmla="*/ 2162 w 2882"/>
                  <a:gd name="T79" fmla="*/ 1004 h 1671"/>
                  <a:gd name="T80" fmla="*/ 2423 w 2882"/>
                  <a:gd name="T81" fmla="*/ 944 h 1671"/>
                  <a:gd name="T82" fmla="*/ 2623 w 2882"/>
                  <a:gd name="T83" fmla="*/ 889 h 1671"/>
                  <a:gd name="T84" fmla="*/ 2759 w 2882"/>
                  <a:gd name="T85" fmla="*/ 835 h 1671"/>
                  <a:gd name="T86" fmla="*/ 2824 w 2882"/>
                  <a:gd name="T87" fmla="*/ 794 h 1671"/>
                  <a:gd name="T88" fmla="*/ 2862 w 2882"/>
                  <a:gd name="T89" fmla="*/ 745 h 1671"/>
                  <a:gd name="T90" fmla="*/ 2879 w 2882"/>
                  <a:gd name="T91" fmla="*/ 702 h 1671"/>
                  <a:gd name="T92" fmla="*/ 2851 w 2882"/>
                  <a:gd name="T93" fmla="*/ 620 h 1671"/>
                  <a:gd name="T94" fmla="*/ 2797 w 2882"/>
                  <a:gd name="T95" fmla="*/ 560 h 1671"/>
                  <a:gd name="T96" fmla="*/ 2770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sp>
            <p:nvSpPr>
              <p:cNvPr id="13324" name="AutoShape 4">
                <a:extLst>
                  <a:ext uri="{FF2B5EF4-FFF2-40B4-BE49-F238E27FC236}">
                    <a16:creationId xmlns:a16="http://schemas.microsoft.com/office/drawing/2014/main" id="{DB22CD6F-EEF2-554F-8C94-48E335F5B7B1}"/>
                  </a:ext>
                </a:extLst>
              </p:cNvPr>
              <p:cNvSpPr>
                <a:spLocks noChangeArrowheads="1"/>
              </p:cNvSpPr>
              <p:nvPr/>
            </p:nvSpPr>
            <p:spPr bwMode="auto">
              <a:xfrm>
                <a:off x="4170" y="2671"/>
                <a:ext cx="1258" cy="810"/>
              </a:xfrm>
              <a:custGeom>
                <a:avLst/>
                <a:gdLst>
                  <a:gd name="T0" fmla="*/ 1256 w 1259"/>
                  <a:gd name="T1" fmla="*/ 612 h 811"/>
                  <a:gd name="T2" fmla="*/ 1245 w 1259"/>
                  <a:gd name="T3" fmla="*/ 585 h 811"/>
                  <a:gd name="T4" fmla="*/ 1234 w 1259"/>
                  <a:gd name="T5" fmla="*/ 563 h 811"/>
                  <a:gd name="T6" fmla="*/ 1213 w 1259"/>
                  <a:gd name="T7" fmla="*/ 536 h 811"/>
                  <a:gd name="T8" fmla="*/ 1185 w 1259"/>
                  <a:gd name="T9" fmla="*/ 514 h 811"/>
                  <a:gd name="T10" fmla="*/ 1120 w 1259"/>
                  <a:gd name="T11" fmla="*/ 476 h 811"/>
                  <a:gd name="T12" fmla="*/ 1039 w 1259"/>
                  <a:gd name="T13" fmla="*/ 438 h 811"/>
                  <a:gd name="T14" fmla="*/ 941 w 1259"/>
                  <a:gd name="T15" fmla="*/ 405 h 811"/>
                  <a:gd name="T16" fmla="*/ 838 w 1259"/>
                  <a:gd name="T17" fmla="*/ 381 h 811"/>
                  <a:gd name="T18" fmla="*/ 724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4 w 1259"/>
                  <a:gd name="T71" fmla="*/ 411 h 811"/>
                  <a:gd name="T72" fmla="*/ 746 w 1259"/>
                  <a:gd name="T73" fmla="*/ 432 h 811"/>
                  <a:gd name="T74" fmla="*/ 827 w 1259"/>
                  <a:gd name="T75" fmla="*/ 460 h 811"/>
                  <a:gd name="T76" fmla="*/ 898 w 1259"/>
                  <a:gd name="T77" fmla="*/ 487 h 811"/>
                  <a:gd name="T78" fmla="*/ 963 w 1259"/>
                  <a:gd name="T79" fmla="*/ 509 h 811"/>
                  <a:gd name="T80" fmla="*/ 1012 w 1259"/>
                  <a:gd name="T81" fmla="*/ 536 h 811"/>
                  <a:gd name="T82" fmla="*/ 1050 w 1259"/>
                  <a:gd name="T83" fmla="*/ 563 h 811"/>
                  <a:gd name="T84" fmla="*/ 1077 w 1259"/>
                  <a:gd name="T85" fmla="*/ 590 h 811"/>
                  <a:gd name="T86" fmla="*/ 1099 w 1259"/>
                  <a:gd name="T87" fmla="*/ 617 h 811"/>
                  <a:gd name="T88" fmla="*/ 1109 w 1259"/>
                  <a:gd name="T89" fmla="*/ 645 h 811"/>
                  <a:gd name="T90" fmla="*/ 1115 w 1259"/>
                  <a:gd name="T91" fmla="*/ 672 h 811"/>
                  <a:gd name="T92" fmla="*/ 1109 w 1259"/>
                  <a:gd name="T93" fmla="*/ 694 h 811"/>
                  <a:gd name="T94" fmla="*/ 1093 w 1259"/>
                  <a:gd name="T95" fmla="*/ 721 h 811"/>
                  <a:gd name="T96" fmla="*/ 1077 w 1259"/>
                  <a:gd name="T97" fmla="*/ 743 h 811"/>
                  <a:gd name="T98" fmla="*/ 1050 w 1259"/>
                  <a:gd name="T99" fmla="*/ 764 h 811"/>
                  <a:gd name="T100" fmla="*/ 1012 w 1259"/>
                  <a:gd name="T101" fmla="*/ 786 h 811"/>
                  <a:gd name="T102" fmla="*/ 974 w 1259"/>
                  <a:gd name="T103" fmla="*/ 808 h 811"/>
                  <a:gd name="T104" fmla="*/ 1044 w 1259"/>
                  <a:gd name="T105" fmla="*/ 786 h 811"/>
                  <a:gd name="T106" fmla="*/ 1104 w 1259"/>
                  <a:gd name="T107" fmla="*/ 764 h 811"/>
                  <a:gd name="T108" fmla="*/ 1153 w 1259"/>
                  <a:gd name="T109" fmla="*/ 743 h 811"/>
                  <a:gd name="T110" fmla="*/ 1196 w 1259"/>
                  <a:gd name="T111" fmla="*/ 721 h 811"/>
                  <a:gd name="T112" fmla="*/ 1223 w 1259"/>
                  <a:gd name="T113" fmla="*/ 699 h 811"/>
                  <a:gd name="T114" fmla="*/ 1245 w 1259"/>
                  <a:gd name="T115" fmla="*/ 672 h 811"/>
                  <a:gd name="T116" fmla="*/ 1256 w 1259"/>
                  <a:gd name="T117" fmla="*/ 645 h 811"/>
                  <a:gd name="T118" fmla="*/ 1256 w 1259"/>
                  <a:gd name="T119" fmla="*/ 612 h 811"/>
                  <a:gd name="T120" fmla="*/ 1256 w 1259"/>
                  <a:gd name="T121" fmla="*/ 612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sp>
            <p:nvSpPr>
              <p:cNvPr id="13325" name="AutoShape 5">
                <a:extLst>
                  <a:ext uri="{FF2B5EF4-FFF2-40B4-BE49-F238E27FC236}">
                    <a16:creationId xmlns:a16="http://schemas.microsoft.com/office/drawing/2014/main" id="{53B7B282-EE26-2E46-8425-8F058E210C1D}"/>
                  </a:ext>
                </a:extLst>
              </p:cNvPr>
              <p:cNvSpPr>
                <a:spLocks noChangeArrowheads="1"/>
              </p:cNvSpPr>
              <p:nvPr/>
            </p:nvSpPr>
            <p:spPr bwMode="auto">
              <a:xfrm>
                <a:off x="2900" y="3346"/>
                <a:ext cx="2848" cy="968"/>
              </a:xfrm>
              <a:custGeom>
                <a:avLst/>
                <a:gdLst>
                  <a:gd name="T0" fmla="*/ 92 w 2849"/>
                  <a:gd name="T1" fmla="*/ 955 h 969"/>
                  <a:gd name="T2" fmla="*/ 0 w 2849"/>
                  <a:gd name="T3" fmla="*/ 966 h 969"/>
                  <a:gd name="T4" fmla="*/ 391 w 2849"/>
                  <a:gd name="T5" fmla="*/ 966 h 969"/>
                  <a:gd name="T6" fmla="*/ 434 w 2849"/>
                  <a:gd name="T7" fmla="*/ 944 h 969"/>
                  <a:gd name="T8" fmla="*/ 483 w 2849"/>
                  <a:gd name="T9" fmla="*/ 911 h 969"/>
                  <a:gd name="T10" fmla="*/ 554 w 2849"/>
                  <a:gd name="T11" fmla="*/ 873 h 969"/>
                  <a:gd name="T12" fmla="*/ 635 w 2849"/>
                  <a:gd name="T13" fmla="*/ 835 h 969"/>
                  <a:gd name="T14" fmla="*/ 727 w 2849"/>
                  <a:gd name="T15" fmla="*/ 791 h 969"/>
                  <a:gd name="T16" fmla="*/ 836 w 2849"/>
                  <a:gd name="T17" fmla="*/ 742 h 969"/>
                  <a:gd name="T18" fmla="*/ 961 w 2849"/>
                  <a:gd name="T19" fmla="*/ 693 h 969"/>
                  <a:gd name="T20" fmla="*/ 1102 w 2849"/>
                  <a:gd name="T21" fmla="*/ 639 h 969"/>
                  <a:gd name="T22" fmla="*/ 1259 w 2849"/>
                  <a:gd name="T23" fmla="*/ 579 h 969"/>
                  <a:gd name="T24" fmla="*/ 1430 w 2849"/>
                  <a:gd name="T25" fmla="*/ 519 h 969"/>
                  <a:gd name="T26" fmla="*/ 1620 w 2849"/>
                  <a:gd name="T27" fmla="*/ 462 h 969"/>
                  <a:gd name="T28" fmla="*/ 1826 w 2849"/>
                  <a:gd name="T29" fmla="*/ 403 h 969"/>
                  <a:gd name="T30" fmla="*/ 2054 w 2849"/>
                  <a:gd name="T31" fmla="*/ 343 h 969"/>
                  <a:gd name="T32" fmla="*/ 2298 w 2849"/>
                  <a:gd name="T33" fmla="*/ 283 h 969"/>
                  <a:gd name="T34" fmla="*/ 2564 w 2849"/>
                  <a:gd name="T35" fmla="*/ 223 h 969"/>
                  <a:gd name="T36" fmla="*/ 2846 w 2849"/>
                  <a:gd name="T37" fmla="*/ 163 h 969"/>
                  <a:gd name="T38" fmla="*/ 2846 w 2849"/>
                  <a:gd name="T39" fmla="*/ 0 h 969"/>
                  <a:gd name="T40" fmla="*/ 2814 w 2849"/>
                  <a:gd name="T41" fmla="*/ 16 h 969"/>
                  <a:gd name="T42" fmla="*/ 2770 w 2849"/>
                  <a:gd name="T43" fmla="*/ 33 h 969"/>
                  <a:gd name="T44" fmla="*/ 2716 w 2849"/>
                  <a:gd name="T45" fmla="*/ 54 h 969"/>
                  <a:gd name="T46" fmla="*/ 2645 w 2849"/>
                  <a:gd name="T47" fmla="*/ 76 h 969"/>
                  <a:gd name="T48" fmla="*/ 2569 w 2849"/>
                  <a:gd name="T49" fmla="*/ 98 h 969"/>
                  <a:gd name="T50" fmla="*/ 2488 w 2849"/>
                  <a:gd name="T51" fmla="*/ 120 h 969"/>
                  <a:gd name="T52" fmla="*/ 2396 w 2849"/>
                  <a:gd name="T53" fmla="*/ 147 h 969"/>
                  <a:gd name="T54" fmla="*/ 2298 w 2849"/>
                  <a:gd name="T55" fmla="*/ 169 h 969"/>
                  <a:gd name="T56" fmla="*/ 2092 w 2849"/>
                  <a:gd name="T57" fmla="*/ 223 h 969"/>
                  <a:gd name="T58" fmla="*/ 1886 w 2849"/>
                  <a:gd name="T59" fmla="*/ 277 h 969"/>
                  <a:gd name="T60" fmla="*/ 1685 w 2849"/>
                  <a:gd name="T61" fmla="*/ 326 h 969"/>
                  <a:gd name="T62" fmla="*/ 1587 w 2849"/>
                  <a:gd name="T63" fmla="*/ 354 h 969"/>
                  <a:gd name="T64" fmla="*/ 1500 w 2849"/>
                  <a:gd name="T65" fmla="*/ 381 h 969"/>
                  <a:gd name="T66" fmla="*/ 1107 w 2849"/>
                  <a:gd name="T67" fmla="*/ 503 h 969"/>
                  <a:gd name="T68" fmla="*/ 912 w 2849"/>
                  <a:gd name="T69" fmla="*/ 574 h 969"/>
                  <a:gd name="T70" fmla="*/ 727 w 2849"/>
                  <a:gd name="T71" fmla="*/ 644 h 969"/>
                  <a:gd name="T72" fmla="*/ 548 w 2849"/>
                  <a:gd name="T73" fmla="*/ 715 h 969"/>
                  <a:gd name="T74" fmla="*/ 380 w 2849"/>
                  <a:gd name="T75" fmla="*/ 791 h 969"/>
                  <a:gd name="T76" fmla="*/ 228 w 2849"/>
                  <a:gd name="T77" fmla="*/ 873 h 969"/>
                  <a:gd name="T78" fmla="*/ 92 w 2849"/>
                  <a:gd name="T79" fmla="*/ 955 h 969"/>
                  <a:gd name="T80" fmla="*/ 92 w 2849"/>
                  <a:gd name="T81" fmla="*/ 955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sp>
            <p:nvSpPr>
              <p:cNvPr id="13326" name="AutoShape 6">
                <a:extLst>
                  <a:ext uri="{FF2B5EF4-FFF2-40B4-BE49-F238E27FC236}">
                    <a16:creationId xmlns:a16="http://schemas.microsoft.com/office/drawing/2014/main" id="{F03313F5-055C-2646-AD37-C30B6094A0B6}"/>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8 w 3007"/>
                  <a:gd name="T5" fmla="*/ 593 h 2085"/>
                  <a:gd name="T6" fmla="*/ 1712 w 3007"/>
                  <a:gd name="T7" fmla="*/ 670 h 2085"/>
                  <a:gd name="T8" fmla="*/ 1924 w 3007"/>
                  <a:gd name="T9" fmla="*/ 735 h 2085"/>
                  <a:gd name="T10" fmla="*/ 2152 w 3007"/>
                  <a:gd name="T11" fmla="*/ 789 h 2085"/>
                  <a:gd name="T12" fmla="*/ 2369 w 3007"/>
                  <a:gd name="T13" fmla="*/ 849 h 2085"/>
                  <a:gd name="T14" fmla="*/ 2548 w 3007"/>
                  <a:gd name="T15" fmla="*/ 920 h 2085"/>
                  <a:gd name="T16" fmla="*/ 2635 w 3007"/>
                  <a:gd name="T17" fmla="*/ 980 h 2085"/>
                  <a:gd name="T18" fmla="*/ 2673 w 3007"/>
                  <a:gd name="T19" fmla="*/ 1029 h 2085"/>
                  <a:gd name="T20" fmla="*/ 2678 w 3007"/>
                  <a:gd name="T21" fmla="*/ 1080 h 2085"/>
                  <a:gd name="T22" fmla="*/ 2662 w 3007"/>
                  <a:gd name="T23" fmla="*/ 1124 h 2085"/>
                  <a:gd name="T24" fmla="*/ 2613 w 3007"/>
                  <a:gd name="T25" fmla="*/ 1167 h 2085"/>
                  <a:gd name="T26" fmla="*/ 2542 w 3007"/>
                  <a:gd name="T27" fmla="*/ 1205 h 2085"/>
                  <a:gd name="T28" fmla="*/ 2445 w 3007"/>
                  <a:gd name="T29" fmla="*/ 1238 h 2085"/>
                  <a:gd name="T30" fmla="*/ 2325 w 3007"/>
                  <a:gd name="T31" fmla="*/ 1271 h 2085"/>
                  <a:gd name="T32" fmla="*/ 2103 w 3007"/>
                  <a:gd name="T33" fmla="*/ 1325 h 2085"/>
                  <a:gd name="T34" fmla="*/ 1739 w 3007"/>
                  <a:gd name="T35" fmla="*/ 1418 h 2085"/>
                  <a:gd name="T36" fmla="*/ 1308 w 3007"/>
                  <a:gd name="T37" fmla="*/ 1537 h 2085"/>
                  <a:gd name="T38" fmla="*/ 820 w 3007"/>
                  <a:gd name="T39" fmla="*/ 1706 h 2085"/>
                  <a:gd name="T40" fmla="*/ 282 w 3007"/>
                  <a:gd name="T41" fmla="*/ 1940 h 2085"/>
                  <a:gd name="T42" fmla="*/ 152 w 3007"/>
                  <a:gd name="T43" fmla="*/ 2082 h 2085"/>
                  <a:gd name="T44" fmla="*/ 386 w 3007"/>
                  <a:gd name="T45" fmla="*/ 1989 h 2085"/>
                  <a:gd name="T46" fmla="*/ 700 w 3007"/>
                  <a:gd name="T47" fmla="*/ 1831 h 2085"/>
                  <a:gd name="T48" fmla="*/ 1064 w 3007"/>
                  <a:gd name="T49" fmla="*/ 1690 h 2085"/>
                  <a:gd name="T50" fmla="*/ 1658 w 3007"/>
                  <a:gd name="T51" fmla="*/ 1494 h 2085"/>
                  <a:gd name="T52" fmla="*/ 1842 w 3007"/>
                  <a:gd name="T53" fmla="*/ 1439 h 2085"/>
                  <a:gd name="T54" fmla="*/ 2249 w 3007"/>
                  <a:gd name="T55" fmla="*/ 1336 h 2085"/>
                  <a:gd name="T56" fmla="*/ 2548 w 3007"/>
                  <a:gd name="T57" fmla="*/ 1260 h 2085"/>
                  <a:gd name="T58" fmla="*/ 2727 w 3007"/>
                  <a:gd name="T59" fmla="*/ 1211 h 2085"/>
                  <a:gd name="T60" fmla="*/ 2873 w 3007"/>
                  <a:gd name="T61" fmla="*/ 1167 h 2085"/>
                  <a:gd name="T62" fmla="*/ 2971 w 3007"/>
                  <a:gd name="T63" fmla="*/ 1129 h 2085"/>
                  <a:gd name="T64" fmla="*/ 3004 w 3007"/>
                  <a:gd name="T65" fmla="*/ 871 h 2085"/>
                  <a:gd name="T66" fmla="*/ 2857 w 3007"/>
                  <a:gd name="T67" fmla="*/ 844 h 2085"/>
                  <a:gd name="T68" fmla="*/ 2667 w 3007"/>
                  <a:gd name="T69" fmla="*/ 806 h 2085"/>
                  <a:gd name="T70" fmla="*/ 2455 w 3007"/>
                  <a:gd name="T71" fmla="*/ 757 h 2085"/>
                  <a:gd name="T72" fmla="*/ 2135 w 3007"/>
                  <a:gd name="T73" fmla="*/ 670 h 2085"/>
                  <a:gd name="T74" fmla="*/ 1956 w 3007"/>
                  <a:gd name="T75" fmla="*/ 604 h 2085"/>
                  <a:gd name="T76" fmla="*/ 1821 w 3007"/>
                  <a:gd name="T77" fmla="*/ 534 h 2085"/>
                  <a:gd name="T78" fmla="*/ 1766 w 3007"/>
                  <a:gd name="T79" fmla="*/ 474 h 2085"/>
                  <a:gd name="T80" fmla="*/ 1750 w 3007"/>
                  <a:gd name="T81" fmla="*/ 436 h 2085"/>
                  <a:gd name="T82" fmla="*/ 1777 w 3007"/>
                  <a:gd name="T83" fmla="*/ 381 h 2085"/>
                  <a:gd name="T84" fmla="*/ 1859 w 3007"/>
                  <a:gd name="T85" fmla="*/ 316 h 2085"/>
                  <a:gd name="T86" fmla="*/ 1983 w 3007"/>
                  <a:gd name="T87" fmla="*/ 267 h 2085"/>
                  <a:gd name="T88" fmla="*/ 2146 w 3007"/>
                  <a:gd name="T89" fmla="*/ 229 h 2085"/>
                  <a:gd name="T90" fmla="*/ 2428 w 3007"/>
                  <a:gd name="T91" fmla="*/ 180 h 2085"/>
                  <a:gd name="T92" fmla="*/ 2824 w 3007"/>
                  <a:gd name="T93" fmla="*/ 125 h 2085"/>
                  <a:gd name="T94" fmla="*/ 3004 w 3007"/>
                  <a:gd name="T95" fmla="*/ 87 h 2085"/>
                  <a:gd name="T96" fmla="*/ 2906 w 3007"/>
                  <a:gd name="T97" fmla="*/ 22 h 2085"/>
                  <a:gd name="T98" fmla="*/ 2673 w 3007"/>
                  <a:gd name="T99" fmla="*/ 66 h 2085"/>
                  <a:gd name="T100" fmla="*/ 2282 w 3007"/>
                  <a:gd name="T101" fmla="*/ 120 h 2085"/>
                  <a:gd name="T102" fmla="*/ 2027 w 3007"/>
                  <a:gd name="T103" fmla="*/ 158 h 2085"/>
                  <a:gd name="T104" fmla="*/ 1788 w 3007"/>
                  <a:gd name="T105" fmla="*/ 202 h 2085"/>
                  <a:gd name="T106" fmla="*/ 1598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sp>
            <p:nvSpPr>
              <p:cNvPr id="13327" name="AutoShape 7">
                <a:extLst>
                  <a:ext uri="{FF2B5EF4-FFF2-40B4-BE49-F238E27FC236}">
                    <a16:creationId xmlns:a16="http://schemas.microsoft.com/office/drawing/2014/main" id="{3F3C0CC6-BED2-C042-82EF-432C0A064BBC}"/>
                  </a:ext>
                </a:extLst>
              </p:cNvPr>
              <p:cNvSpPr>
                <a:spLocks noChangeArrowheads="1"/>
              </p:cNvSpPr>
              <p:nvPr/>
            </p:nvSpPr>
            <p:spPr bwMode="auto">
              <a:xfrm>
                <a:off x="4501" y="2317"/>
                <a:ext cx="1247" cy="538"/>
              </a:xfrm>
              <a:custGeom>
                <a:avLst/>
                <a:gdLst>
                  <a:gd name="T0" fmla="*/ 0 w 1248"/>
                  <a:gd name="T1" fmla="*/ 329 h 539"/>
                  <a:gd name="T2" fmla="*/ 0 w 1248"/>
                  <a:gd name="T3" fmla="*/ 357 h 539"/>
                  <a:gd name="T4" fmla="*/ 5 w 1248"/>
                  <a:gd name="T5" fmla="*/ 384 h 539"/>
                  <a:gd name="T6" fmla="*/ 27 w 1248"/>
                  <a:gd name="T7" fmla="*/ 411 h 539"/>
                  <a:gd name="T8" fmla="*/ 54 w 1248"/>
                  <a:gd name="T9" fmla="*/ 433 h 539"/>
                  <a:gd name="T10" fmla="*/ 92 w 1248"/>
                  <a:gd name="T11" fmla="*/ 460 h 539"/>
                  <a:gd name="T12" fmla="*/ 141 w 1248"/>
                  <a:gd name="T13" fmla="*/ 487 h 539"/>
                  <a:gd name="T14" fmla="*/ 195 w 1248"/>
                  <a:gd name="T15" fmla="*/ 509 h 539"/>
                  <a:gd name="T16" fmla="*/ 255 w 1248"/>
                  <a:gd name="T17" fmla="*/ 536 h 539"/>
                  <a:gd name="T18" fmla="*/ 212 w 1248"/>
                  <a:gd name="T19" fmla="*/ 514 h 539"/>
                  <a:gd name="T20" fmla="*/ 179 w 1248"/>
                  <a:gd name="T21" fmla="*/ 487 h 539"/>
                  <a:gd name="T22" fmla="*/ 157 w 1248"/>
                  <a:gd name="T23" fmla="*/ 465 h 539"/>
                  <a:gd name="T24" fmla="*/ 141 w 1248"/>
                  <a:gd name="T25" fmla="*/ 444 h 539"/>
                  <a:gd name="T26" fmla="*/ 136 w 1248"/>
                  <a:gd name="T27" fmla="*/ 422 h 539"/>
                  <a:gd name="T28" fmla="*/ 136 w 1248"/>
                  <a:gd name="T29" fmla="*/ 400 h 539"/>
                  <a:gd name="T30" fmla="*/ 141 w 1248"/>
                  <a:gd name="T31" fmla="*/ 378 h 539"/>
                  <a:gd name="T32" fmla="*/ 157 w 1248"/>
                  <a:gd name="T33" fmla="*/ 362 h 539"/>
                  <a:gd name="T34" fmla="*/ 179 w 1248"/>
                  <a:gd name="T35" fmla="*/ 340 h 539"/>
                  <a:gd name="T36" fmla="*/ 201 w 1248"/>
                  <a:gd name="T37" fmla="*/ 324 h 539"/>
                  <a:gd name="T38" fmla="*/ 266 w 1248"/>
                  <a:gd name="T39" fmla="*/ 291 h 539"/>
                  <a:gd name="T40" fmla="*/ 353 w 1248"/>
                  <a:gd name="T41" fmla="*/ 262 h 539"/>
                  <a:gd name="T42" fmla="*/ 445 w 1248"/>
                  <a:gd name="T43" fmla="*/ 234 h 539"/>
                  <a:gd name="T44" fmla="*/ 554 w 1248"/>
                  <a:gd name="T45" fmla="*/ 213 h 539"/>
                  <a:gd name="T46" fmla="*/ 659 w 1248"/>
                  <a:gd name="T47" fmla="*/ 191 h 539"/>
                  <a:gd name="T48" fmla="*/ 887 w 1248"/>
                  <a:gd name="T49" fmla="*/ 153 h 539"/>
                  <a:gd name="T50" fmla="*/ 990 w 1248"/>
                  <a:gd name="T51" fmla="*/ 136 h 539"/>
                  <a:gd name="T52" fmla="*/ 1088 w 1248"/>
                  <a:gd name="T53" fmla="*/ 120 h 539"/>
                  <a:gd name="T54" fmla="*/ 1175 w 1248"/>
                  <a:gd name="T55" fmla="*/ 115 h 539"/>
                  <a:gd name="T56" fmla="*/ 1245 w 1248"/>
                  <a:gd name="T57" fmla="*/ 104 h 539"/>
                  <a:gd name="T58" fmla="*/ 1245 w 1248"/>
                  <a:gd name="T59" fmla="*/ 0 h 539"/>
                  <a:gd name="T60" fmla="*/ 1158 w 1248"/>
                  <a:gd name="T61" fmla="*/ 22 h 539"/>
                  <a:gd name="T62" fmla="*/ 1066 w 1248"/>
                  <a:gd name="T63" fmla="*/ 38 h 539"/>
                  <a:gd name="T64" fmla="*/ 871 w 1248"/>
                  <a:gd name="T65" fmla="*/ 71 h 539"/>
                  <a:gd name="T66" fmla="*/ 670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1 h 539"/>
                  <a:gd name="T84" fmla="*/ 0 w 1248"/>
                  <a:gd name="T85" fmla="*/ 329 h 539"/>
                  <a:gd name="T86" fmla="*/ 0 w 1248"/>
                  <a:gd name="T87" fmla="*/ 329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grpSp>
        <p:sp>
          <p:nvSpPr>
            <p:cNvPr id="13321" name="AutoShape 8">
              <a:extLst>
                <a:ext uri="{FF2B5EF4-FFF2-40B4-BE49-F238E27FC236}">
                  <a16:creationId xmlns:a16="http://schemas.microsoft.com/office/drawing/2014/main" id="{AB27987F-10FA-AB48-91CC-631BBEDBEFD7}"/>
                </a:ext>
              </a:extLst>
            </p:cNvPr>
            <p:cNvSpPr>
              <a:spLocks noChangeArrowheads="1"/>
            </p:cNvSpPr>
            <p:nvPr/>
          </p:nvSpPr>
          <p:spPr bwMode="auto">
            <a:xfrm>
              <a:off x="3322" y="1341"/>
              <a:ext cx="1824" cy="1536"/>
            </a:xfrm>
            <a:custGeom>
              <a:avLst/>
              <a:gdLst>
                <a:gd name="T0" fmla="*/ 493 w 2296"/>
                <a:gd name="T1" fmla="*/ 1213 h 1469"/>
                <a:gd name="T2" fmla="*/ 680 w 2296"/>
                <a:gd name="T3" fmla="*/ 1156 h 1469"/>
                <a:gd name="T4" fmla="*/ 836 w 2296"/>
                <a:gd name="T5" fmla="*/ 1095 h 1469"/>
                <a:gd name="T6" fmla="*/ 960 w 2296"/>
                <a:gd name="T7" fmla="*/ 1026 h 1469"/>
                <a:gd name="T8" fmla="*/ 1053 w 2296"/>
                <a:gd name="T9" fmla="*/ 952 h 1469"/>
                <a:gd name="T10" fmla="*/ 1113 w 2296"/>
                <a:gd name="T11" fmla="*/ 864 h 1469"/>
                <a:gd name="T12" fmla="*/ 1146 w 2296"/>
                <a:gd name="T13" fmla="*/ 765 h 1469"/>
                <a:gd name="T14" fmla="*/ 1148 w 2296"/>
                <a:gd name="T15" fmla="*/ 641 h 1469"/>
                <a:gd name="T16" fmla="*/ 1123 w 2296"/>
                <a:gd name="T17" fmla="*/ 523 h 1469"/>
                <a:gd name="T18" fmla="*/ 1075 w 2296"/>
                <a:gd name="T19" fmla="*/ 416 h 1469"/>
                <a:gd name="T20" fmla="*/ 1007 w 2296"/>
                <a:gd name="T21" fmla="*/ 317 h 1469"/>
                <a:gd name="T22" fmla="*/ 887 w 2296"/>
                <a:gd name="T23" fmla="*/ 179 h 1469"/>
                <a:gd name="T24" fmla="*/ 809 w 2296"/>
                <a:gd name="T25" fmla="*/ 105 h 1469"/>
                <a:gd name="T26" fmla="*/ 740 w 2296"/>
                <a:gd name="T27" fmla="*/ 49 h 1469"/>
                <a:gd name="T28" fmla="*/ 694 w 2296"/>
                <a:gd name="T29" fmla="*/ 10 h 1469"/>
                <a:gd name="T30" fmla="*/ 674 w 2296"/>
                <a:gd name="T31" fmla="*/ 0 h 1469"/>
                <a:gd name="T32" fmla="*/ 830 w 2296"/>
                <a:gd name="T33" fmla="*/ 136 h 1469"/>
                <a:gd name="T34" fmla="*/ 977 w 2296"/>
                <a:gd name="T35" fmla="*/ 292 h 1469"/>
                <a:gd name="T36" fmla="*/ 1037 w 2296"/>
                <a:gd name="T37" fmla="*/ 373 h 1469"/>
                <a:gd name="T38" fmla="*/ 1088 w 2296"/>
                <a:gd name="T39" fmla="*/ 459 h 1469"/>
                <a:gd name="T40" fmla="*/ 1121 w 2296"/>
                <a:gd name="T41" fmla="*/ 547 h 1469"/>
                <a:gd name="T42" fmla="*/ 1134 w 2296"/>
                <a:gd name="T43" fmla="*/ 641 h 1469"/>
                <a:gd name="T44" fmla="*/ 1123 w 2296"/>
                <a:gd name="T45" fmla="*/ 727 h 1469"/>
                <a:gd name="T46" fmla="*/ 1088 w 2296"/>
                <a:gd name="T47" fmla="*/ 802 h 1469"/>
                <a:gd name="T48" fmla="*/ 1034 w 2296"/>
                <a:gd name="T49" fmla="*/ 864 h 1469"/>
                <a:gd name="T50" fmla="*/ 963 w 2296"/>
                <a:gd name="T51" fmla="*/ 914 h 1469"/>
                <a:gd name="T52" fmla="*/ 876 w 2296"/>
                <a:gd name="T53" fmla="*/ 963 h 1469"/>
                <a:gd name="T54" fmla="*/ 677 w 2296"/>
                <a:gd name="T55" fmla="*/ 1037 h 1469"/>
                <a:gd name="T56" fmla="*/ 462 w 2296"/>
                <a:gd name="T57" fmla="*/ 1106 h 1469"/>
                <a:gd name="T58" fmla="*/ 261 w 2296"/>
                <a:gd name="T59" fmla="*/ 1175 h 1469"/>
                <a:gd name="T60" fmla="*/ 176 w 2296"/>
                <a:gd name="T61" fmla="*/ 1219 h 1469"/>
                <a:gd name="T62" fmla="*/ 103 w 2296"/>
                <a:gd name="T63" fmla="*/ 1262 h 1469"/>
                <a:gd name="T64" fmla="*/ 46 w 2296"/>
                <a:gd name="T65" fmla="*/ 1312 h 1469"/>
                <a:gd name="T66" fmla="*/ 11 w 2296"/>
                <a:gd name="T67" fmla="*/ 1374 h 1469"/>
                <a:gd name="T68" fmla="*/ 0 w 2296"/>
                <a:gd name="T69" fmla="*/ 1443 h 1469"/>
                <a:gd name="T70" fmla="*/ 14 w 2296"/>
                <a:gd name="T71" fmla="*/ 1517 h 1469"/>
                <a:gd name="T72" fmla="*/ 49 w 2296"/>
                <a:gd name="T73" fmla="*/ 1580 h 1469"/>
                <a:gd name="T74" fmla="*/ 99 w 2296"/>
                <a:gd name="T75" fmla="*/ 1629 h 1469"/>
                <a:gd name="T76" fmla="*/ 164 w 2296"/>
                <a:gd name="T77" fmla="*/ 1679 h 1469"/>
                <a:gd name="T78" fmla="*/ 109 w 2296"/>
                <a:gd name="T79" fmla="*/ 1615 h 1469"/>
                <a:gd name="T80" fmla="*/ 74 w 2296"/>
                <a:gd name="T81" fmla="*/ 1555 h 1469"/>
                <a:gd name="T82" fmla="*/ 60 w 2296"/>
                <a:gd name="T83" fmla="*/ 1493 h 1469"/>
                <a:gd name="T84" fmla="*/ 71 w 2296"/>
                <a:gd name="T85" fmla="*/ 1437 h 1469"/>
                <a:gd name="T86" fmla="*/ 106 w 2296"/>
                <a:gd name="T87" fmla="*/ 1381 h 1469"/>
                <a:gd name="T88" fmla="*/ 172 w 2296"/>
                <a:gd name="T89" fmla="*/ 1331 h 1469"/>
                <a:gd name="T90" fmla="*/ 265 w 2296"/>
                <a:gd name="T91" fmla="*/ 1281 h 1469"/>
                <a:gd name="T92" fmla="*/ 387 w 2296"/>
                <a:gd name="T93" fmla="*/ 1244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sp>
          <p:nvSpPr>
            <p:cNvPr id="13322" name="AutoShape 9">
              <a:extLst>
                <a:ext uri="{FF2B5EF4-FFF2-40B4-BE49-F238E27FC236}">
                  <a16:creationId xmlns:a16="http://schemas.microsoft.com/office/drawing/2014/main" id="{5863CA23-A04A-6342-8515-30DEF3FFBF66}"/>
                </a:ext>
              </a:extLst>
            </p:cNvPr>
            <p:cNvSpPr>
              <a:spLocks noChangeArrowheads="1"/>
            </p:cNvSpPr>
            <p:nvPr/>
          </p:nvSpPr>
          <p:spPr bwMode="auto">
            <a:xfrm>
              <a:off x="0" y="0"/>
              <a:ext cx="5757" cy="1775"/>
            </a:xfrm>
            <a:custGeom>
              <a:avLst/>
              <a:gdLst>
                <a:gd name="T0" fmla="*/ 0 w 5740"/>
                <a:gd name="T1" fmla="*/ 0 h 1906"/>
                <a:gd name="T2" fmla="*/ 0 w 5740"/>
                <a:gd name="T3" fmla="*/ 1539 h 1906"/>
                <a:gd name="T4" fmla="*/ 5791 w 5740"/>
                <a:gd name="T5" fmla="*/ 1539 h 1906"/>
                <a:gd name="T6" fmla="*/ 5791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de-GB"/>
            </a:p>
          </p:txBody>
        </p:sp>
      </p:grpSp>
      <p:sp>
        <p:nvSpPr>
          <p:cNvPr id="13315" name="Rectangle 10">
            <a:extLst>
              <a:ext uri="{FF2B5EF4-FFF2-40B4-BE49-F238E27FC236}">
                <a16:creationId xmlns:a16="http://schemas.microsoft.com/office/drawing/2014/main" id="{60822CBC-B78D-5C43-B099-6266E27ADE47}"/>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a:t>Klicken Sie, um das Format des Titeltextes zu bearbeiten</a:t>
            </a:r>
          </a:p>
        </p:txBody>
      </p:sp>
      <p:sp>
        <p:nvSpPr>
          <p:cNvPr id="13316" name="Rectangle 11">
            <a:extLst>
              <a:ext uri="{FF2B5EF4-FFF2-40B4-BE49-F238E27FC236}">
                <a16:creationId xmlns:a16="http://schemas.microsoft.com/office/drawing/2014/main" id="{F239C35A-C28D-8F40-B21E-EAE63D8173B7}"/>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a:t>Klicken Sie, um die Formate des Gliederungstextes zu bearbeiten</a:t>
            </a:r>
          </a:p>
          <a:p>
            <a:pPr lvl="1"/>
            <a:r>
              <a:rPr lang="en-GB" altLang="en-US"/>
              <a:t>Zweite Gliederungsebene</a:t>
            </a:r>
          </a:p>
          <a:p>
            <a:pPr lvl="2"/>
            <a:r>
              <a:rPr lang="en-GB" altLang="en-US"/>
              <a:t>Dritte Gliederungsebene</a:t>
            </a:r>
          </a:p>
          <a:p>
            <a:pPr lvl="3"/>
            <a:r>
              <a:rPr lang="en-GB" altLang="en-US"/>
              <a:t>Vierte Gliederungsebene</a:t>
            </a:r>
          </a:p>
          <a:p>
            <a:pPr lvl="4"/>
            <a:r>
              <a:rPr lang="en-GB" altLang="en-US"/>
              <a:t>Fünfte Gliederungsebene</a:t>
            </a:r>
          </a:p>
          <a:p>
            <a:pPr lvl="4"/>
            <a:r>
              <a:rPr lang="en-GB" altLang="en-US"/>
              <a:t>Sechste Gliederungsebene</a:t>
            </a:r>
          </a:p>
          <a:p>
            <a:pPr lvl="4"/>
            <a:r>
              <a:rPr lang="en-GB" altLang="en-US"/>
              <a:t>Siebente Gliederungsebene</a:t>
            </a:r>
          </a:p>
          <a:p>
            <a:pPr lvl="4"/>
            <a:r>
              <a:rPr lang="en-GB" altLang="en-US"/>
              <a:t>Achte Gliederungsebene</a:t>
            </a:r>
          </a:p>
          <a:p>
            <a:pPr lvl="4"/>
            <a:r>
              <a:rPr lang="en-GB" altLang="en-US"/>
              <a:t>Neunte Gliederungsebene</a:t>
            </a:r>
          </a:p>
        </p:txBody>
      </p:sp>
      <p:sp>
        <p:nvSpPr>
          <p:cNvPr id="13317" name="Text Box 12">
            <a:extLst>
              <a:ext uri="{FF2B5EF4-FFF2-40B4-BE49-F238E27FC236}">
                <a16:creationId xmlns:a16="http://schemas.microsoft.com/office/drawing/2014/main" id="{81F81662-9224-0043-B8A1-698BE1FFB642}"/>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13318" name="Text Box 13">
            <a:extLst>
              <a:ext uri="{FF2B5EF4-FFF2-40B4-BE49-F238E27FC236}">
                <a16:creationId xmlns:a16="http://schemas.microsoft.com/office/drawing/2014/main" id="{FA4F0119-AB92-6942-9716-6C7B8A01BBCC}"/>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2062" name="Rectangle 14">
            <a:extLst>
              <a:ext uri="{FF2B5EF4-FFF2-40B4-BE49-F238E27FC236}">
                <a16:creationId xmlns:a16="http://schemas.microsoft.com/office/drawing/2014/main" id="{BE4559D9-0889-7D4D-AF37-88DEE92B8B53}"/>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fld id="{BEA5B7B2-FE04-2D4D-919A-22934E7F479B}" type="slidenum">
              <a:rPr lang="en-GB" altLang="de-GB"/>
              <a:pPr/>
              <a:t>‹Nr.›</a:t>
            </a:fld>
            <a:endParaRPr lang="en-GB" altLang="de-GB"/>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5602" name="Rectangle 1">
            <a:extLst>
              <a:ext uri="{FF2B5EF4-FFF2-40B4-BE49-F238E27FC236}">
                <a16:creationId xmlns:a16="http://schemas.microsoft.com/office/drawing/2014/main" id="{29B2914E-61B6-E346-8B73-F448892B1060}"/>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a:t>Klicken Sie, um das Format des Titeltextes zu bearbeiten</a:t>
            </a:r>
          </a:p>
        </p:txBody>
      </p:sp>
      <p:sp>
        <p:nvSpPr>
          <p:cNvPr id="25603" name="Rectangle 2">
            <a:extLst>
              <a:ext uri="{FF2B5EF4-FFF2-40B4-BE49-F238E27FC236}">
                <a16:creationId xmlns:a16="http://schemas.microsoft.com/office/drawing/2014/main" id="{19683829-C37B-BD4A-9C24-5328AC869609}"/>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a:t>Klicken Sie, um die Formate des Gliederungstextes zu bearbeiten</a:t>
            </a:r>
          </a:p>
          <a:p>
            <a:pPr lvl="1"/>
            <a:r>
              <a:rPr lang="en-GB" altLang="en-US"/>
              <a:t>Zweite Gliederungsebene</a:t>
            </a:r>
          </a:p>
          <a:p>
            <a:pPr lvl="2"/>
            <a:r>
              <a:rPr lang="en-GB" altLang="en-US"/>
              <a:t>Dritte Gliederungsebene</a:t>
            </a:r>
          </a:p>
          <a:p>
            <a:pPr lvl="3"/>
            <a:r>
              <a:rPr lang="en-GB" altLang="en-US"/>
              <a:t>Vierte Gliederungsebene</a:t>
            </a:r>
          </a:p>
          <a:p>
            <a:pPr lvl="4"/>
            <a:r>
              <a:rPr lang="en-GB" altLang="en-US"/>
              <a:t>Fünfte Gliederungsebene</a:t>
            </a:r>
          </a:p>
          <a:p>
            <a:pPr lvl="4"/>
            <a:r>
              <a:rPr lang="en-GB" altLang="en-US"/>
              <a:t>Sechste Gliederungsebene</a:t>
            </a:r>
          </a:p>
          <a:p>
            <a:pPr lvl="4"/>
            <a:r>
              <a:rPr lang="en-GB" altLang="en-US"/>
              <a:t>Siebente Gliederungsebene</a:t>
            </a:r>
          </a:p>
          <a:p>
            <a:pPr lvl="4"/>
            <a:r>
              <a:rPr lang="en-GB" altLang="en-US"/>
              <a:t>Achte Gliederungsebene</a:t>
            </a:r>
          </a:p>
          <a:p>
            <a:pPr lvl="4"/>
            <a:r>
              <a:rPr lang="en-GB" altLang="en-US"/>
              <a:t>Neunte Gliederungsebene</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AA085B0F-514B-DA44-9205-324DE6A99AF6}"/>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a:t>Klicken Sie, um das Format des Titeltextes zu bearbeiten</a:t>
            </a:r>
          </a:p>
        </p:txBody>
      </p:sp>
      <p:sp>
        <p:nvSpPr>
          <p:cNvPr id="26627" name="Rectangle 2">
            <a:extLst>
              <a:ext uri="{FF2B5EF4-FFF2-40B4-BE49-F238E27FC236}">
                <a16:creationId xmlns:a16="http://schemas.microsoft.com/office/drawing/2014/main" id="{AADC2E0B-D593-5A4A-B99F-02EB12418BEF}"/>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a:t>Klicken Sie, um die Formate des Gliederungstextes zu bearbeiten</a:t>
            </a:r>
          </a:p>
          <a:p>
            <a:pPr lvl="1"/>
            <a:r>
              <a:rPr lang="en-GB" altLang="en-US"/>
              <a:t>Zweite Gliederungsebene</a:t>
            </a:r>
          </a:p>
          <a:p>
            <a:pPr lvl="2"/>
            <a:r>
              <a:rPr lang="en-GB" altLang="en-US"/>
              <a:t>Dritte Gliederungsebene</a:t>
            </a:r>
          </a:p>
          <a:p>
            <a:pPr lvl="3"/>
            <a:r>
              <a:rPr lang="en-GB" altLang="en-US"/>
              <a:t>Vierte Gliederungsebene</a:t>
            </a:r>
          </a:p>
          <a:p>
            <a:pPr lvl="4"/>
            <a:r>
              <a:rPr lang="en-GB" altLang="en-US"/>
              <a:t>Fünfte Gliederungsebene</a:t>
            </a:r>
          </a:p>
          <a:p>
            <a:pPr lvl="4"/>
            <a:r>
              <a:rPr lang="en-GB" altLang="en-US"/>
              <a:t>Sechste Gliederungsebene</a:t>
            </a:r>
          </a:p>
          <a:p>
            <a:pPr lvl="4"/>
            <a:r>
              <a:rPr lang="en-GB" altLang="en-US"/>
              <a:t>Siebente Gliederungsebene</a:t>
            </a:r>
          </a:p>
          <a:p>
            <a:pPr lvl="4"/>
            <a:r>
              <a:rPr lang="en-GB" altLang="en-US"/>
              <a:t>Achte Gliederungsebene</a:t>
            </a:r>
          </a:p>
          <a:p>
            <a:pPr lvl="4"/>
            <a:r>
              <a:rPr lang="en-GB" altLang="en-US"/>
              <a:t>Neunte Gliederungsebene</a:t>
            </a:r>
          </a:p>
        </p:txBody>
      </p:sp>
      <p:sp>
        <p:nvSpPr>
          <p:cNvPr id="26628" name="Text Box 3">
            <a:extLst>
              <a:ext uri="{FF2B5EF4-FFF2-40B4-BE49-F238E27FC236}">
                <a16:creationId xmlns:a16="http://schemas.microsoft.com/office/drawing/2014/main" id="{9119575B-B313-0A45-A636-F8B4DDCB5CAF}"/>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26629" name="Text Box 4">
            <a:extLst>
              <a:ext uri="{FF2B5EF4-FFF2-40B4-BE49-F238E27FC236}">
                <a16:creationId xmlns:a16="http://schemas.microsoft.com/office/drawing/2014/main" id="{30FB2EBA-0DF8-F341-B5E9-9E63BAFCDE0B}"/>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1" name="Rectangle 5">
            <a:extLst>
              <a:ext uri="{FF2B5EF4-FFF2-40B4-BE49-F238E27FC236}">
                <a16:creationId xmlns:a16="http://schemas.microsoft.com/office/drawing/2014/main" id="{082E1CEB-5320-DF48-ACA4-BE820BEFB5DF}"/>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
                <a:srgbClr val="000000"/>
              </a:buClr>
              <a:buSzPct val="45000"/>
              <a:buFont typeface="Wingdings" pitchFamily="2" charset="2"/>
              <a:buNone/>
              <a:defRPr sz="1400">
                <a:solidFill>
                  <a:srgbClr val="FFFFFF"/>
                </a:solidFill>
                <a:latin typeface="Times New Roman" panose="02020603050405020304" pitchFamily="18" charset="0"/>
              </a:defRPr>
            </a:lvl1pPr>
          </a:lstStyle>
          <a:p>
            <a:fld id="{E4E7D276-4069-4B4B-8285-32A48C75A381}" type="slidenum">
              <a:rPr lang="en-GB" altLang="de-GB"/>
              <a:pPr/>
              <a:t>‹Nr.›</a:t>
            </a:fld>
            <a:endParaRPr lang="en-GB" altLang="de-GB"/>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Arial Unicode MS" pitchFamily="-106"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
        <p:nvSpPr>
          <p:cNvPr id="38914" name="Rectangle 1">
            <a:extLst>
              <a:ext uri="{FF2B5EF4-FFF2-40B4-BE49-F238E27FC236}">
                <a16:creationId xmlns:a16="http://schemas.microsoft.com/office/drawing/2014/main" id="{C55AB700-08FB-4C47-9CDB-3E71B64D96CE}"/>
              </a:ext>
            </a:extLst>
          </p:cNvPr>
          <p:cNvSpPr>
            <a:spLocks noGrp="1" noChangeArrowheads="1"/>
          </p:cNvSpPr>
          <p:nvPr>
            <p:ph type="title"/>
          </p:nvPr>
        </p:nvSpPr>
        <p:spPr bwMode="auto">
          <a:xfrm>
            <a:off x="457200" y="273050"/>
            <a:ext cx="82280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altLang="en-US"/>
              <a:t>Klicken Sie, um das Format des Titeltextes zu bearbeiten</a:t>
            </a:r>
          </a:p>
        </p:txBody>
      </p:sp>
      <p:sp>
        <p:nvSpPr>
          <p:cNvPr id="38915" name="Rectangle 2">
            <a:extLst>
              <a:ext uri="{FF2B5EF4-FFF2-40B4-BE49-F238E27FC236}">
                <a16:creationId xmlns:a16="http://schemas.microsoft.com/office/drawing/2014/main" id="{F0D60B50-ECB9-D243-B953-715B1EA184FD}"/>
              </a:ext>
            </a:extLst>
          </p:cNvPr>
          <p:cNvSpPr>
            <a:spLocks noGrp="1" noChangeArrowheads="1"/>
          </p:cNvSpPr>
          <p:nvPr>
            <p:ph type="body" idx="1"/>
          </p:nvPr>
        </p:nvSpPr>
        <p:spPr bwMode="auto">
          <a:xfrm>
            <a:off x="457200" y="1604963"/>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25578" rIns="0" bIns="0" numCol="1" anchor="t" anchorCtr="0" compatLnSpc="1">
            <a:prstTxWarp prst="textNoShape">
              <a:avLst/>
            </a:prstTxWarp>
          </a:bodyPr>
          <a:lstStyle/>
          <a:p>
            <a:pPr lvl="0"/>
            <a:r>
              <a:rPr lang="en-GB" altLang="en-US"/>
              <a:t>Klicken Sie, um die Formate des Gliederungstextes zu bearbeiten</a:t>
            </a:r>
          </a:p>
          <a:p>
            <a:pPr lvl="1"/>
            <a:r>
              <a:rPr lang="en-GB" altLang="en-US"/>
              <a:t>Zweite Gliederungsebene</a:t>
            </a:r>
          </a:p>
          <a:p>
            <a:pPr lvl="2"/>
            <a:r>
              <a:rPr lang="en-GB" altLang="en-US"/>
              <a:t>Dritte Gliederungsebene</a:t>
            </a:r>
          </a:p>
          <a:p>
            <a:pPr lvl="3"/>
            <a:r>
              <a:rPr lang="en-GB" altLang="en-US"/>
              <a:t>Vierte Gliederungsebene</a:t>
            </a:r>
          </a:p>
          <a:p>
            <a:pPr lvl="4"/>
            <a:r>
              <a:rPr lang="en-GB" altLang="en-US"/>
              <a:t>Fünfte Gliederungsebene</a:t>
            </a:r>
          </a:p>
          <a:p>
            <a:pPr lvl="4"/>
            <a:r>
              <a:rPr lang="en-GB" altLang="en-US"/>
              <a:t>Sechste Gliederungsebene</a:t>
            </a:r>
          </a:p>
          <a:p>
            <a:pPr lvl="4"/>
            <a:r>
              <a:rPr lang="en-GB" altLang="en-US"/>
              <a:t>Siebente Gliederungsebene</a:t>
            </a:r>
          </a:p>
          <a:p>
            <a:pPr lvl="4"/>
            <a:r>
              <a:rPr lang="en-GB" altLang="en-US"/>
              <a:t>Achte Gliederungsebene</a:t>
            </a:r>
          </a:p>
          <a:p>
            <a:pPr lvl="4"/>
            <a:r>
              <a:rPr lang="en-GB" altLang="en-US"/>
              <a:t>Neunte Gliederungsebene</a:t>
            </a:r>
          </a:p>
        </p:txBody>
      </p:sp>
      <p:sp>
        <p:nvSpPr>
          <p:cNvPr id="5123" name="Rectangle 3">
            <a:extLst>
              <a:ext uri="{FF2B5EF4-FFF2-40B4-BE49-F238E27FC236}">
                <a16:creationId xmlns:a16="http://schemas.microsoft.com/office/drawing/2014/main" id="{0C8CAE06-AD75-8946-941E-5460D8594EEB}"/>
              </a:ext>
            </a:extLst>
          </p:cNvPr>
          <p:cNvSpPr>
            <a:spLocks noGrp="1" noChangeArrowheads="1"/>
          </p:cNvSpPr>
          <p:nvPr>
            <p:ph type="dt"/>
          </p:nvPr>
        </p:nvSpPr>
        <p:spPr bwMode="auto">
          <a:xfrm>
            <a:off x="457200" y="6246813"/>
            <a:ext cx="2128838" cy="4714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eaLnBrk="1" hangingPunct="1">
              <a:lnSpc>
                <a:spcPct val="93000"/>
              </a:lnSpc>
              <a:buClr>
                <a:srgbClr val="000000"/>
              </a:buClr>
              <a:buSzPct val="100000"/>
              <a:buFont typeface="Times New Roman" charset="0"/>
              <a:buNone/>
              <a:tabLst>
                <a:tab pos="723900" algn="l"/>
                <a:tab pos="1447800" algn="l"/>
              </a:tabLst>
              <a:defRPr sz="1400">
                <a:solidFill>
                  <a:srgbClr val="FFFFFF"/>
                </a:solidFill>
                <a:latin typeface="Times New Roman" charset="0"/>
                <a:ea typeface="Arial Unicode MS" charset="0"/>
                <a:cs typeface="Arial Unicode MS" charset="0"/>
              </a:defRPr>
            </a:lvl1pPr>
          </a:lstStyle>
          <a:p>
            <a:pPr>
              <a:defRPr/>
            </a:pPr>
            <a:endParaRPr lang="de-DE" altLang="x-none"/>
          </a:p>
        </p:txBody>
      </p:sp>
      <p:sp>
        <p:nvSpPr>
          <p:cNvPr id="5124" name="Rectangle 4">
            <a:extLst>
              <a:ext uri="{FF2B5EF4-FFF2-40B4-BE49-F238E27FC236}">
                <a16:creationId xmlns:a16="http://schemas.microsoft.com/office/drawing/2014/main" id="{D8CB3274-E2D9-E740-AE10-A0DCD0446D2A}"/>
              </a:ext>
            </a:extLst>
          </p:cNvPr>
          <p:cNvSpPr>
            <a:spLocks noGrp="1" noChangeArrowheads="1"/>
          </p:cNvSpPr>
          <p:nvPr>
            <p:ph type="ftr"/>
          </p:nvPr>
        </p:nvSpPr>
        <p:spPr bwMode="auto">
          <a:xfrm>
            <a:off x="3127375" y="6246813"/>
            <a:ext cx="2897188" cy="4714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1" hangingPunct="1">
              <a:lnSpc>
                <a:spcPct val="93000"/>
              </a:lnSpc>
              <a:buClr>
                <a:srgbClr val="000000"/>
              </a:buClr>
              <a:buSzPct val="100000"/>
              <a:buFont typeface="Times New Roman" charset="0"/>
              <a:buNone/>
              <a:tabLst>
                <a:tab pos="723900" algn="l"/>
                <a:tab pos="1447800" algn="l"/>
                <a:tab pos="2171700" algn="l"/>
                <a:tab pos="2895600" algn="l"/>
              </a:tabLst>
              <a:defRPr sz="1400">
                <a:solidFill>
                  <a:srgbClr val="FFFFFF"/>
                </a:solidFill>
                <a:latin typeface="Times New Roman" charset="0"/>
                <a:ea typeface="Arial Unicode MS" charset="0"/>
                <a:cs typeface="Arial Unicode MS" charset="0"/>
              </a:defRPr>
            </a:lvl1pPr>
          </a:lstStyle>
          <a:p>
            <a:pPr>
              <a:defRPr/>
            </a:pPr>
            <a:endParaRPr lang="de-DE" altLang="x-none"/>
          </a:p>
        </p:txBody>
      </p:sp>
      <p:sp>
        <p:nvSpPr>
          <p:cNvPr id="5125" name="Rectangle 5">
            <a:extLst>
              <a:ext uri="{FF2B5EF4-FFF2-40B4-BE49-F238E27FC236}">
                <a16:creationId xmlns:a16="http://schemas.microsoft.com/office/drawing/2014/main" id="{BB6353FE-CCF3-2449-8F23-D215C0CABB5E}"/>
              </a:ext>
            </a:extLst>
          </p:cNvPr>
          <p:cNvSpPr>
            <a:spLocks noGrp="1" noChangeArrowheads="1"/>
          </p:cNvSpPr>
          <p:nvPr>
            <p:ph type="sldNum"/>
          </p:nvPr>
        </p:nvSpPr>
        <p:spPr bwMode="auto">
          <a:xfrm>
            <a:off x="6556375" y="6246813"/>
            <a:ext cx="2128838" cy="4714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1" hangingPunct="1">
              <a:lnSpc>
                <a:spcPct val="93000"/>
              </a:lnSpc>
              <a:buClr>
                <a:srgbClr val="000000"/>
              </a:buClr>
              <a:buSzPct val="100000"/>
              <a:buFont typeface="Times New Roman" panose="02020603050405020304" pitchFamily="18" charset="0"/>
              <a:buNone/>
              <a:defRPr sz="1400">
                <a:solidFill>
                  <a:srgbClr val="FFFFFF"/>
                </a:solidFill>
                <a:latin typeface="Times New Roman" panose="02020603050405020304" pitchFamily="18" charset="0"/>
              </a:defRPr>
            </a:lvl1pPr>
          </a:lstStyle>
          <a:p>
            <a:fld id="{D1F0CB80-7819-F040-A122-6415B4F2231E}" type="slidenum">
              <a:rPr lang="de-DE" altLang="de-GB"/>
              <a:pPr/>
              <a:t>‹Nr.›</a:t>
            </a:fld>
            <a:endParaRPr lang="de-DE" altLang="de-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ctr"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3400">
          <a:solidFill>
            <a:srgbClr val="FFFFFF"/>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3400">
          <a:solidFill>
            <a:srgbClr val="FFFFFF"/>
          </a:solidFill>
          <a:latin typeface="Arial" pitchFamily="-106" charset="0"/>
          <a:ea typeface="Arial Unicode MS" pitchFamily="-106" charset="0"/>
          <a:cs typeface="Arial Unicode MS" pitchFamily="-106" charset="0"/>
        </a:defRPr>
      </a:lvl2pPr>
      <a:lvl3pPr algn="ctr"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3400">
          <a:solidFill>
            <a:srgbClr val="FFFFFF"/>
          </a:solidFill>
          <a:latin typeface="Arial" pitchFamily="-106" charset="0"/>
          <a:ea typeface="Arial Unicode MS" pitchFamily="-106" charset="0"/>
          <a:cs typeface="Arial Unicode MS" pitchFamily="-106" charset="0"/>
        </a:defRPr>
      </a:lvl3pPr>
      <a:lvl4pPr algn="ctr"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3400">
          <a:solidFill>
            <a:srgbClr val="FFFFFF"/>
          </a:solidFill>
          <a:latin typeface="Arial" pitchFamily="-106" charset="0"/>
          <a:ea typeface="Arial Unicode MS" pitchFamily="-106" charset="0"/>
          <a:cs typeface="Arial Unicode MS" pitchFamily="-106" charset="0"/>
        </a:defRPr>
      </a:lvl4pPr>
      <a:lvl5pPr algn="ctr" defTabSz="449263" rtl="0" eaLnBrk="0" fontAlgn="base" hangingPunct="0">
        <a:lnSpc>
          <a:spcPct val="93000"/>
        </a:lnSpc>
        <a:spcBef>
          <a:spcPct val="0"/>
        </a:spcBef>
        <a:spcAft>
          <a:spcPct val="0"/>
        </a:spcAft>
        <a:buClr>
          <a:srgbClr val="000000"/>
        </a:buClr>
        <a:buSzPct val="100000"/>
        <a:buFont typeface="Times New Roman" panose="02020603050405020304" pitchFamily="18" charset="0"/>
        <a:defRPr sz="3400">
          <a:solidFill>
            <a:srgbClr val="FFFFFF"/>
          </a:solidFill>
          <a:latin typeface="Arial" pitchFamily="-106" charset="0"/>
          <a:ea typeface="Arial Unicode MS" pitchFamily="-106" charset="0"/>
          <a:cs typeface="Arial Unicode MS" pitchFamily="-106"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06" charset="0"/>
        <a:defRPr sz="3400">
          <a:solidFill>
            <a:srgbClr val="FFFFFF"/>
          </a:solidFill>
          <a:latin typeface="Arial" pitchFamily="-106" charset="0"/>
          <a:ea typeface="Arial Unicode MS" pitchFamily="-106" charset="0"/>
          <a:cs typeface="Arial Unicode MS" pitchFamily="-106"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06" charset="0"/>
        <a:defRPr sz="3400">
          <a:solidFill>
            <a:srgbClr val="FFFFFF"/>
          </a:solidFill>
          <a:latin typeface="Arial" pitchFamily="-106" charset="0"/>
          <a:ea typeface="Arial Unicode MS" pitchFamily="-106" charset="0"/>
          <a:cs typeface="Arial Unicode MS" pitchFamily="-106"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06" charset="0"/>
        <a:defRPr sz="3400">
          <a:solidFill>
            <a:srgbClr val="FFFFFF"/>
          </a:solidFill>
          <a:latin typeface="Arial" pitchFamily="-106" charset="0"/>
          <a:ea typeface="Arial Unicode MS" pitchFamily="-106" charset="0"/>
          <a:cs typeface="Arial Unicode MS" pitchFamily="-106"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06" charset="0"/>
        <a:defRPr sz="3400">
          <a:solidFill>
            <a:srgbClr val="FFFF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lnSpc>
          <a:spcPct val="93000"/>
        </a:lnSpc>
        <a:spcBef>
          <a:spcPct val="0"/>
        </a:spcBef>
        <a:spcAft>
          <a:spcPts val="1288"/>
        </a:spcAft>
        <a:buClr>
          <a:srgbClr val="000000"/>
        </a:buClr>
        <a:buSzPct val="100000"/>
        <a:buFont typeface="Times New Roman" panose="02020603050405020304" pitchFamily="18" charset="0"/>
        <a:defRPr sz="2900">
          <a:solidFill>
            <a:srgbClr val="FFFFFF"/>
          </a:solidFill>
          <a:latin typeface="+mn-lt"/>
          <a:ea typeface="+mn-ea"/>
          <a:cs typeface="+mn-cs"/>
        </a:defRPr>
      </a:lvl1pPr>
      <a:lvl2pPr marL="742950" indent="-285750" algn="l" defTabSz="449263" rtl="0" eaLnBrk="0" fontAlgn="base" hangingPunct="0">
        <a:lnSpc>
          <a:spcPct val="93000"/>
        </a:lnSpc>
        <a:spcBef>
          <a:spcPct val="0"/>
        </a:spcBef>
        <a:spcAft>
          <a:spcPts val="1025"/>
        </a:spcAft>
        <a:buClr>
          <a:srgbClr val="000000"/>
        </a:buClr>
        <a:buSzPct val="100000"/>
        <a:buFont typeface="Times New Roman" panose="02020603050405020304" pitchFamily="18" charset="0"/>
        <a:defRPr sz="2500">
          <a:solidFill>
            <a:srgbClr val="FFFFFF"/>
          </a:solidFill>
          <a:latin typeface="+mn-lt"/>
          <a:ea typeface="+mn-ea"/>
          <a:cs typeface="+mn-cs"/>
        </a:defRPr>
      </a:lvl2pPr>
      <a:lvl3pPr marL="1143000" indent="-228600" algn="l" defTabSz="449263" rtl="0" eaLnBrk="0" fontAlgn="base" hangingPunct="0">
        <a:lnSpc>
          <a:spcPct val="93000"/>
        </a:lnSpc>
        <a:spcBef>
          <a:spcPct val="0"/>
        </a:spcBef>
        <a:spcAft>
          <a:spcPts val="775"/>
        </a:spcAft>
        <a:buClr>
          <a:srgbClr val="000000"/>
        </a:buClr>
        <a:buSzPct val="100000"/>
        <a:buFont typeface="Times New Roman" panose="02020603050405020304" pitchFamily="18" charset="0"/>
        <a:defRPr sz="2200">
          <a:solidFill>
            <a:srgbClr val="FFFFFF"/>
          </a:solidFill>
          <a:latin typeface="+mn-lt"/>
          <a:ea typeface="+mn-ea"/>
          <a:cs typeface="+mn-cs"/>
        </a:defRPr>
      </a:lvl3pPr>
      <a:lvl4pPr marL="1600200" indent="-228600" algn="l" defTabSz="449263" rtl="0" eaLnBrk="0" fontAlgn="base" hangingPunct="0">
        <a:lnSpc>
          <a:spcPct val="93000"/>
        </a:lnSpc>
        <a:spcBef>
          <a:spcPct val="0"/>
        </a:spcBef>
        <a:spcAft>
          <a:spcPts val="513"/>
        </a:spcAft>
        <a:buClr>
          <a:srgbClr val="000000"/>
        </a:buClr>
        <a:buSzPct val="100000"/>
        <a:buFont typeface="Times New Roman" panose="02020603050405020304" pitchFamily="18" charset="0"/>
        <a:defRPr>
          <a:solidFill>
            <a:srgbClr val="FFFFFF"/>
          </a:solidFill>
          <a:latin typeface="+mn-lt"/>
          <a:ea typeface="+mn-ea"/>
          <a:cs typeface="+mn-cs"/>
        </a:defRPr>
      </a:lvl4pPr>
      <a:lvl5pPr marL="2057400" indent="-228600" algn="l" defTabSz="449263" rtl="0"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mn-lt"/>
          <a:ea typeface="+mn-ea"/>
          <a:cs typeface="+mn-cs"/>
        </a:defRPr>
      </a:lvl5pPr>
      <a:lvl6pPr marL="2514600" indent="-228600" algn="l" defTabSz="449263" rtl="0" fontAlgn="base" hangingPunct="0">
        <a:lnSpc>
          <a:spcPct val="93000"/>
        </a:lnSpc>
        <a:spcBef>
          <a:spcPct val="0"/>
        </a:spcBef>
        <a:spcAft>
          <a:spcPts val="263"/>
        </a:spcAft>
        <a:buClr>
          <a:srgbClr val="000000"/>
        </a:buClr>
        <a:buSzPct val="100000"/>
        <a:buFont typeface="Times New Roman" pitchFamily="-106" charset="0"/>
        <a:defRPr>
          <a:solidFill>
            <a:srgbClr val="FFFFFF"/>
          </a:solidFill>
          <a:latin typeface="+mn-lt"/>
          <a:ea typeface="+mn-ea"/>
          <a:cs typeface="+mn-cs"/>
        </a:defRPr>
      </a:lvl6pPr>
      <a:lvl7pPr marL="2971800" indent="-228600" algn="l" defTabSz="449263" rtl="0" fontAlgn="base" hangingPunct="0">
        <a:lnSpc>
          <a:spcPct val="93000"/>
        </a:lnSpc>
        <a:spcBef>
          <a:spcPct val="0"/>
        </a:spcBef>
        <a:spcAft>
          <a:spcPts val="263"/>
        </a:spcAft>
        <a:buClr>
          <a:srgbClr val="000000"/>
        </a:buClr>
        <a:buSzPct val="100000"/>
        <a:buFont typeface="Times New Roman" pitchFamily="-106" charset="0"/>
        <a:defRPr>
          <a:solidFill>
            <a:srgbClr val="FFFFFF"/>
          </a:solidFill>
          <a:latin typeface="+mn-lt"/>
          <a:ea typeface="+mn-ea"/>
          <a:cs typeface="+mn-cs"/>
        </a:defRPr>
      </a:lvl7pPr>
      <a:lvl8pPr marL="3429000" indent="-228600" algn="l" defTabSz="449263" rtl="0" fontAlgn="base" hangingPunct="0">
        <a:lnSpc>
          <a:spcPct val="93000"/>
        </a:lnSpc>
        <a:spcBef>
          <a:spcPct val="0"/>
        </a:spcBef>
        <a:spcAft>
          <a:spcPts val="263"/>
        </a:spcAft>
        <a:buClr>
          <a:srgbClr val="000000"/>
        </a:buClr>
        <a:buSzPct val="100000"/>
        <a:buFont typeface="Times New Roman" pitchFamily="-106" charset="0"/>
        <a:defRPr>
          <a:solidFill>
            <a:srgbClr val="FFFFFF"/>
          </a:solidFill>
          <a:latin typeface="+mn-lt"/>
          <a:ea typeface="+mn-ea"/>
          <a:cs typeface="+mn-cs"/>
        </a:defRPr>
      </a:lvl8pPr>
      <a:lvl9pPr marL="3886200" indent="-228600" algn="l" defTabSz="449263" rtl="0" fontAlgn="base" hangingPunct="0">
        <a:lnSpc>
          <a:spcPct val="93000"/>
        </a:lnSpc>
        <a:spcBef>
          <a:spcPct val="0"/>
        </a:spcBef>
        <a:spcAft>
          <a:spcPts val="263"/>
        </a:spcAft>
        <a:buClr>
          <a:srgbClr val="000000"/>
        </a:buClr>
        <a:buSzPct val="100000"/>
        <a:buFont typeface="Times New Roman" pitchFamily="-106" charset="0"/>
        <a:defRPr>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51.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56.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56.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1.xml"/><Relationship Id="rId7" Type="http://schemas.openxmlformats.org/officeDocument/2006/relationships/image" Target="../media/image32.jpe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5.png"/><Relationship Id="rId5" Type="http://schemas.openxmlformats.org/officeDocument/2006/relationships/image" Target="../media/image31.jpe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51.xml"/><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56.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51.xml"/><Relationship Id="rId4" Type="http://schemas.openxmlformats.org/officeDocument/2006/relationships/hyperlink" Target="http://www.bookrags.com/Reactionis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4.xml"/><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1.xml"/></Relationships>
</file>

<file path=ppt/slides/_rels/slide2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6.xml"/><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7.xml"/><Relationship Id="rId1" Type="http://schemas.openxmlformats.org/officeDocument/2006/relationships/slideLayout" Target="../slideLayouts/slideLayout51.xml"/><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8.xml"/><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9.xml"/><Relationship Id="rId1" Type="http://schemas.openxmlformats.org/officeDocument/2006/relationships/slideLayout" Target="../slideLayouts/slideLayout51.xml"/><Relationship Id="rId4" Type="http://schemas.openxmlformats.org/officeDocument/2006/relationships/image" Target="../media/image49.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51.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1.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5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5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1">
            <a:extLst>
              <a:ext uri="{FF2B5EF4-FFF2-40B4-BE49-F238E27FC236}">
                <a16:creationId xmlns:a16="http://schemas.microsoft.com/office/drawing/2014/main" id="{23DB9471-FE74-9B40-A188-D9B90FE46CF7}"/>
              </a:ext>
            </a:extLst>
          </p:cNvPr>
          <p:cNvSpPr txBox="1">
            <a:spLocks noChangeArrowheads="1"/>
          </p:cNvSpPr>
          <p:nvPr/>
        </p:nvSpPr>
        <p:spPr bwMode="auto">
          <a:xfrm>
            <a:off x="250825" y="908050"/>
            <a:ext cx="8351838"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4000"/>
              <a:t>Nation and Memory in </a:t>
            </a:r>
            <a:br>
              <a:rPr lang="de-DE" altLang="en-US" sz="4000"/>
            </a:br>
            <a:r>
              <a:rPr lang="de-DE" altLang="en-US" sz="4000"/>
              <a:t>Russia, Poland, and Ukraine </a:t>
            </a:r>
            <a:br>
              <a:rPr lang="de-DE" altLang="en-US" sz="2400"/>
            </a:br>
            <a:endParaRPr lang="de-DE" altLang="en-US" sz="2400"/>
          </a:p>
        </p:txBody>
      </p:sp>
      <p:sp>
        <p:nvSpPr>
          <p:cNvPr id="53250" name="Text Box 2">
            <a:extLst>
              <a:ext uri="{FF2B5EF4-FFF2-40B4-BE49-F238E27FC236}">
                <a16:creationId xmlns:a16="http://schemas.microsoft.com/office/drawing/2014/main" id="{2B3374C9-DB38-5E49-AC43-42680E4B9387}"/>
              </a:ext>
            </a:extLst>
          </p:cNvPr>
          <p:cNvSpPr txBox="1">
            <a:spLocks noChangeArrowheads="1"/>
          </p:cNvSpPr>
          <p:nvPr/>
        </p:nvSpPr>
        <p:spPr bwMode="auto">
          <a:xfrm>
            <a:off x="900113" y="3284538"/>
            <a:ext cx="7343775" cy="2802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en-GB" altLang="en-US" sz="3200" b="1" dirty="0"/>
              <a:t>Lecture 18</a:t>
            </a:r>
          </a:p>
          <a:p>
            <a:pPr algn="ctr" eaLnBrk="1" hangingPunct="1">
              <a:lnSpc>
                <a:spcPct val="100000"/>
              </a:lnSpc>
              <a:spcAft>
                <a:spcPct val="0"/>
              </a:spcAft>
              <a:buClrTx/>
              <a:buFontTx/>
              <a:buNone/>
            </a:pPr>
            <a:r>
              <a:rPr lang="en-GB" altLang="en-US" sz="3200" b="1" dirty="0"/>
              <a:t>Memory Conflicts: Sites of Mourning - Sites of Glory</a:t>
            </a:r>
          </a:p>
          <a:p>
            <a:pPr algn="ctr" eaLnBrk="1" hangingPunct="1">
              <a:lnSpc>
                <a:spcPct val="100000"/>
              </a:lnSpc>
              <a:spcAft>
                <a:spcPct val="0"/>
              </a:spcAft>
              <a:buClrTx/>
              <a:buFontTx/>
              <a:buNone/>
            </a:pPr>
            <a:r>
              <a:rPr lang="en-GB" altLang="en-US" sz="3200" b="1" dirty="0"/>
              <a:t> </a:t>
            </a:r>
          </a:p>
          <a:p>
            <a:pPr algn="ctr" eaLnBrk="1" hangingPunct="1">
              <a:lnSpc>
                <a:spcPct val="100000"/>
              </a:lnSpc>
              <a:spcAft>
                <a:spcPct val="0"/>
              </a:spcAft>
              <a:buClrTx/>
              <a:buFontTx/>
              <a:buNone/>
            </a:pPr>
            <a:r>
              <a:rPr lang="en-GB" altLang="en-US" sz="2400" b="1" dirty="0"/>
              <a:t>Week 10, Spring Term</a:t>
            </a:r>
          </a:p>
          <a:p>
            <a:pPr algn="ctr" eaLnBrk="1" hangingPunct="1">
              <a:lnSpc>
                <a:spcPct val="100000"/>
              </a:lnSpc>
              <a:spcAft>
                <a:spcPct val="0"/>
              </a:spcAft>
              <a:buClrTx/>
              <a:buFontTx/>
              <a:buNone/>
            </a:pPr>
            <a:r>
              <a:rPr lang="en-GB" altLang="en-US" sz="2400" b="1" dirty="0"/>
              <a:t>In 2021/22 moved to Week 1 </a:t>
            </a:r>
            <a:r>
              <a:rPr lang="en-GB" altLang="en-US" sz="2400" b="1"/>
              <a:t>Summer Term</a:t>
            </a:r>
            <a:endParaRPr lang="en-GB" altLang="en-US" sz="2400" b="1" dirty="0"/>
          </a:p>
        </p:txBody>
      </p:sp>
    </p:spTree>
  </p:cSld>
  <p:clrMapOvr>
    <a:masterClrMapping/>
  </p:clrMapOvr>
  <p:transition advTm="27451">
    <p:diamon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 Box 1">
            <a:extLst>
              <a:ext uri="{FF2B5EF4-FFF2-40B4-BE49-F238E27FC236}">
                <a16:creationId xmlns:a16="http://schemas.microsoft.com/office/drawing/2014/main" id="{E436A936-FEC2-8F48-B575-29F99E651C76}"/>
              </a:ext>
            </a:extLst>
          </p:cNvPr>
          <p:cNvSpPr txBox="1">
            <a:spLocks noChangeArrowheads="1"/>
          </p:cNvSpPr>
          <p:nvPr/>
        </p:nvSpPr>
        <p:spPr bwMode="auto">
          <a:xfrm>
            <a:off x="468313" y="765175"/>
            <a:ext cx="82804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lnSpc>
                <a:spcPct val="93000"/>
              </a:lnSpc>
              <a:spcAft>
                <a:spcPts val="1288"/>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a:t>			            </a:t>
            </a:r>
            <a:r>
              <a:rPr lang="de-DE" altLang="en-US" sz="3600" b="1"/>
              <a:t>Outline</a:t>
            </a:r>
          </a:p>
          <a:p>
            <a:pPr eaLnBrk="1" hangingPunct="1">
              <a:lnSpc>
                <a:spcPct val="100000"/>
              </a:lnSpc>
              <a:spcAft>
                <a:spcPct val="0"/>
              </a:spcAft>
              <a:buClrTx/>
              <a:buFontTx/>
              <a:buNone/>
            </a:pPr>
            <a:endParaRPr lang="de-DE" altLang="en-US" sz="2800"/>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Russia: great victory - gigantic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Ukraine: divided memory - contested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Poland: official memory vs. private memory</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Conclusion</a:t>
            </a:r>
          </a:p>
          <a:p>
            <a:pPr eaLnBrk="1" hangingPunct="1">
              <a:lnSpc>
                <a:spcPct val="100000"/>
              </a:lnSpc>
              <a:spcAft>
                <a:spcPct val="0"/>
              </a:spcAft>
              <a:buClrTx/>
              <a:buFontTx/>
              <a:buNone/>
            </a:pPr>
            <a:endParaRPr lang="de-DE" altLang="en-US" sz="2800"/>
          </a:p>
        </p:txBody>
      </p:sp>
      <p:sp>
        <p:nvSpPr>
          <p:cNvPr id="73730" name="AutoShape 2">
            <a:extLst>
              <a:ext uri="{FF2B5EF4-FFF2-40B4-BE49-F238E27FC236}">
                <a16:creationId xmlns:a16="http://schemas.microsoft.com/office/drawing/2014/main" id="{9E110E17-9E09-B448-B229-6D9BE1BE16BA}"/>
              </a:ext>
            </a:extLst>
          </p:cNvPr>
          <p:cNvSpPr>
            <a:spLocks noChangeArrowheads="1"/>
          </p:cNvSpPr>
          <p:nvPr/>
        </p:nvSpPr>
        <p:spPr bwMode="auto">
          <a:xfrm>
            <a:off x="0" y="2209800"/>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spTree>
  </p:cSld>
  <p:clrMapOvr>
    <a:masterClrMapping/>
  </p:clrMapOvr>
  <p:transition advTm="27711">
    <p:diamon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1">
            <a:extLst>
              <a:ext uri="{FF2B5EF4-FFF2-40B4-BE49-F238E27FC236}">
                <a16:creationId xmlns:a16="http://schemas.microsoft.com/office/drawing/2014/main" id="{8E2002E2-4CB9-904F-8EC1-B603BE74E13B}"/>
              </a:ext>
            </a:extLst>
          </p:cNvPr>
          <p:cNvSpPr txBox="1">
            <a:spLocks noChangeArrowheads="1"/>
          </p:cNvSpPr>
          <p:nvPr/>
        </p:nvSpPr>
        <p:spPr bwMode="auto">
          <a:xfrm>
            <a:off x="498041" y="-3084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3400" dirty="0"/>
              <a:t>Ukraine – the divided memory until 2014/22</a:t>
            </a:r>
          </a:p>
        </p:txBody>
      </p:sp>
      <p:sp>
        <p:nvSpPr>
          <p:cNvPr id="75778" name="Text Box 2">
            <a:extLst>
              <a:ext uri="{FF2B5EF4-FFF2-40B4-BE49-F238E27FC236}">
                <a16:creationId xmlns:a16="http://schemas.microsoft.com/office/drawing/2014/main" id="{244C3395-0BDB-2043-9859-E10E480D15B1}"/>
              </a:ext>
            </a:extLst>
          </p:cNvPr>
          <p:cNvSpPr txBox="1">
            <a:spLocks noChangeArrowheads="1"/>
          </p:cNvSpPr>
          <p:nvPr/>
        </p:nvSpPr>
        <p:spPr bwMode="auto">
          <a:xfrm>
            <a:off x="474218" y="979388"/>
            <a:ext cx="4241798" cy="3025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Eastern Ukraine (= in Soviet period official memory for all Ukraine)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Heroes: Red Army soldiers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Close to Soviet interpretation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Liberation and unification of Ukraine – culmination of Ukrainian history thanks to brotherhood with Soviet Union and Russian nation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Ukrainian national partisans, collaborators with Germans, German agents, traitors to Ukrainian nation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No issues with suppression of Greek-Catholic Church</a:t>
            </a:r>
          </a:p>
        </p:txBody>
      </p:sp>
      <p:sp>
        <p:nvSpPr>
          <p:cNvPr id="75779" name="Text Box 3">
            <a:extLst>
              <a:ext uri="{FF2B5EF4-FFF2-40B4-BE49-F238E27FC236}">
                <a16:creationId xmlns:a16="http://schemas.microsoft.com/office/drawing/2014/main" id="{1642AA77-1FAB-754C-BD41-B2986B0C146B}"/>
              </a:ext>
            </a:extLst>
          </p:cNvPr>
          <p:cNvSpPr txBox="1">
            <a:spLocks noChangeArrowheads="1"/>
          </p:cNvSpPr>
          <p:nvPr/>
        </p:nvSpPr>
        <p:spPr bwMode="auto">
          <a:xfrm>
            <a:off x="4624096" y="933525"/>
            <a:ext cx="4073959" cy="35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Western Ukraine (exile and private)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Heroes: nationalist partisans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Official interpretation contradicts own view</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Several years’ fighting against incorporation in Soviet Union</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Problem of collaboration with Germans, </a:t>
            </a:r>
            <a:r>
              <a:rPr lang="en-GB" altLang="en-US" sz="1400" dirty="0" err="1"/>
              <a:t>Wolhynian</a:t>
            </a:r>
            <a:r>
              <a:rPr lang="en-GB" altLang="en-US" sz="1400" dirty="0"/>
              <a:t> massacres and anti-Semitic attitude of integral nationalists</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Ukrainian partisans recognised as soldiers and fighters for liberty, heroes of Ukraine</a:t>
            </a:r>
          </a:p>
          <a:p>
            <a:pPr eaLnBrk="1" hangingPunct="1">
              <a:lnSpc>
                <a:spcPct val="90000"/>
              </a:lnSpc>
              <a:spcBef>
                <a:spcPts val="500"/>
              </a:spcBef>
              <a:spcAft>
                <a:spcPct val="0"/>
              </a:spcAft>
              <a:buClr>
                <a:srgbClr val="FFCC99"/>
              </a:buClr>
              <a:buSzPct val="45000"/>
              <a:buFont typeface="Wingdings" pitchFamily="2" charset="2"/>
              <a:buChar char=""/>
            </a:pPr>
            <a:r>
              <a:rPr lang="en-GB" altLang="en-US" sz="1400" dirty="0"/>
              <a:t>Forced unification of Greek-Catholic Church with Russian Orthodox Church in 1947 = attack on key component of Western Ukrainian identity</a:t>
            </a:r>
          </a:p>
        </p:txBody>
      </p:sp>
      <p:sp>
        <p:nvSpPr>
          <p:cNvPr id="2" name="Rechteck 1">
            <a:extLst>
              <a:ext uri="{FF2B5EF4-FFF2-40B4-BE49-F238E27FC236}">
                <a16:creationId xmlns:a16="http://schemas.microsoft.com/office/drawing/2014/main" id="{78C69188-8A2B-ED09-B54A-4E2EE8D4291B}"/>
              </a:ext>
            </a:extLst>
          </p:cNvPr>
          <p:cNvSpPr/>
          <p:nvPr/>
        </p:nvSpPr>
        <p:spPr>
          <a:xfrm>
            <a:off x="611560" y="4465795"/>
            <a:ext cx="4896544" cy="2029786"/>
          </a:xfrm>
          <a:prstGeom prst="rect">
            <a:avLst/>
          </a:prstGeom>
        </p:spPr>
        <p:txBody>
          <a:bodyPr wrap="square">
            <a:spAutoFit/>
          </a:bodyPr>
          <a:lstStyle/>
          <a:p>
            <a:pPr eaLnBrk="1" hangingPunct="1">
              <a:lnSpc>
                <a:spcPct val="90000"/>
              </a:lnSpc>
              <a:spcBef>
                <a:spcPts val="500"/>
              </a:spcBef>
              <a:buClr>
                <a:srgbClr val="FFCC99"/>
              </a:buClr>
              <a:buSzPct val="45000"/>
              <a:buFont typeface="Wingdings" pitchFamily="2" charset="2"/>
              <a:buChar char=""/>
            </a:pPr>
            <a:r>
              <a:rPr lang="en-GB" altLang="en-US" sz="1400" dirty="0"/>
              <a:t> Changes after 2014, accelerating after Russian attack: Soviet era monuments are pulled down </a:t>
            </a:r>
          </a:p>
          <a:p>
            <a:pPr eaLnBrk="1" hangingPunct="1">
              <a:lnSpc>
                <a:spcPct val="90000"/>
              </a:lnSpc>
              <a:spcBef>
                <a:spcPts val="500"/>
              </a:spcBef>
              <a:buClr>
                <a:srgbClr val="FFCC99"/>
              </a:buClr>
              <a:buSzPct val="45000"/>
              <a:buFont typeface="Wingdings" pitchFamily="2" charset="2"/>
              <a:buChar char=""/>
            </a:pPr>
            <a:r>
              <a:rPr lang="en-GB" altLang="en-US" sz="1400" dirty="0"/>
              <a:t> Idea of brotherhood of Ukrainians and Russians destroyed: renaming of streets, removal of monuments celebrating Russian-Ukrainian friendship</a:t>
            </a:r>
          </a:p>
          <a:p>
            <a:pPr eaLnBrk="1" hangingPunct="1">
              <a:lnSpc>
                <a:spcPct val="90000"/>
              </a:lnSpc>
              <a:spcBef>
                <a:spcPts val="500"/>
              </a:spcBef>
              <a:buClr>
                <a:srgbClr val="FFCC99"/>
              </a:buClr>
              <a:buSzPct val="45000"/>
              <a:buFont typeface="Wingdings" pitchFamily="2" charset="2"/>
              <a:buChar char=""/>
            </a:pPr>
            <a:r>
              <a:rPr lang="en-GB" altLang="en-US" sz="1400" dirty="0"/>
              <a:t> Growing influence of Western Ukrainian view in Central Ukrainian but not clear yet whether there will eventually be a generally accepted view of WWII</a:t>
            </a:r>
          </a:p>
          <a:p>
            <a:pPr eaLnBrk="1" hangingPunct="1">
              <a:lnSpc>
                <a:spcPct val="90000"/>
              </a:lnSpc>
              <a:spcBef>
                <a:spcPts val="500"/>
              </a:spcBef>
              <a:buClr>
                <a:srgbClr val="FFCC99"/>
              </a:buClr>
              <a:buSzPct val="45000"/>
              <a:buFont typeface="Wingdings" pitchFamily="2" charset="2"/>
              <a:buChar char=""/>
            </a:pPr>
            <a:r>
              <a:rPr lang="en-GB" altLang="en-US" sz="1400" dirty="0"/>
              <a:t> In Russian controlled regions: return of Soviet monuments</a:t>
            </a:r>
          </a:p>
        </p:txBody>
      </p:sp>
    </p:spTree>
  </p:cSld>
  <p:clrMapOvr>
    <a:masterClrMapping/>
  </p:clrMapOvr>
  <p:transition advTm="339377">
    <p:diamon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1">
            <a:extLst>
              <a:ext uri="{FF2B5EF4-FFF2-40B4-BE49-F238E27FC236}">
                <a16:creationId xmlns:a16="http://schemas.microsoft.com/office/drawing/2014/main" id="{BE09C7A7-B729-DB4D-A72D-8EF17A2527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4530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7826" name="Text Box 2">
            <a:extLst>
              <a:ext uri="{FF2B5EF4-FFF2-40B4-BE49-F238E27FC236}">
                <a16:creationId xmlns:a16="http://schemas.microsoft.com/office/drawing/2014/main" id="{0AC9238D-140C-604A-B2C8-DB0B5E1F6A25}"/>
              </a:ext>
            </a:extLst>
          </p:cNvPr>
          <p:cNvSpPr txBox="1">
            <a:spLocks noChangeArrowheads="1"/>
          </p:cNvSpPr>
          <p:nvPr/>
        </p:nvSpPr>
        <p:spPr bwMode="auto">
          <a:xfrm>
            <a:off x="5076825" y="2133600"/>
            <a:ext cx="4067175"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D.A. Shmarinov,</a:t>
            </a:r>
          </a:p>
          <a:p>
            <a:pPr eaLnBrk="1" hangingPunct="1">
              <a:lnSpc>
                <a:spcPct val="100000"/>
              </a:lnSpc>
              <a:spcBef>
                <a:spcPts val="1250"/>
              </a:spcBef>
              <a:spcAft>
                <a:spcPct val="0"/>
              </a:spcAft>
              <a:buClrTx/>
              <a:buFontTx/>
              <a:buNone/>
            </a:pPr>
            <a:r>
              <a:rPr lang="en-GB" altLang="en-US" sz="2000"/>
              <a:t>Glory to the liberators of Ukraine!</a:t>
            </a:r>
          </a:p>
          <a:p>
            <a:pPr eaLnBrk="1" hangingPunct="1">
              <a:lnSpc>
                <a:spcPct val="100000"/>
              </a:lnSpc>
              <a:spcBef>
                <a:spcPts val="1250"/>
              </a:spcBef>
              <a:spcAft>
                <a:spcPct val="0"/>
              </a:spcAft>
              <a:buClrTx/>
              <a:buFontTx/>
              <a:buNone/>
            </a:pPr>
            <a:r>
              <a:rPr lang="en-GB" altLang="en-US" sz="2000"/>
              <a:t>Death to the German invaders!</a:t>
            </a:r>
          </a:p>
          <a:p>
            <a:pPr eaLnBrk="1" hangingPunct="1">
              <a:lnSpc>
                <a:spcPct val="100000"/>
              </a:lnSpc>
              <a:spcBef>
                <a:spcPts val="1250"/>
              </a:spcBef>
              <a:spcAft>
                <a:spcPct val="0"/>
              </a:spcAft>
              <a:buClrTx/>
              <a:buFontTx/>
              <a:buNone/>
            </a:pPr>
            <a:endParaRPr lang="en-GB" altLang="en-US" sz="2000"/>
          </a:p>
          <a:p>
            <a:pPr eaLnBrk="1" hangingPunct="1">
              <a:lnSpc>
                <a:spcPct val="100000"/>
              </a:lnSpc>
              <a:spcBef>
                <a:spcPts val="1250"/>
              </a:spcBef>
              <a:spcAft>
                <a:spcPct val="0"/>
              </a:spcAft>
              <a:buClrTx/>
              <a:buFontTx/>
              <a:buNone/>
            </a:pPr>
            <a:r>
              <a:rPr lang="en-GB" altLang="en-US" sz="2000"/>
              <a:t>Moscow, Leningrad 1941</a:t>
            </a:r>
          </a:p>
        </p:txBody>
      </p:sp>
      <p:pic>
        <p:nvPicPr>
          <p:cNvPr id="2" name="Audio 1">
            <a:hlinkClick r:id="" action="ppaction://media"/>
            <a:extLst>
              <a:ext uri="{FF2B5EF4-FFF2-40B4-BE49-F238E27FC236}">
                <a16:creationId xmlns:a16="http://schemas.microsoft.com/office/drawing/2014/main" id="{5543FAA0-C288-774D-8E4C-AA5B56DA786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cSld>
  <p:clrMapOvr>
    <a:masterClrMapping/>
  </p:clrMapOvr>
  <p:transition advTm="47453">
    <p:diamond/>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1">
            <a:extLst>
              <a:ext uri="{FF2B5EF4-FFF2-40B4-BE49-F238E27FC236}">
                <a16:creationId xmlns:a16="http://schemas.microsoft.com/office/drawing/2014/main" id="{A9A0A065-E30B-CE49-831F-F459FA6A10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200525" cy="551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9874" name="Text Box 2">
            <a:extLst>
              <a:ext uri="{FF2B5EF4-FFF2-40B4-BE49-F238E27FC236}">
                <a16:creationId xmlns:a16="http://schemas.microsoft.com/office/drawing/2014/main" id="{9C778744-0E47-6546-9752-A3E03DDBB47C}"/>
              </a:ext>
            </a:extLst>
          </p:cNvPr>
          <p:cNvSpPr txBox="1">
            <a:spLocks noChangeArrowheads="1"/>
          </p:cNvSpPr>
          <p:nvPr/>
        </p:nvSpPr>
        <p:spPr bwMode="auto">
          <a:xfrm>
            <a:off x="4500563" y="476250"/>
            <a:ext cx="33845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a:t>Motherland statue, Kiev, 1981, 62 m</a:t>
            </a:r>
          </a:p>
        </p:txBody>
      </p:sp>
      <p:pic>
        <p:nvPicPr>
          <p:cNvPr id="79875" name="Picture 3">
            <a:extLst>
              <a:ext uri="{FF2B5EF4-FFF2-40B4-BE49-F238E27FC236}">
                <a16:creationId xmlns:a16="http://schemas.microsoft.com/office/drawing/2014/main" id="{F19630A9-AB8B-714D-8694-D99391C948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9313" y="2541588"/>
            <a:ext cx="5754687" cy="431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9876" name="Rectangle 4">
            <a:extLst>
              <a:ext uri="{FF2B5EF4-FFF2-40B4-BE49-F238E27FC236}">
                <a16:creationId xmlns:a16="http://schemas.microsoft.com/office/drawing/2014/main" id="{BFDFE515-A67E-7B43-A17A-5DF7B17EC86A}"/>
              </a:ext>
            </a:extLst>
          </p:cNvPr>
          <p:cNvSpPr>
            <a:spLocks noChangeArrowheads="1"/>
          </p:cNvSpPr>
          <p:nvPr/>
        </p:nvSpPr>
        <p:spPr bwMode="auto">
          <a:xfrm>
            <a:off x="4643438" y="1123950"/>
            <a:ext cx="41449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b="1"/>
              <a:t>National Museum of the History of the Great Patriotic War of 1941-1945 years</a:t>
            </a:r>
            <a:r>
              <a:rPr lang="en-GB" altLang="en-US" sz="2000"/>
              <a:t> </a:t>
            </a:r>
          </a:p>
        </p:txBody>
      </p:sp>
    </p:spTree>
  </p:cSld>
  <p:clrMapOvr>
    <a:masterClrMapping/>
  </p:clrMapOvr>
  <p:transition advTm="32908">
    <p:diamon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1">
            <a:extLst>
              <a:ext uri="{FF2B5EF4-FFF2-40B4-BE49-F238E27FC236}">
                <a16:creationId xmlns:a16="http://schemas.microsoft.com/office/drawing/2014/main" id="{20B3B6E6-C77E-4C43-92E1-FD21B6D41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819650" cy="681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1922" name="Rectangle 2">
            <a:extLst>
              <a:ext uri="{FF2B5EF4-FFF2-40B4-BE49-F238E27FC236}">
                <a16:creationId xmlns:a16="http://schemas.microsoft.com/office/drawing/2014/main" id="{8E42C54F-20FE-C244-A0E8-DACE8EC6E139}"/>
              </a:ext>
            </a:extLst>
          </p:cNvPr>
          <p:cNvSpPr>
            <a:spLocks noChangeArrowheads="1"/>
          </p:cNvSpPr>
          <p:nvPr/>
        </p:nvSpPr>
        <p:spPr bwMode="auto">
          <a:xfrm>
            <a:off x="4787900" y="1638300"/>
            <a:ext cx="3887788"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a:t>"For an independent and sovereign Ukrainian State" </a:t>
            </a:r>
            <a:br>
              <a:rPr lang="en-GB" altLang="en-US" sz="2000"/>
            </a:br>
            <a:r>
              <a:rPr lang="en-GB" altLang="en-US" sz="2000"/>
              <a:t>On the flag: "For Liberty and a better life." </a:t>
            </a:r>
            <a:br>
              <a:rPr lang="en-GB" altLang="en-US" sz="2000"/>
            </a:br>
            <a:r>
              <a:rPr lang="en-GB" altLang="en-US" sz="2000"/>
              <a:t>A woodcut by Nil Khasevich, an underground UPA artist </a:t>
            </a:r>
          </a:p>
        </p:txBody>
      </p:sp>
    </p:spTree>
  </p:cSld>
  <p:clrMapOvr>
    <a:masterClrMapping/>
  </p:clrMapOvr>
  <p:transition advTm="46562">
    <p:diamon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a:extLst>
              <a:ext uri="{FF2B5EF4-FFF2-40B4-BE49-F238E27FC236}">
                <a16:creationId xmlns:a16="http://schemas.microsoft.com/office/drawing/2014/main" id="{A125A840-E3EE-0644-83A7-B17FD859A989}"/>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56000" y="0"/>
            <a:ext cx="2499776" cy="3333035"/>
          </a:xfrm>
        </p:spPr>
      </p:pic>
      <p:sp>
        <p:nvSpPr>
          <p:cNvPr id="32770" name="Text Box 4">
            <a:extLst>
              <a:ext uri="{FF2B5EF4-FFF2-40B4-BE49-F238E27FC236}">
                <a16:creationId xmlns:a16="http://schemas.microsoft.com/office/drawing/2014/main" id="{56CF433C-911C-5347-A125-B7E9A3053EBA}"/>
              </a:ext>
            </a:extLst>
          </p:cNvPr>
          <p:cNvSpPr txBox="1">
            <a:spLocks noChangeArrowheads="1"/>
          </p:cNvSpPr>
          <p:nvPr/>
        </p:nvSpPr>
        <p:spPr bwMode="auto">
          <a:xfrm>
            <a:off x="2508226" y="-19933"/>
            <a:ext cx="1936184" cy="1477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800" dirty="0" err="1">
                <a:solidFill>
                  <a:schemeClr val="bg1"/>
                </a:solidFill>
              </a:rPr>
              <a:t>Kyiv</a:t>
            </a:r>
            <a:r>
              <a:rPr lang="de-DE" altLang="de-GB" sz="1800" dirty="0">
                <a:solidFill>
                  <a:schemeClr val="bg1"/>
                </a:solidFill>
              </a:rPr>
              <a:t> - Monument </a:t>
            </a:r>
            <a:r>
              <a:rPr lang="de-DE" altLang="de-GB" sz="1800" dirty="0" err="1">
                <a:solidFill>
                  <a:schemeClr val="bg1"/>
                </a:solidFill>
              </a:rPr>
              <a:t>to</a:t>
            </a:r>
            <a:r>
              <a:rPr lang="de-DE" altLang="de-GB" sz="1800" dirty="0">
                <a:solidFill>
                  <a:schemeClr val="bg1"/>
                </a:solidFill>
              </a:rPr>
              <a:t> </a:t>
            </a:r>
            <a:r>
              <a:rPr lang="de-DE" altLang="de-GB" sz="1800" dirty="0" err="1">
                <a:solidFill>
                  <a:schemeClr val="bg1"/>
                </a:solidFill>
              </a:rPr>
              <a:t>Soviet</a:t>
            </a:r>
            <a:r>
              <a:rPr lang="de-DE" altLang="de-GB" sz="1800" dirty="0">
                <a:solidFill>
                  <a:schemeClr val="bg1"/>
                </a:solidFill>
              </a:rPr>
              <a:t> </a:t>
            </a:r>
            <a:r>
              <a:rPr lang="de-DE" altLang="de-GB" sz="1800" dirty="0" err="1">
                <a:solidFill>
                  <a:schemeClr val="bg1"/>
                </a:solidFill>
              </a:rPr>
              <a:t>Citizens</a:t>
            </a:r>
            <a:r>
              <a:rPr lang="de-DE" altLang="de-GB" sz="1800" dirty="0">
                <a:solidFill>
                  <a:schemeClr val="bg1"/>
                </a:solidFill>
              </a:rPr>
              <a:t> </a:t>
            </a:r>
            <a:r>
              <a:rPr lang="de-DE" altLang="de-GB" sz="1800" dirty="0" err="1">
                <a:solidFill>
                  <a:schemeClr val="bg1"/>
                </a:solidFill>
              </a:rPr>
              <a:t>and</a:t>
            </a:r>
            <a:r>
              <a:rPr lang="de-DE" altLang="de-GB" sz="1800" dirty="0">
                <a:solidFill>
                  <a:schemeClr val="bg1"/>
                </a:solidFill>
              </a:rPr>
              <a:t> POW</a:t>
            </a:r>
            <a:r>
              <a:rPr lang="ja-JP" altLang="de-DE" sz="1800">
                <a:solidFill>
                  <a:schemeClr val="bg1"/>
                </a:solidFill>
              </a:rPr>
              <a:t>‘</a:t>
            </a:r>
            <a:r>
              <a:rPr lang="de-DE" altLang="ja-JP" sz="1800" dirty="0">
                <a:solidFill>
                  <a:schemeClr val="bg1"/>
                </a:solidFill>
              </a:rPr>
              <a:t>s </a:t>
            </a:r>
            <a:r>
              <a:rPr lang="de-DE" altLang="ja-JP" sz="1800" dirty="0" err="1">
                <a:solidFill>
                  <a:schemeClr val="bg1"/>
                </a:solidFill>
              </a:rPr>
              <a:t>shot</a:t>
            </a:r>
            <a:r>
              <a:rPr lang="de-DE" altLang="ja-JP" sz="1800" dirty="0">
                <a:solidFill>
                  <a:schemeClr val="bg1"/>
                </a:solidFill>
              </a:rPr>
              <a:t> at </a:t>
            </a:r>
            <a:r>
              <a:rPr lang="de-DE" altLang="ja-JP" sz="1800" dirty="0" err="1">
                <a:solidFill>
                  <a:schemeClr val="bg1"/>
                </a:solidFill>
              </a:rPr>
              <a:t>Babi</a:t>
            </a:r>
            <a:r>
              <a:rPr lang="de-DE" altLang="ja-JP" sz="1800" dirty="0">
                <a:solidFill>
                  <a:schemeClr val="bg1"/>
                </a:solidFill>
              </a:rPr>
              <a:t> </a:t>
            </a:r>
            <a:r>
              <a:rPr lang="de-DE" altLang="ja-JP" sz="1800" dirty="0" err="1">
                <a:solidFill>
                  <a:schemeClr val="bg1"/>
                </a:solidFill>
              </a:rPr>
              <a:t>Yar</a:t>
            </a:r>
            <a:r>
              <a:rPr lang="de-DE" altLang="ja-JP" sz="1800" dirty="0">
                <a:solidFill>
                  <a:schemeClr val="bg1"/>
                </a:solidFill>
              </a:rPr>
              <a:t> (1976)</a:t>
            </a:r>
            <a:endParaRPr lang="de-DE" altLang="de-GB" sz="1800" dirty="0">
              <a:solidFill>
                <a:schemeClr val="bg1"/>
              </a:solidFill>
            </a:endParaRPr>
          </a:p>
        </p:txBody>
      </p:sp>
      <p:pic>
        <p:nvPicPr>
          <p:cNvPr id="4" name="Picture 3">
            <a:extLst>
              <a:ext uri="{FF2B5EF4-FFF2-40B4-BE49-F238E27FC236}">
                <a16:creationId xmlns:a16="http://schemas.microsoft.com/office/drawing/2014/main" id="{6CE248FB-69E9-ED4A-8CA4-F094D39D36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9238" y="3972016"/>
            <a:ext cx="2064762" cy="2753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3">
            <a:extLst>
              <a:ext uri="{FF2B5EF4-FFF2-40B4-BE49-F238E27FC236}">
                <a16:creationId xmlns:a16="http://schemas.microsoft.com/office/drawing/2014/main" id="{B83300FD-8CFC-FE4F-B569-16CFCC6102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5536" y="29654"/>
            <a:ext cx="4538464" cy="339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4">
            <a:extLst>
              <a:ext uri="{FF2B5EF4-FFF2-40B4-BE49-F238E27FC236}">
                <a16:creationId xmlns:a16="http://schemas.microsoft.com/office/drawing/2014/main" id="{C6507EC6-17DB-A34C-9439-AE42AD6E9A39}"/>
              </a:ext>
            </a:extLst>
          </p:cNvPr>
          <p:cNvSpPr txBox="1">
            <a:spLocks noChangeArrowheads="1"/>
          </p:cNvSpPr>
          <p:nvPr/>
        </p:nvSpPr>
        <p:spPr bwMode="auto">
          <a:xfrm>
            <a:off x="4643030" y="3360115"/>
            <a:ext cx="4397527" cy="646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800" dirty="0" err="1">
                <a:solidFill>
                  <a:schemeClr val="bg1"/>
                </a:solidFill>
                <a:latin typeface="Helvetica" pitchFamily="2" charset="0"/>
              </a:rPr>
              <a:t>Kyiv</a:t>
            </a:r>
            <a:r>
              <a:rPr lang="de-DE" altLang="de-GB" sz="1800" dirty="0">
                <a:solidFill>
                  <a:schemeClr val="bg1"/>
                </a:solidFill>
                <a:latin typeface="Helvetica" pitchFamily="2" charset="0"/>
              </a:rPr>
              <a:t> - Monument </a:t>
            </a:r>
            <a:r>
              <a:rPr lang="de-DE" altLang="de-GB" sz="1800" dirty="0" err="1">
                <a:solidFill>
                  <a:schemeClr val="bg1"/>
                </a:solidFill>
                <a:latin typeface="Helvetica" pitchFamily="2" charset="0"/>
              </a:rPr>
              <a:t>to</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the</a:t>
            </a:r>
            <a:r>
              <a:rPr lang="de-DE" altLang="de-GB" sz="1800" dirty="0">
                <a:solidFill>
                  <a:schemeClr val="bg1"/>
                </a:solidFill>
                <a:latin typeface="Helvetica" pitchFamily="2" charset="0"/>
              </a:rPr>
              <a:t> Jews </a:t>
            </a:r>
            <a:r>
              <a:rPr lang="de-DE" altLang="de-GB" sz="1800" dirty="0" err="1">
                <a:solidFill>
                  <a:schemeClr val="bg1"/>
                </a:solidFill>
                <a:latin typeface="Helvetica" pitchFamily="2" charset="0"/>
              </a:rPr>
              <a:t>massacred</a:t>
            </a:r>
            <a:r>
              <a:rPr lang="de-DE" altLang="de-GB" sz="1800" dirty="0">
                <a:solidFill>
                  <a:schemeClr val="bg1"/>
                </a:solidFill>
                <a:latin typeface="Helvetica" pitchFamily="2" charset="0"/>
              </a:rPr>
              <a:t> at </a:t>
            </a:r>
            <a:r>
              <a:rPr lang="de-DE" altLang="de-GB" sz="1800" dirty="0" err="1">
                <a:solidFill>
                  <a:schemeClr val="bg1"/>
                </a:solidFill>
                <a:latin typeface="Helvetica" pitchFamily="2" charset="0"/>
              </a:rPr>
              <a:t>Babi</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Yar</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unveiled</a:t>
            </a:r>
            <a:r>
              <a:rPr lang="de-DE" altLang="de-GB" sz="1800" dirty="0">
                <a:solidFill>
                  <a:schemeClr val="bg1"/>
                </a:solidFill>
                <a:latin typeface="Helvetica" pitchFamily="2" charset="0"/>
              </a:rPr>
              <a:t> on Sept. 29, 1991)</a:t>
            </a:r>
          </a:p>
        </p:txBody>
      </p:sp>
      <p:pic>
        <p:nvPicPr>
          <p:cNvPr id="8" name="Picture 3">
            <a:extLst>
              <a:ext uri="{FF2B5EF4-FFF2-40B4-BE49-F238E27FC236}">
                <a16:creationId xmlns:a16="http://schemas.microsoft.com/office/drawing/2014/main" id="{3A0D718F-A262-804C-90FF-81EA43D5CE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29" y="3333035"/>
            <a:ext cx="2462808" cy="328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4">
            <a:extLst>
              <a:ext uri="{FF2B5EF4-FFF2-40B4-BE49-F238E27FC236}">
                <a16:creationId xmlns:a16="http://schemas.microsoft.com/office/drawing/2014/main" id="{2A5179D4-6097-8A40-B837-BEA69E920979}"/>
              </a:ext>
            </a:extLst>
          </p:cNvPr>
          <p:cNvSpPr txBox="1">
            <a:spLocks noChangeArrowheads="1"/>
          </p:cNvSpPr>
          <p:nvPr/>
        </p:nvSpPr>
        <p:spPr bwMode="auto">
          <a:xfrm>
            <a:off x="2421260" y="3692283"/>
            <a:ext cx="2462808" cy="1754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800" dirty="0" err="1">
                <a:solidFill>
                  <a:schemeClr val="bg1"/>
                </a:solidFill>
                <a:latin typeface="Helvetica" pitchFamily="2" charset="0"/>
              </a:rPr>
              <a:t>Kyiv</a:t>
            </a:r>
            <a:r>
              <a:rPr lang="de-DE" altLang="de-GB" sz="1800" dirty="0">
                <a:solidFill>
                  <a:schemeClr val="bg1"/>
                </a:solidFill>
                <a:latin typeface="Helvetica" pitchFamily="2" charset="0"/>
              </a:rPr>
              <a:t> - </a:t>
            </a:r>
            <a:r>
              <a:rPr lang="de-DE" altLang="de-GB" sz="1800" dirty="0" err="1">
                <a:solidFill>
                  <a:schemeClr val="bg1"/>
                </a:solidFill>
                <a:latin typeface="Helvetica" pitchFamily="2" charset="0"/>
              </a:rPr>
              <a:t>Wooden</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cross</a:t>
            </a:r>
            <a:r>
              <a:rPr lang="de-DE" altLang="de-GB" sz="1800" dirty="0">
                <a:solidFill>
                  <a:schemeClr val="bg1"/>
                </a:solidFill>
                <a:latin typeface="Helvetica" pitchFamily="2" charset="0"/>
              </a:rPr>
              <a:t> in </a:t>
            </a:r>
            <a:r>
              <a:rPr lang="de-DE" altLang="de-GB" sz="1800" dirty="0" err="1">
                <a:solidFill>
                  <a:schemeClr val="bg1"/>
                </a:solidFill>
                <a:latin typeface="Helvetica" pitchFamily="2" charset="0"/>
              </a:rPr>
              <a:t>memory</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of</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the</a:t>
            </a:r>
            <a:r>
              <a:rPr lang="de-DE" altLang="de-GB" sz="1800" dirty="0">
                <a:solidFill>
                  <a:schemeClr val="bg1"/>
                </a:solidFill>
                <a:latin typeface="Helvetica" pitchFamily="2" charset="0"/>
              </a:rPr>
              <a:t> 621 </a:t>
            </a:r>
            <a:r>
              <a:rPr lang="de-DE" altLang="de-GB" sz="1800" dirty="0" err="1">
                <a:solidFill>
                  <a:schemeClr val="bg1"/>
                </a:solidFill>
                <a:latin typeface="Helvetica" pitchFamily="2" charset="0"/>
              </a:rPr>
              <a:t>Ukrainian</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nationalists</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murdered</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by</a:t>
            </a:r>
            <a:r>
              <a:rPr lang="de-DE" altLang="de-GB" sz="1800" dirty="0">
                <a:solidFill>
                  <a:schemeClr val="bg1"/>
                </a:solidFill>
                <a:latin typeface="Helvetica" pitchFamily="2" charset="0"/>
              </a:rPr>
              <a:t> </a:t>
            </a:r>
            <a:r>
              <a:rPr lang="de-DE" altLang="de-GB" sz="1800" dirty="0" err="1">
                <a:solidFill>
                  <a:schemeClr val="bg1"/>
                </a:solidFill>
                <a:latin typeface="Helvetica" pitchFamily="2" charset="0"/>
              </a:rPr>
              <a:t>the</a:t>
            </a:r>
            <a:r>
              <a:rPr lang="de-DE" altLang="de-GB" sz="1800" dirty="0">
                <a:solidFill>
                  <a:schemeClr val="bg1"/>
                </a:solidFill>
                <a:latin typeface="Helvetica" pitchFamily="2" charset="0"/>
              </a:rPr>
              <a:t> Germans in 1942 (</a:t>
            </a:r>
            <a:r>
              <a:rPr lang="de-DE" altLang="de-GB" sz="1800" dirty="0" err="1">
                <a:solidFill>
                  <a:schemeClr val="bg1"/>
                </a:solidFill>
                <a:latin typeface="Helvetica" pitchFamily="2" charset="0"/>
              </a:rPr>
              <a:t>installed</a:t>
            </a:r>
            <a:r>
              <a:rPr lang="de-DE" altLang="de-GB" sz="1800" dirty="0">
                <a:solidFill>
                  <a:schemeClr val="bg1"/>
                </a:solidFill>
                <a:latin typeface="Helvetica" pitchFamily="2" charset="0"/>
              </a:rPr>
              <a:t> in 1992)</a:t>
            </a:r>
          </a:p>
        </p:txBody>
      </p:sp>
    </p:spTree>
    <p:extLst>
      <p:ext uri="{BB962C8B-B14F-4D97-AF65-F5344CB8AC3E}">
        <p14:creationId xmlns:p14="http://schemas.microsoft.com/office/powerpoint/2010/main" val="3563190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
            <a:extLst>
              <a:ext uri="{FF2B5EF4-FFF2-40B4-BE49-F238E27FC236}">
                <a16:creationId xmlns:a16="http://schemas.microsoft.com/office/drawing/2014/main" id="{7621A3FB-6D62-0049-AB0F-2D18224935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0"/>
            <a:ext cx="6011862"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3970" name="Text Box 2">
            <a:extLst>
              <a:ext uri="{FF2B5EF4-FFF2-40B4-BE49-F238E27FC236}">
                <a16:creationId xmlns:a16="http://schemas.microsoft.com/office/drawing/2014/main" id="{FCDE43D8-56C2-2D41-87DD-34F1B5D2E686}"/>
              </a:ext>
            </a:extLst>
          </p:cNvPr>
          <p:cNvSpPr txBox="1">
            <a:spLocks noChangeArrowheads="1"/>
          </p:cNvSpPr>
          <p:nvPr/>
        </p:nvSpPr>
        <p:spPr bwMode="auto">
          <a:xfrm>
            <a:off x="0" y="4300538"/>
            <a:ext cx="8893175"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Veterans of the wartime Ukrainian Insurgent Army (UPA) talk as one holds a portrait of UPA leader Stepan Bandera during skirmishes which broke out at rallies in central Kiev on October 15, 2005, a day devoted to remembering the 63rd anniversary of the founding of UPA. Communists, leftists and some liberals denounce any notion of official recognition for the UPA, which fought both Nazi invaders and Soviet troops in the war (and was responsible for the murder of 70,000 Polish civilians, an unknown number of Jews and Ukrainians who opposed the OUN(b))</a:t>
            </a:r>
          </a:p>
        </p:txBody>
      </p:sp>
    </p:spTree>
  </p:cSld>
  <p:clrMapOvr>
    <a:masterClrMapping/>
  </p:clrMapOvr>
  <p:transition advTm="57908">
    <p:diamon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ext Box 1">
            <a:extLst>
              <a:ext uri="{FF2B5EF4-FFF2-40B4-BE49-F238E27FC236}">
                <a16:creationId xmlns:a16="http://schemas.microsoft.com/office/drawing/2014/main" id="{F315C7D3-4C28-D24A-BD27-4DABD3690214}"/>
              </a:ext>
            </a:extLst>
          </p:cNvPr>
          <p:cNvSpPr txBox="1">
            <a:spLocks noChangeArrowheads="1"/>
          </p:cNvSpPr>
          <p:nvPr/>
        </p:nvSpPr>
        <p:spPr bwMode="auto">
          <a:xfrm>
            <a:off x="3276600" y="2781300"/>
            <a:ext cx="51831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pic>
        <p:nvPicPr>
          <p:cNvPr id="86018" name="Picture 2">
            <a:extLst>
              <a:ext uri="{FF2B5EF4-FFF2-40B4-BE49-F238E27FC236}">
                <a16:creationId xmlns:a16="http://schemas.microsoft.com/office/drawing/2014/main" id="{06BBB0E5-1812-0842-A1A8-D2CC4BAEBE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46038"/>
            <a:ext cx="5097462" cy="655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6019" name="Text Box 3">
            <a:extLst>
              <a:ext uri="{FF2B5EF4-FFF2-40B4-BE49-F238E27FC236}">
                <a16:creationId xmlns:a16="http://schemas.microsoft.com/office/drawing/2014/main" id="{1892E762-E559-A140-A609-ED19039BFA9F}"/>
              </a:ext>
            </a:extLst>
          </p:cNvPr>
          <p:cNvSpPr txBox="1">
            <a:spLocks noChangeArrowheads="1"/>
          </p:cNvSpPr>
          <p:nvPr/>
        </p:nvSpPr>
        <p:spPr bwMode="auto">
          <a:xfrm>
            <a:off x="5076825" y="692150"/>
            <a:ext cx="3744913"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Victory Day in Kiev 2004</a:t>
            </a:r>
          </a:p>
        </p:txBody>
      </p:sp>
    </p:spTree>
  </p:cSld>
  <p:clrMapOvr>
    <a:masterClrMapping/>
  </p:clrMapOvr>
  <p:transition advTm="17294">
    <p:diamon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descr="IMG_2932">
            <a:extLst>
              <a:ext uri="{FF2B5EF4-FFF2-40B4-BE49-F238E27FC236}">
                <a16:creationId xmlns:a16="http://schemas.microsoft.com/office/drawing/2014/main" id="{60448DF0-2106-3142-8A5C-100B45F0ECD8}"/>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rot="16200000">
            <a:off x="-565846" y="551953"/>
            <a:ext cx="3512148" cy="2380456"/>
          </a:xfrm>
        </p:spPr>
      </p:pic>
      <p:sp>
        <p:nvSpPr>
          <p:cNvPr id="19462" name="Text Box 6">
            <a:extLst>
              <a:ext uri="{FF2B5EF4-FFF2-40B4-BE49-F238E27FC236}">
                <a16:creationId xmlns:a16="http://schemas.microsoft.com/office/drawing/2014/main" id="{8411A293-FB54-6B48-BDF8-83504E2DDD9D}"/>
              </a:ext>
            </a:extLst>
          </p:cNvPr>
          <p:cNvSpPr txBox="1">
            <a:spLocks noChangeArrowheads="1"/>
          </p:cNvSpPr>
          <p:nvPr/>
        </p:nvSpPr>
        <p:spPr bwMode="auto">
          <a:xfrm>
            <a:off x="7185" y="3498254"/>
            <a:ext cx="2380457" cy="923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1" hangingPunct="1">
              <a:spcBef>
                <a:spcPct val="50000"/>
              </a:spcBef>
              <a:defRPr/>
            </a:pPr>
            <a:r>
              <a:rPr lang="en-GB" sz="1800">
                <a:latin typeface="Arial" charset="0"/>
                <a:ea typeface="ＭＳ Ｐゴシック" charset="0"/>
                <a:cs typeface="ＭＳ Ｐゴシック" charset="0"/>
              </a:rPr>
              <a:t>Lviv - Monument to the victims of the ghetto (1992)</a:t>
            </a:r>
          </a:p>
        </p:txBody>
      </p:sp>
      <p:pic>
        <p:nvPicPr>
          <p:cNvPr id="4" name="Picture 3" descr="IMG_2931">
            <a:extLst>
              <a:ext uri="{FF2B5EF4-FFF2-40B4-BE49-F238E27FC236}">
                <a16:creationId xmlns:a16="http://schemas.microsoft.com/office/drawing/2014/main" id="{F101380A-24FF-BA47-92A2-BAAE0F1ADA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7449" y="1841180"/>
            <a:ext cx="4041907" cy="273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6">
            <a:extLst>
              <a:ext uri="{FF2B5EF4-FFF2-40B4-BE49-F238E27FC236}">
                <a16:creationId xmlns:a16="http://schemas.microsoft.com/office/drawing/2014/main" id="{FB316120-E891-2E4A-9087-C58ED37AB333}"/>
              </a:ext>
            </a:extLst>
          </p:cNvPr>
          <p:cNvSpPr txBox="1">
            <a:spLocks noChangeArrowheads="1"/>
          </p:cNvSpPr>
          <p:nvPr/>
        </p:nvSpPr>
        <p:spPr bwMode="auto">
          <a:xfrm>
            <a:off x="4860032" y="76483"/>
            <a:ext cx="4536090" cy="1718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600" dirty="0" err="1">
                <a:solidFill>
                  <a:schemeClr val="bg1"/>
                </a:solidFill>
              </a:rPr>
              <a:t>Lviv</a:t>
            </a:r>
            <a:r>
              <a:rPr lang="de-DE" altLang="de-GB" sz="1600" dirty="0">
                <a:solidFill>
                  <a:schemeClr val="bg1"/>
                </a:solidFill>
              </a:rPr>
              <a:t> - „</a:t>
            </a:r>
            <a:r>
              <a:rPr lang="de-DE" altLang="de-GB" sz="1600" dirty="0" err="1">
                <a:solidFill>
                  <a:schemeClr val="bg1"/>
                </a:solidFill>
              </a:rPr>
              <a:t>From</a:t>
            </a:r>
            <a:r>
              <a:rPr lang="de-DE" altLang="de-GB" sz="1600" dirty="0">
                <a:solidFill>
                  <a:schemeClr val="bg1"/>
                </a:solidFill>
              </a:rPr>
              <a:t> September 1939 </a:t>
            </a:r>
            <a:r>
              <a:rPr lang="de-DE" altLang="de-GB" sz="1600" dirty="0" err="1">
                <a:solidFill>
                  <a:schemeClr val="bg1"/>
                </a:solidFill>
              </a:rPr>
              <a:t>to</a:t>
            </a:r>
            <a:r>
              <a:rPr lang="de-DE" altLang="de-GB" sz="1600" dirty="0">
                <a:solidFill>
                  <a:schemeClr val="bg1"/>
                </a:solidFill>
              </a:rPr>
              <a:t> June 1941 49867 </a:t>
            </a:r>
            <a:r>
              <a:rPr lang="de-DE" altLang="de-GB" sz="1600" dirty="0" err="1">
                <a:solidFill>
                  <a:schemeClr val="bg1"/>
                </a:solidFill>
              </a:rPr>
              <a:t>people</a:t>
            </a:r>
            <a:r>
              <a:rPr lang="de-DE" altLang="de-GB" sz="1600" dirty="0">
                <a:solidFill>
                  <a:schemeClr val="bg1"/>
                </a:solidFill>
              </a:rPr>
              <a:t> </a:t>
            </a:r>
            <a:r>
              <a:rPr lang="de-DE" altLang="de-GB" sz="1600" dirty="0" err="1">
                <a:solidFill>
                  <a:schemeClr val="bg1"/>
                </a:solidFill>
              </a:rPr>
              <a:t>were</a:t>
            </a:r>
            <a:r>
              <a:rPr lang="de-DE" altLang="de-GB" sz="1600" dirty="0">
                <a:solidFill>
                  <a:schemeClr val="bg1"/>
                </a:solidFill>
              </a:rPr>
              <a:t> </a:t>
            </a:r>
            <a:r>
              <a:rPr lang="de-DE" altLang="de-GB" sz="1600" dirty="0" err="1">
                <a:solidFill>
                  <a:schemeClr val="bg1"/>
                </a:solidFill>
              </a:rPr>
              <a:t>killed</a:t>
            </a:r>
            <a:r>
              <a:rPr lang="de-DE" altLang="de-GB" sz="1600" dirty="0">
                <a:solidFill>
                  <a:schemeClr val="bg1"/>
                </a:solidFill>
              </a:rPr>
              <a:t> in </a:t>
            </a:r>
            <a:r>
              <a:rPr lang="de-DE" altLang="de-GB" sz="1600" dirty="0" err="1">
                <a:solidFill>
                  <a:schemeClr val="bg1"/>
                </a:solidFill>
              </a:rPr>
              <a:t>the</a:t>
            </a:r>
            <a:r>
              <a:rPr lang="de-DE" altLang="de-GB" sz="1600" dirty="0">
                <a:solidFill>
                  <a:schemeClr val="bg1"/>
                </a:solidFill>
              </a:rPr>
              <a:t> </a:t>
            </a:r>
            <a:r>
              <a:rPr lang="de-DE" altLang="de-GB" sz="1600" dirty="0" err="1">
                <a:solidFill>
                  <a:schemeClr val="bg1"/>
                </a:solidFill>
              </a:rPr>
              <a:t>prisons</a:t>
            </a:r>
            <a:r>
              <a:rPr lang="de-DE" altLang="de-GB" sz="1600" dirty="0">
                <a:solidFill>
                  <a:schemeClr val="bg1"/>
                </a:solidFill>
              </a:rPr>
              <a:t> </a:t>
            </a:r>
            <a:r>
              <a:rPr lang="de-DE" altLang="de-GB" sz="1600" dirty="0" err="1">
                <a:solidFill>
                  <a:schemeClr val="bg1"/>
                </a:solidFill>
              </a:rPr>
              <a:t>of</a:t>
            </a:r>
            <a:r>
              <a:rPr lang="de-DE" altLang="de-GB" sz="1600" dirty="0">
                <a:solidFill>
                  <a:schemeClr val="bg1"/>
                </a:solidFill>
              </a:rPr>
              <a:t> Western Ukraine. 1738256 </a:t>
            </a:r>
            <a:r>
              <a:rPr lang="de-DE" altLang="de-GB" sz="1600" dirty="0" err="1">
                <a:solidFill>
                  <a:schemeClr val="bg1"/>
                </a:solidFill>
              </a:rPr>
              <a:t>were</a:t>
            </a:r>
            <a:r>
              <a:rPr lang="de-DE" altLang="de-GB" sz="1600" dirty="0">
                <a:solidFill>
                  <a:schemeClr val="bg1"/>
                </a:solidFill>
              </a:rPr>
              <a:t> </a:t>
            </a:r>
            <a:r>
              <a:rPr lang="de-DE" altLang="de-GB" sz="1600" dirty="0" err="1">
                <a:solidFill>
                  <a:schemeClr val="bg1"/>
                </a:solidFill>
              </a:rPr>
              <a:t>deported</a:t>
            </a:r>
            <a:r>
              <a:rPr lang="de-DE" altLang="de-GB" sz="1600" dirty="0">
                <a:solidFill>
                  <a:schemeClr val="bg1"/>
                </a:solidFill>
              </a:rPr>
              <a:t> </a:t>
            </a:r>
            <a:r>
              <a:rPr lang="de-DE" altLang="de-GB" sz="1600" dirty="0" err="1">
                <a:solidFill>
                  <a:schemeClr val="bg1"/>
                </a:solidFill>
              </a:rPr>
              <a:t>to</a:t>
            </a:r>
            <a:r>
              <a:rPr lang="de-DE" altLang="de-GB" sz="1600" dirty="0">
                <a:solidFill>
                  <a:schemeClr val="bg1"/>
                </a:solidFill>
              </a:rPr>
              <a:t> </a:t>
            </a:r>
            <a:r>
              <a:rPr lang="de-DE" altLang="de-GB" sz="1600" dirty="0" err="1">
                <a:solidFill>
                  <a:schemeClr val="bg1"/>
                </a:solidFill>
              </a:rPr>
              <a:t>Siberia</a:t>
            </a:r>
            <a:r>
              <a:rPr lang="de-DE" altLang="de-GB" sz="1600" dirty="0">
                <a:solidFill>
                  <a:schemeClr val="bg1"/>
                </a:solidFill>
              </a:rPr>
              <a:t>, </a:t>
            </a:r>
            <a:r>
              <a:rPr lang="de-DE" altLang="de-GB" sz="1600" dirty="0" err="1">
                <a:solidFill>
                  <a:schemeClr val="bg1"/>
                </a:solidFill>
              </a:rPr>
              <a:t>during</a:t>
            </a:r>
            <a:r>
              <a:rPr lang="de-DE" altLang="de-GB" sz="1600" dirty="0">
                <a:solidFill>
                  <a:schemeClr val="bg1"/>
                </a:solidFill>
              </a:rPr>
              <a:t> 6 </a:t>
            </a:r>
            <a:r>
              <a:rPr lang="de-DE" altLang="de-GB" sz="1600" dirty="0" err="1">
                <a:solidFill>
                  <a:schemeClr val="bg1"/>
                </a:solidFill>
              </a:rPr>
              <a:t>days</a:t>
            </a:r>
            <a:r>
              <a:rPr lang="de-DE" altLang="de-GB" sz="1600" dirty="0">
                <a:solidFill>
                  <a:schemeClr val="bg1"/>
                </a:solidFill>
              </a:rPr>
              <a:t> in 1941 7348 </a:t>
            </a:r>
            <a:r>
              <a:rPr lang="de-DE" altLang="de-GB" sz="1600" dirty="0" err="1">
                <a:solidFill>
                  <a:schemeClr val="bg1"/>
                </a:solidFill>
              </a:rPr>
              <a:t>prisoners</a:t>
            </a:r>
            <a:r>
              <a:rPr lang="de-DE" altLang="de-GB" sz="1600" dirty="0">
                <a:solidFill>
                  <a:schemeClr val="bg1"/>
                </a:solidFill>
              </a:rPr>
              <a:t> </a:t>
            </a:r>
            <a:r>
              <a:rPr lang="de-DE" altLang="de-GB" sz="1600" dirty="0" err="1">
                <a:solidFill>
                  <a:schemeClr val="bg1"/>
                </a:solidFill>
              </a:rPr>
              <a:t>were</a:t>
            </a:r>
            <a:r>
              <a:rPr lang="de-DE" altLang="de-GB" sz="1600" dirty="0">
                <a:solidFill>
                  <a:schemeClr val="bg1"/>
                </a:solidFill>
              </a:rPr>
              <a:t> </a:t>
            </a:r>
            <a:r>
              <a:rPr lang="de-DE" altLang="de-GB" sz="1600" dirty="0" err="1">
                <a:solidFill>
                  <a:schemeClr val="bg1"/>
                </a:solidFill>
              </a:rPr>
              <a:t>shot</a:t>
            </a:r>
            <a:r>
              <a:rPr lang="de-DE" altLang="de-GB" sz="1600" dirty="0">
                <a:solidFill>
                  <a:schemeClr val="bg1"/>
                </a:solidFill>
              </a:rPr>
              <a:t> in </a:t>
            </a:r>
            <a:r>
              <a:rPr lang="de-DE" altLang="de-GB" sz="1600" dirty="0" err="1">
                <a:solidFill>
                  <a:schemeClr val="bg1"/>
                </a:solidFill>
              </a:rPr>
              <a:t>the</a:t>
            </a:r>
            <a:r>
              <a:rPr lang="de-DE" altLang="de-GB" sz="1600" dirty="0">
                <a:solidFill>
                  <a:schemeClr val="bg1"/>
                </a:solidFill>
              </a:rPr>
              <a:t> </a:t>
            </a:r>
            <a:r>
              <a:rPr lang="de-DE" altLang="de-GB" sz="1600" dirty="0" err="1">
                <a:solidFill>
                  <a:schemeClr val="bg1"/>
                </a:solidFill>
              </a:rPr>
              <a:t>prisons</a:t>
            </a:r>
            <a:r>
              <a:rPr lang="de-DE" altLang="de-GB" sz="1600" dirty="0">
                <a:solidFill>
                  <a:schemeClr val="bg1"/>
                </a:solidFill>
              </a:rPr>
              <a:t> </a:t>
            </a:r>
            <a:r>
              <a:rPr lang="de-DE" altLang="de-GB" sz="1600" dirty="0" err="1">
                <a:solidFill>
                  <a:schemeClr val="bg1"/>
                </a:solidFill>
              </a:rPr>
              <a:t>of</a:t>
            </a:r>
            <a:r>
              <a:rPr lang="de-DE" altLang="de-GB" sz="1600" dirty="0">
                <a:solidFill>
                  <a:schemeClr val="bg1"/>
                </a:solidFill>
              </a:rPr>
              <a:t> </a:t>
            </a:r>
            <a:r>
              <a:rPr lang="de-DE" altLang="de-GB" sz="1600" dirty="0" err="1">
                <a:solidFill>
                  <a:schemeClr val="bg1"/>
                </a:solidFill>
              </a:rPr>
              <a:t>the</a:t>
            </a:r>
            <a:r>
              <a:rPr lang="de-DE" altLang="de-GB" sz="1600" dirty="0">
                <a:solidFill>
                  <a:schemeClr val="bg1"/>
                </a:solidFill>
              </a:rPr>
              <a:t> </a:t>
            </a:r>
            <a:r>
              <a:rPr lang="de-DE" altLang="de-GB" sz="1600" dirty="0" err="1">
                <a:solidFill>
                  <a:schemeClr val="bg1"/>
                </a:solidFill>
              </a:rPr>
              <a:t>Lviv</a:t>
            </a:r>
            <a:r>
              <a:rPr lang="de-DE" altLang="de-GB" sz="1600" dirty="0">
                <a:solidFill>
                  <a:schemeClr val="bg1"/>
                </a:solidFill>
              </a:rPr>
              <a:t> </a:t>
            </a:r>
            <a:r>
              <a:rPr lang="de-DE" altLang="de-GB" sz="1600" dirty="0" err="1">
                <a:solidFill>
                  <a:schemeClr val="bg1"/>
                </a:solidFill>
              </a:rPr>
              <a:t>region</a:t>
            </a:r>
            <a:r>
              <a:rPr lang="de-DE" altLang="de-GB" sz="1600" dirty="0">
                <a:solidFill>
                  <a:schemeClr val="bg1"/>
                </a:solidFill>
              </a:rPr>
              <a:t> </a:t>
            </a:r>
          </a:p>
          <a:p>
            <a:pPr>
              <a:spcBef>
                <a:spcPct val="50000"/>
              </a:spcBef>
            </a:pPr>
            <a:r>
              <a:rPr lang="de-DE" altLang="de-GB" sz="1600" dirty="0" err="1">
                <a:solidFill>
                  <a:schemeClr val="bg1"/>
                </a:solidFill>
              </a:rPr>
              <a:t>Ukrainians</a:t>
            </a:r>
            <a:r>
              <a:rPr lang="de-DE" altLang="de-GB" sz="1600" dirty="0">
                <a:solidFill>
                  <a:schemeClr val="bg1"/>
                </a:solidFill>
              </a:rPr>
              <a:t>		Poles			Jews</a:t>
            </a:r>
            <a:r>
              <a:rPr lang="ja-JP" altLang="de-DE" sz="1600">
                <a:solidFill>
                  <a:schemeClr val="bg1"/>
                </a:solidFill>
              </a:rPr>
              <a:t>“</a:t>
            </a:r>
            <a:endParaRPr lang="de-DE" altLang="de-GB" sz="1600" dirty="0">
              <a:solidFill>
                <a:schemeClr val="bg1"/>
              </a:solidFill>
            </a:endParaRPr>
          </a:p>
        </p:txBody>
      </p:sp>
      <p:pic>
        <p:nvPicPr>
          <p:cNvPr id="6" name="Picture 3" descr="IMG_2930">
            <a:extLst>
              <a:ext uri="{FF2B5EF4-FFF2-40B4-BE49-F238E27FC236}">
                <a16:creationId xmlns:a16="http://schemas.microsoft.com/office/drawing/2014/main" id="{8FDFC41C-8248-544F-9BB1-C33D4C10A2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2112896" y="800799"/>
            <a:ext cx="3068961" cy="208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4">
            <a:extLst>
              <a:ext uri="{FF2B5EF4-FFF2-40B4-BE49-F238E27FC236}">
                <a16:creationId xmlns:a16="http://schemas.microsoft.com/office/drawing/2014/main" id="{EAD20045-3CEB-7742-A50D-483690EEB7BB}"/>
              </a:ext>
            </a:extLst>
          </p:cNvPr>
          <p:cNvSpPr txBox="1">
            <a:spLocks noChangeArrowheads="1"/>
          </p:cNvSpPr>
          <p:nvPr/>
        </p:nvSpPr>
        <p:spPr bwMode="auto">
          <a:xfrm>
            <a:off x="2360508" y="3544648"/>
            <a:ext cx="2499524" cy="923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800" dirty="0" err="1">
                <a:solidFill>
                  <a:schemeClr val="bg1"/>
                </a:solidFill>
              </a:rPr>
              <a:t>Lviv</a:t>
            </a:r>
            <a:r>
              <a:rPr lang="de-DE" altLang="de-GB" sz="1800" dirty="0">
                <a:solidFill>
                  <a:schemeClr val="bg1"/>
                </a:solidFill>
              </a:rPr>
              <a:t> - „</a:t>
            </a:r>
            <a:r>
              <a:rPr lang="de-DE" altLang="de-GB" sz="1800" dirty="0" err="1">
                <a:solidFill>
                  <a:schemeClr val="bg1"/>
                </a:solidFill>
              </a:rPr>
              <a:t>To</a:t>
            </a:r>
            <a:r>
              <a:rPr lang="de-DE" altLang="de-GB" sz="1800" dirty="0">
                <a:solidFill>
                  <a:schemeClr val="bg1"/>
                </a:solidFill>
              </a:rPr>
              <a:t> </a:t>
            </a:r>
            <a:r>
              <a:rPr lang="de-DE" altLang="de-GB" sz="1800" dirty="0" err="1">
                <a:solidFill>
                  <a:schemeClr val="bg1"/>
                </a:solidFill>
              </a:rPr>
              <a:t>the</a:t>
            </a:r>
            <a:r>
              <a:rPr lang="de-DE" altLang="de-GB" sz="1800" dirty="0">
                <a:solidFill>
                  <a:schemeClr val="bg1"/>
                </a:solidFill>
              </a:rPr>
              <a:t> </a:t>
            </a:r>
            <a:r>
              <a:rPr lang="de-DE" altLang="de-GB" sz="1800" dirty="0" err="1">
                <a:solidFill>
                  <a:schemeClr val="bg1"/>
                </a:solidFill>
              </a:rPr>
              <a:t>memory</a:t>
            </a:r>
            <a:r>
              <a:rPr lang="de-DE" altLang="de-GB" sz="1800" dirty="0">
                <a:solidFill>
                  <a:schemeClr val="bg1"/>
                </a:solidFill>
              </a:rPr>
              <a:t> </a:t>
            </a:r>
            <a:r>
              <a:rPr lang="de-DE" altLang="de-GB" sz="1800" dirty="0" err="1">
                <a:solidFill>
                  <a:schemeClr val="bg1"/>
                </a:solidFill>
              </a:rPr>
              <a:t>of</a:t>
            </a:r>
            <a:r>
              <a:rPr lang="de-DE" altLang="de-GB" sz="1800" dirty="0">
                <a:solidFill>
                  <a:schemeClr val="bg1"/>
                </a:solidFill>
              </a:rPr>
              <a:t> </a:t>
            </a:r>
            <a:r>
              <a:rPr lang="de-DE" altLang="de-GB" sz="1800" dirty="0" err="1">
                <a:solidFill>
                  <a:schemeClr val="bg1"/>
                </a:solidFill>
              </a:rPr>
              <a:t>the</a:t>
            </a:r>
            <a:r>
              <a:rPr lang="de-DE" altLang="de-GB" sz="1800" dirty="0">
                <a:solidFill>
                  <a:schemeClr val="bg1"/>
                </a:solidFill>
              </a:rPr>
              <a:t> </a:t>
            </a:r>
            <a:r>
              <a:rPr lang="de-DE" altLang="de-GB" sz="1800" dirty="0" err="1">
                <a:solidFill>
                  <a:schemeClr val="bg1"/>
                </a:solidFill>
              </a:rPr>
              <a:t>victims</a:t>
            </a:r>
            <a:r>
              <a:rPr lang="de-DE" altLang="de-GB" sz="1800" dirty="0">
                <a:solidFill>
                  <a:schemeClr val="bg1"/>
                </a:solidFill>
              </a:rPr>
              <a:t> </a:t>
            </a:r>
            <a:r>
              <a:rPr lang="de-DE" altLang="de-GB" sz="1800" dirty="0" err="1">
                <a:solidFill>
                  <a:schemeClr val="bg1"/>
                </a:solidFill>
              </a:rPr>
              <a:t>of</a:t>
            </a:r>
            <a:r>
              <a:rPr lang="de-DE" altLang="de-GB" sz="1800" dirty="0">
                <a:solidFill>
                  <a:schemeClr val="bg1"/>
                </a:solidFill>
              </a:rPr>
              <a:t> </a:t>
            </a:r>
            <a:r>
              <a:rPr lang="de-DE" altLang="de-GB" sz="1800" dirty="0" err="1">
                <a:solidFill>
                  <a:schemeClr val="bg1"/>
                </a:solidFill>
              </a:rPr>
              <a:t>political</a:t>
            </a:r>
            <a:r>
              <a:rPr lang="de-DE" altLang="de-GB" sz="1800" dirty="0">
                <a:solidFill>
                  <a:schemeClr val="bg1"/>
                </a:solidFill>
              </a:rPr>
              <a:t> </a:t>
            </a:r>
            <a:r>
              <a:rPr lang="de-DE" altLang="de-GB" sz="1800" dirty="0" err="1">
                <a:solidFill>
                  <a:schemeClr val="bg1"/>
                </a:solidFill>
              </a:rPr>
              <a:t>repression</a:t>
            </a:r>
            <a:r>
              <a:rPr lang="ja-JP" altLang="de-DE" sz="1800">
                <a:solidFill>
                  <a:schemeClr val="bg1"/>
                </a:solidFill>
              </a:rPr>
              <a:t>“</a:t>
            </a:r>
            <a:r>
              <a:rPr lang="de-DE" altLang="ja-JP" sz="1800" dirty="0">
                <a:solidFill>
                  <a:schemeClr val="bg1"/>
                </a:solidFill>
              </a:rPr>
              <a:t> </a:t>
            </a:r>
            <a:endParaRPr lang="de-DE" altLang="de-GB" sz="1800" dirty="0">
              <a:solidFill>
                <a:schemeClr val="bg1"/>
              </a:solidFill>
            </a:endParaRPr>
          </a:p>
        </p:txBody>
      </p:sp>
      <p:pic>
        <p:nvPicPr>
          <p:cNvPr id="8" name="Picture 3" descr="IMG_2928">
            <a:extLst>
              <a:ext uri="{FF2B5EF4-FFF2-40B4-BE49-F238E27FC236}">
                <a16:creationId xmlns:a16="http://schemas.microsoft.com/office/drawing/2014/main" id="{8477586C-3D78-3C49-B6D5-61B4813DA2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297230" y="4702716"/>
            <a:ext cx="2437629" cy="1828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 name="Picture 5" descr="IMG_2929">
            <a:extLst>
              <a:ext uri="{FF2B5EF4-FFF2-40B4-BE49-F238E27FC236}">
                <a16:creationId xmlns:a16="http://schemas.microsoft.com/office/drawing/2014/main" id="{486739FF-24E7-3542-B216-D94BC2FBA49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3569701" y="4997184"/>
            <a:ext cx="2236116" cy="15156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0" name="Text Box 4">
            <a:extLst>
              <a:ext uri="{FF2B5EF4-FFF2-40B4-BE49-F238E27FC236}">
                <a16:creationId xmlns:a16="http://schemas.microsoft.com/office/drawing/2014/main" id="{B9FE34D4-921E-1343-8ED3-F947E80CEBFA}"/>
              </a:ext>
            </a:extLst>
          </p:cNvPr>
          <p:cNvSpPr txBox="1">
            <a:spLocks noChangeArrowheads="1"/>
          </p:cNvSpPr>
          <p:nvPr/>
        </p:nvSpPr>
        <p:spPr bwMode="auto">
          <a:xfrm>
            <a:off x="1867806" y="4886480"/>
            <a:ext cx="2380457" cy="1631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2000" dirty="0" err="1">
                <a:solidFill>
                  <a:schemeClr val="bg1"/>
                </a:solidFill>
              </a:rPr>
              <a:t>Lviv</a:t>
            </a:r>
            <a:r>
              <a:rPr lang="de-DE" altLang="de-GB" sz="2000" dirty="0">
                <a:solidFill>
                  <a:schemeClr val="bg1"/>
                </a:solidFill>
              </a:rPr>
              <a:t> - </a:t>
            </a:r>
            <a:r>
              <a:rPr lang="de-DE" altLang="de-GB" sz="2000" dirty="0" err="1">
                <a:solidFill>
                  <a:schemeClr val="bg1"/>
                </a:solidFill>
              </a:rPr>
              <a:t>Here</a:t>
            </a:r>
            <a:r>
              <a:rPr lang="de-DE" altLang="de-GB" sz="2000" dirty="0">
                <a:solidFill>
                  <a:schemeClr val="bg1"/>
                </a:solidFill>
              </a:rPr>
              <a:t> </a:t>
            </a:r>
            <a:r>
              <a:rPr lang="de-DE" altLang="de-GB" sz="2000" dirty="0" err="1">
                <a:solidFill>
                  <a:schemeClr val="bg1"/>
                </a:solidFill>
              </a:rPr>
              <a:t>the</a:t>
            </a:r>
            <a:r>
              <a:rPr lang="de-DE" altLang="de-GB" sz="2000" dirty="0">
                <a:solidFill>
                  <a:schemeClr val="bg1"/>
                </a:solidFill>
              </a:rPr>
              <a:t> </a:t>
            </a:r>
            <a:r>
              <a:rPr lang="de-DE" altLang="de-GB" sz="2000" dirty="0" err="1">
                <a:solidFill>
                  <a:schemeClr val="bg1"/>
                </a:solidFill>
              </a:rPr>
              <a:t>museum</a:t>
            </a:r>
            <a:r>
              <a:rPr lang="de-DE" altLang="de-GB" sz="2000" dirty="0">
                <a:solidFill>
                  <a:schemeClr val="bg1"/>
                </a:solidFill>
              </a:rPr>
              <a:t> „The </a:t>
            </a:r>
            <a:r>
              <a:rPr lang="de-DE" altLang="de-GB" sz="2000" dirty="0" err="1">
                <a:solidFill>
                  <a:schemeClr val="bg1"/>
                </a:solidFill>
              </a:rPr>
              <a:t>Ukrainian</a:t>
            </a:r>
            <a:r>
              <a:rPr lang="de-DE" altLang="de-GB" sz="2000" dirty="0">
                <a:solidFill>
                  <a:schemeClr val="bg1"/>
                </a:solidFill>
              </a:rPr>
              <a:t> </a:t>
            </a:r>
            <a:r>
              <a:rPr lang="de-DE" altLang="de-GB" sz="2000" dirty="0" err="1">
                <a:solidFill>
                  <a:schemeClr val="bg1"/>
                </a:solidFill>
              </a:rPr>
              <a:t>Golgotha</a:t>
            </a:r>
            <a:r>
              <a:rPr lang="ja-JP" altLang="de-DE" sz="2000">
                <a:solidFill>
                  <a:schemeClr val="bg1"/>
                </a:solidFill>
              </a:rPr>
              <a:t>“</a:t>
            </a:r>
            <a:r>
              <a:rPr lang="de-DE" altLang="ja-JP" sz="2000" dirty="0">
                <a:solidFill>
                  <a:schemeClr val="bg1"/>
                </a:solidFill>
              </a:rPr>
              <a:t> will </a:t>
            </a:r>
            <a:r>
              <a:rPr lang="de-DE" altLang="ja-JP" sz="2000" dirty="0" err="1">
                <a:solidFill>
                  <a:schemeClr val="bg1"/>
                </a:solidFill>
              </a:rPr>
              <a:t>be</a:t>
            </a:r>
            <a:r>
              <a:rPr lang="de-DE" altLang="ja-JP" sz="2000" dirty="0">
                <a:solidFill>
                  <a:schemeClr val="bg1"/>
                </a:solidFill>
              </a:rPr>
              <a:t> </a:t>
            </a:r>
            <a:r>
              <a:rPr lang="de-DE" altLang="ja-JP" sz="2000" dirty="0" err="1">
                <a:solidFill>
                  <a:schemeClr val="bg1"/>
                </a:solidFill>
              </a:rPr>
              <a:t>built</a:t>
            </a:r>
            <a:endParaRPr lang="de-DE" altLang="de-GB" sz="2000" dirty="0">
              <a:solidFill>
                <a:schemeClr val="bg1"/>
              </a:solidFill>
            </a:endParaRPr>
          </a:p>
        </p:txBody>
      </p:sp>
      <p:pic>
        <p:nvPicPr>
          <p:cNvPr id="11" name="Picture 5" descr="IMG_2935">
            <a:extLst>
              <a:ext uri="{FF2B5EF4-FFF2-40B4-BE49-F238E27FC236}">
                <a16:creationId xmlns:a16="http://schemas.microsoft.com/office/drawing/2014/main" id="{19FA87C0-E4CC-B043-BF12-CE388434F30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6200000">
            <a:off x="5329229" y="4923882"/>
            <a:ext cx="2214094" cy="150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 name="Text Box 6">
            <a:extLst>
              <a:ext uri="{FF2B5EF4-FFF2-40B4-BE49-F238E27FC236}">
                <a16:creationId xmlns:a16="http://schemas.microsoft.com/office/drawing/2014/main" id="{B988F11B-5B76-FD4C-8A27-015D803D0D07}"/>
              </a:ext>
            </a:extLst>
          </p:cNvPr>
          <p:cNvSpPr txBox="1">
            <a:spLocks noChangeArrowheads="1"/>
          </p:cNvSpPr>
          <p:nvPr/>
        </p:nvSpPr>
        <p:spPr bwMode="auto">
          <a:xfrm>
            <a:off x="7123113" y="4560675"/>
            <a:ext cx="2253660" cy="2308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de-DE" altLang="de-GB" sz="1800" dirty="0" err="1">
                <a:solidFill>
                  <a:schemeClr val="bg1"/>
                </a:solidFill>
              </a:rPr>
              <a:t>Lviv</a:t>
            </a:r>
            <a:r>
              <a:rPr lang="de-DE" altLang="de-GB" sz="1800" dirty="0">
                <a:solidFill>
                  <a:schemeClr val="bg1"/>
                </a:solidFill>
              </a:rPr>
              <a:t> - Cross at </a:t>
            </a:r>
            <a:r>
              <a:rPr lang="de-DE" altLang="de-GB" sz="1800" dirty="0" err="1">
                <a:solidFill>
                  <a:schemeClr val="bg1"/>
                </a:solidFill>
              </a:rPr>
              <a:t>the</a:t>
            </a:r>
            <a:r>
              <a:rPr lang="de-DE" altLang="de-GB" sz="1800" dirty="0">
                <a:solidFill>
                  <a:schemeClr val="bg1"/>
                </a:solidFill>
              </a:rPr>
              <a:t> </a:t>
            </a:r>
            <a:r>
              <a:rPr lang="de-DE" altLang="de-GB" sz="1800" dirty="0" err="1">
                <a:solidFill>
                  <a:schemeClr val="bg1"/>
                </a:solidFill>
              </a:rPr>
              <a:t>place</a:t>
            </a:r>
            <a:r>
              <a:rPr lang="de-DE" altLang="de-GB" sz="1800" dirty="0">
                <a:solidFill>
                  <a:schemeClr val="bg1"/>
                </a:solidFill>
              </a:rPr>
              <a:t> </a:t>
            </a:r>
            <a:r>
              <a:rPr lang="de-DE" altLang="de-GB" sz="1800" dirty="0" err="1">
                <a:solidFill>
                  <a:schemeClr val="bg1"/>
                </a:solidFill>
              </a:rPr>
              <a:t>where</a:t>
            </a:r>
            <a:r>
              <a:rPr lang="de-DE" altLang="de-GB" sz="1800" dirty="0">
                <a:solidFill>
                  <a:schemeClr val="bg1"/>
                </a:solidFill>
              </a:rPr>
              <a:t> 25 </a:t>
            </a:r>
            <a:r>
              <a:rPr lang="de-DE" altLang="de-GB" sz="1800" dirty="0" err="1">
                <a:solidFill>
                  <a:schemeClr val="bg1"/>
                </a:solidFill>
              </a:rPr>
              <a:t>Polish</a:t>
            </a:r>
            <a:r>
              <a:rPr lang="de-DE" altLang="de-GB" sz="1800" dirty="0">
                <a:solidFill>
                  <a:schemeClr val="bg1"/>
                </a:solidFill>
              </a:rPr>
              <a:t> </a:t>
            </a:r>
            <a:r>
              <a:rPr lang="de-DE" altLang="de-GB" sz="1800" dirty="0" err="1">
                <a:solidFill>
                  <a:schemeClr val="bg1"/>
                </a:solidFill>
              </a:rPr>
              <a:t>professors</a:t>
            </a:r>
            <a:r>
              <a:rPr lang="de-DE" altLang="de-GB" sz="1800" dirty="0">
                <a:solidFill>
                  <a:schemeClr val="bg1"/>
                </a:solidFill>
              </a:rPr>
              <a:t> </a:t>
            </a:r>
            <a:r>
              <a:rPr lang="de-DE" altLang="de-GB" sz="1800" dirty="0" err="1">
                <a:solidFill>
                  <a:schemeClr val="bg1"/>
                </a:solidFill>
              </a:rPr>
              <a:t>and</a:t>
            </a:r>
            <a:r>
              <a:rPr lang="de-DE" altLang="de-GB" sz="1800" dirty="0">
                <a:solidFill>
                  <a:schemeClr val="bg1"/>
                </a:solidFill>
              </a:rPr>
              <a:t> </a:t>
            </a:r>
            <a:r>
              <a:rPr lang="de-DE" altLang="de-GB" sz="1800" dirty="0" err="1">
                <a:solidFill>
                  <a:schemeClr val="bg1"/>
                </a:solidFill>
              </a:rPr>
              <a:t>members</a:t>
            </a:r>
            <a:r>
              <a:rPr lang="de-DE" altLang="de-GB" sz="1800" dirty="0">
                <a:solidFill>
                  <a:schemeClr val="bg1"/>
                </a:solidFill>
              </a:rPr>
              <a:t> </a:t>
            </a:r>
            <a:r>
              <a:rPr lang="de-DE" altLang="de-GB" sz="1800" dirty="0" err="1">
                <a:solidFill>
                  <a:schemeClr val="bg1"/>
                </a:solidFill>
              </a:rPr>
              <a:t>of</a:t>
            </a:r>
            <a:r>
              <a:rPr lang="de-DE" altLang="de-GB" sz="1800" dirty="0">
                <a:solidFill>
                  <a:schemeClr val="bg1"/>
                </a:solidFill>
              </a:rPr>
              <a:t> </a:t>
            </a:r>
            <a:r>
              <a:rPr lang="de-DE" altLang="de-GB" sz="1800" dirty="0" err="1">
                <a:solidFill>
                  <a:schemeClr val="bg1"/>
                </a:solidFill>
              </a:rPr>
              <a:t>their</a:t>
            </a:r>
            <a:r>
              <a:rPr lang="de-DE" altLang="de-GB" sz="1800" dirty="0">
                <a:solidFill>
                  <a:schemeClr val="bg1"/>
                </a:solidFill>
              </a:rPr>
              <a:t> </a:t>
            </a:r>
            <a:r>
              <a:rPr lang="de-DE" altLang="de-GB" sz="1800" dirty="0" err="1">
                <a:solidFill>
                  <a:schemeClr val="bg1"/>
                </a:solidFill>
              </a:rPr>
              <a:t>families</a:t>
            </a:r>
            <a:r>
              <a:rPr lang="de-DE" altLang="de-GB" sz="1800" dirty="0">
                <a:solidFill>
                  <a:schemeClr val="bg1"/>
                </a:solidFill>
              </a:rPr>
              <a:t> </a:t>
            </a:r>
            <a:r>
              <a:rPr lang="de-DE" altLang="de-GB" sz="1800" dirty="0" err="1">
                <a:solidFill>
                  <a:schemeClr val="bg1"/>
                </a:solidFill>
              </a:rPr>
              <a:t>were</a:t>
            </a:r>
            <a:r>
              <a:rPr lang="de-DE" altLang="de-GB" sz="1800" dirty="0">
                <a:solidFill>
                  <a:schemeClr val="bg1"/>
                </a:solidFill>
              </a:rPr>
              <a:t> </a:t>
            </a:r>
            <a:r>
              <a:rPr lang="de-DE" altLang="de-GB" sz="1800" dirty="0" err="1">
                <a:solidFill>
                  <a:schemeClr val="bg1"/>
                </a:solidFill>
              </a:rPr>
              <a:t>shot</a:t>
            </a:r>
            <a:r>
              <a:rPr lang="de-DE" altLang="de-GB" sz="1800" dirty="0">
                <a:solidFill>
                  <a:schemeClr val="bg1"/>
                </a:solidFill>
              </a:rPr>
              <a:t> </a:t>
            </a:r>
            <a:r>
              <a:rPr lang="de-DE" altLang="de-GB" sz="1800" dirty="0" err="1">
                <a:solidFill>
                  <a:schemeClr val="bg1"/>
                </a:solidFill>
              </a:rPr>
              <a:t>by</a:t>
            </a:r>
            <a:r>
              <a:rPr lang="de-DE" altLang="de-GB" sz="1800" dirty="0">
                <a:solidFill>
                  <a:schemeClr val="bg1"/>
                </a:solidFill>
              </a:rPr>
              <a:t> a German </a:t>
            </a:r>
            <a:r>
              <a:rPr lang="de-DE" altLang="de-GB" sz="1800" dirty="0" err="1">
                <a:solidFill>
                  <a:schemeClr val="bg1"/>
                </a:solidFill>
              </a:rPr>
              <a:t>unit</a:t>
            </a:r>
            <a:r>
              <a:rPr lang="de-DE" altLang="de-GB" sz="1800" dirty="0">
                <a:solidFill>
                  <a:schemeClr val="bg1"/>
                </a:solidFill>
              </a:rPr>
              <a:t> in </a:t>
            </a:r>
            <a:r>
              <a:rPr lang="de-DE" altLang="de-GB" sz="1800" dirty="0" err="1">
                <a:solidFill>
                  <a:schemeClr val="bg1"/>
                </a:solidFill>
              </a:rPr>
              <a:t>July</a:t>
            </a:r>
            <a:r>
              <a:rPr lang="de-DE" altLang="de-GB" sz="1800" dirty="0">
                <a:solidFill>
                  <a:schemeClr val="bg1"/>
                </a:solidFill>
              </a:rPr>
              <a:t> 1941 (1992)</a:t>
            </a:r>
          </a:p>
        </p:txBody>
      </p:sp>
    </p:spTree>
    <p:extLst>
      <p:ext uri="{BB962C8B-B14F-4D97-AF65-F5344CB8AC3E}">
        <p14:creationId xmlns:p14="http://schemas.microsoft.com/office/powerpoint/2010/main" val="605246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09" name="Group 1">
            <a:extLst>
              <a:ext uri="{FF2B5EF4-FFF2-40B4-BE49-F238E27FC236}">
                <a16:creationId xmlns:a16="http://schemas.microsoft.com/office/drawing/2014/main" id="{8599789A-66F5-D04F-A702-1848AD6662DE}"/>
              </a:ext>
            </a:extLst>
          </p:cNvPr>
          <p:cNvGrpSpPr>
            <a:grpSpLocks/>
          </p:cNvGrpSpPr>
          <p:nvPr/>
        </p:nvGrpSpPr>
        <p:grpSpPr bwMode="auto">
          <a:xfrm>
            <a:off x="0" y="0"/>
            <a:ext cx="5900738" cy="6856413"/>
            <a:chOff x="0" y="0"/>
            <a:chExt cx="3717" cy="4319"/>
          </a:xfrm>
        </p:grpSpPr>
        <p:pic>
          <p:nvPicPr>
            <p:cNvPr id="94211" name="Picture 2">
              <a:extLst>
                <a:ext uri="{FF2B5EF4-FFF2-40B4-BE49-F238E27FC236}">
                  <a16:creationId xmlns:a16="http://schemas.microsoft.com/office/drawing/2014/main" id="{64D64ADA-53C9-5F44-886F-A9C3E3525C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4212" name="Text Box 3">
              <a:extLst>
                <a:ext uri="{FF2B5EF4-FFF2-40B4-BE49-F238E27FC236}">
                  <a16:creationId xmlns:a16="http://schemas.microsoft.com/office/drawing/2014/main" id="{5CFE0702-5A5C-184E-BF67-23FFCDC59D02}"/>
                </a:ext>
              </a:extLst>
            </p:cNvPr>
            <p:cNvSpPr txBox="1">
              <a:spLocks noChangeArrowheads="1"/>
            </p:cNvSpPr>
            <p:nvPr/>
          </p:nvSpPr>
          <p:spPr bwMode="auto">
            <a:xfrm>
              <a:off x="0" y="0"/>
              <a:ext cx="3717"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grpSp>
      <p:sp>
        <p:nvSpPr>
          <p:cNvPr id="94210" name="Text Box 4">
            <a:extLst>
              <a:ext uri="{FF2B5EF4-FFF2-40B4-BE49-F238E27FC236}">
                <a16:creationId xmlns:a16="http://schemas.microsoft.com/office/drawing/2014/main" id="{4AFCEA08-6B7D-2949-95FC-9F0CB7E71289}"/>
              </a:ext>
            </a:extLst>
          </p:cNvPr>
          <p:cNvSpPr txBox="1">
            <a:spLocks noChangeArrowheads="1"/>
          </p:cNvSpPr>
          <p:nvPr/>
        </p:nvSpPr>
        <p:spPr bwMode="auto">
          <a:xfrm>
            <a:off x="6011863" y="620713"/>
            <a:ext cx="29527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125"/>
              </a:spcBef>
              <a:spcAft>
                <a:spcPct val="0"/>
              </a:spcAft>
              <a:buClrTx/>
              <a:buFontTx/>
              <a:buNone/>
            </a:pPr>
            <a:r>
              <a:rPr lang="en-GB" altLang="en-US" sz="1800"/>
              <a:t>Lviv - Monument of the leader of the Organisation of Ukrainian Nationalists (B), Stepan Bandera, unveiled in November 2007 in Lviv</a:t>
            </a:r>
          </a:p>
        </p:txBody>
      </p:sp>
      <p:pic>
        <p:nvPicPr>
          <p:cNvPr id="2" name="Audio 1">
            <a:hlinkClick r:id="" action="ppaction://media"/>
            <a:extLst>
              <a:ext uri="{FF2B5EF4-FFF2-40B4-BE49-F238E27FC236}">
                <a16:creationId xmlns:a16="http://schemas.microsoft.com/office/drawing/2014/main" id="{118C5C41-6614-CE4E-B4B5-7C5E0EAC276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pic>
        <p:nvPicPr>
          <p:cNvPr id="7" name="Picture 1">
            <a:extLst>
              <a:ext uri="{FF2B5EF4-FFF2-40B4-BE49-F238E27FC236}">
                <a16:creationId xmlns:a16="http://schemas.microsoft.com/office/drawing/2014/main" id="{2A55A704-A146-2041-84C4-CD95FBAF42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1863" y="2371726"/>
            <a:ext cx="3131840" cy="234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Text Box 2">
            <a:extLst>
              <a:ext uri="{FF2B5EF4-FFF2-40B4-BE49-F238E27FC236}">
                <a16:creationId xmlns:a16="http://schemas.microsoft.com/office/drawing/2014/main" id="{D3E60C41-E96E-AC43-9FEC-05D4621833ED}"/>
              </a:ext>
            </a:extLst>
          </p:cNvPr>
          <p:cNvSpPr txBox="1">
            <a:spLocks noChangeArrowheads="1"/>
          </p:cNvSpPr>
          <p:nvPr/>
        </p:nvSpPr>
        <p:spPr bwMode="auto">
          <a:xfrm>
            <a:off x="6011863" y="5013176"/>
            <a:ext cx="3132137"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t>New monument of Stepan Bandera in </a:t>
            </a:r>
            <a:r>
              <a:rPr lang="en-GB" altLang="en-US" sz="2000" dirty="0" err="1"/>
              <a:t>Drohobych</a:t>
            </a:r>
            <a:r>
              <a:rPr lang="en-GB" altLang="en-US" sz="2000" dirty="0"/>
              <a:t>, Western Ukraine</a:t>
            </a:r>
          </a:p>
        </p:txBody>
      </p:sp>
    </p:spTree>
  </p:cSld>
  <p:clrMapOvr>
    <a:masterClrMapping/>
  </p:clrMapOvr>
  <p:transition advTm="85879">
    <p:split orient="vert"/>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a:extLst>
              <a:ext uri="{FF2B5EF4-FFF2-40B4-BE49-F238E27FC236}">
                <a16:creationId xmlns:a16="http://schemas.microsoft.com/office/drawing/2014/main" id="{8458ED78-1546-3840-B68F-D5B6188C4CA3}"/>
              </a:ext>
            </a:extLst>
          </p:cNvPr>
          <p:cNvSpPr txBox="1">
            <a:spLocks noChangeArrowheads="1"/>
          </p:cNvSpPr>
          <p:nvPr/>
        </p:nvSpPr>
        <p:spPr bwMode="auto">
          <a:xfrm>
            <a:off x="468313" y="765175"/>
            <a:ext cx="82804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lnSpc>
                <a:spcPct val="93000"/>
              </a:lnSpc>
              <a:spcAft>
                <a:spcPts val="1288"/>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a:t>			            </a:t>
            </a:r>
            <a:r>
              <a:rPr lang="de-DE" altLang="en-US" sz="3600" b="1"/>
              <a:t>Outline</a:t>
            </a:r>
          </a:p>
          <a:p>
            <a:pPr eaLnBrk="1" hangingPunct="1">
              <a:lnSpc>
                <a:spcPct val="100000"/>
              </a:lnSpc>
              <a:spcAft>
                <a:spcPct val="0"/>
              </a:spcAft>
              <a:buClrTx/>
              <a:buFontTx/>
              <a:buNone/>
            </a:pPr>
            <a:endParaRPr lang="de-DE" altLang="en-US" sz="2800"/>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Russia: great victory - gigantic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Ukraine: divided memory - contested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Poland: official memory vs. private memory</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Conclusion</a:t>
            </a:r>
          </a:p>
          <a:p>
            <a:pPr eaLnBrk="1" hangingPunct="1">
              <a:lnSpc>
                <a:spcPct val="100000"/>
              </a:lnSpc>
              <a:spcAft>
                <a:spcPct val="0"/>
              </a:spcAft>
              <a:buClrTx/>
              <a:buFontTx/>
              <a:buNone/>
            </a:pPr>
            <a:endParaRPr lang="de-DE" altLang="en-US" sz="2800"/>
          </a:p>
        </p:txBody>
      </p:sp>
      <p:sp>
        <p:nvSpPr>
          <p:cNvPr id="55298" name="AutoShape 2">
            <a:extLst>
              <a:ext uri="{FF2B5EF4-FFF2-40B4-BE49-F238E27FC236}">
                <a16:creationId xmlns:a16="http://schemas.microsoft.com/office/drawing/2014/main" id="{ED0742BD-C8A4-7E4F-9E04-475E7BB2907D}"/>
              </a:ext>
            </a:extLst>
          </p:cNvPr>
          <p:cNvSpPr>
            <a:spLocks noChangeArrowheads="1"/>
          </p:cNvSpPr>
          <p:nvPr/>
        </p:nvSpPr>
        <p:spPr bwMode="auto">
          <a:xfrm>
            <a:off x="0" y="1828800"/>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spTree>
  </p:cSld>
  <p:clrMapOvr>
    <a:masterClrMapping/>
  </p:clrMapOvr>
  <p:transition advTm="5456">
    <p:diamon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065" name="Group 1">
            <a:extLst>
              <a:ext uri="{FF2B5EF4-FFF2-40B4-BE49-F238E27FC236}">
                <a16:creationId xmlns:a16="http://schemas.microsoft.com/office/drawing/2014/main" id="{F1640304-D7F4-5543-A4CD-4C5A471700A3}"/>
              </a:ext>
            </a:extLst>
          </p:cNvPr>
          <p:cNvGrpSpPr>
            <a:grpSpLocks/>
          </p:cNvGrpSpPr>
          <p:nvPr/>
        </p:nvGrpSpPr>
        <p:grpSpPr bwMode="auto">
          <a:xfrm>
            <a:off x="0" y="-8175"/>
            <a:ext cx="5211688" cy="3645024"/>
            <a:chOff x="96" y="0"/>
            <a:chExt cx="5375" cy="3643"/>
          </a:xfrm>
        </p:grpSpPr>
        <p:pic>
          <p:nvPicPr>
            <p:cNvPr id="88067" name="Picture 2">
              <a:extLst>
                <a:ext uri="{FF2B5EF4-FFF2-40B4-BE49-F238E27FC236}">
                  <a16:creationId xmlns:a16="http://schemas.microsoft.com/office/drawing/2014/main" id="{53B4BD71-AF70-FE46-B037-B8EC46C358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 y="0"/>
              <a:ext cx="5375" cy="3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8068" name="Text Box 3">
              <a:extLst>
                <a:ext uri="{FF2B5EF4-FFF2-40B4-BE49-F238E27FC236}">
                  <a16:creationId xmlns:a16="http://schemas.microsoft.com/office/drawing/2014/main" id="{D41385C0-72A5-804D-929A-E6BD428511B4}"/>
                </a:ext>
              </a:extLst>
            </p:cNvPr>
            <p:cNvSpPr txBox="1">
              <a:spLocks noChangeArrowheads="1"/>
            </p:cNvSpPr>
            <p:nvPr/>
          </p:nvSpPr>
          <p:spPr bwMode="auto">
            <a:xfrm>
              <a:off x="96" y="0"/>
              <a:ext cx="5375" cy="3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grpSp>
      <p:sp>
        <p:nvSpPr>
          <p:cNvPr id="88066" name="Text Box 4">
            <a:extLst>
              <a:ext uri="{FF2B5EF4-FFF2-40B4-BE49-F238E27FC236}">
                <a16:creationId xmlns:a16="http://schemas.microsoft.com/office/drawing/2014/main" id="{5B5F44E4-62B3-2649-85AD-AE24E423088B}"/>
              </a:ext>
            </a:extLst>
          </p:cNvPr>
          <p:cNvSpPr txBox="1">
            <a:spLocks noChangeArrowheads="1"/>
          </p:cNvSpPr>
          <p:nvPr/>
        </p:nvSpPr>
        <p:spPr bwMode="auto">
          <a:xfrm>
            <a:off x="35346" y="4005064"/>
            <a:ext cx="3974976" cy="101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de-DE" altLang="en-US" sz="2000" dirty="0" err="1"/>
              <a:t>Lviv</a:t>
            </a:r>
            <a:r>
              <a:rPr lang="de-DE" altLang="en-US" sz="2000" dirty="0"/>
              <a:t> - Monument </a:t>
            </a:r>
            <a:r>
              <a:rPr lang="de-DE" altLang="en-US" sz="2000" dirty="0" err="1"/>
              <a:t>and</a:t>
            </a:r>
            <a:r>
              <a:rPr lang="de-DE" altLang="en-US" sz="2000" dirty="0"/>
              <a:t> </a:t>
            </a:r>
            <a:r>
              <a:rPr lang="de-DE" altLang="en-US" sz="2000" dirty="0" err="1"/>
              <a:t>cemetery</a:t>
            </a:r>
            <a:r>
              <a:rPr lang="de-DE" altLang="en-US" sz="2000" dirty="0"/>
              <a:t> </a:t>
            </a:r>
            <a:r>
              <a:rPr lang="de-DE" altLang="en-US" sz="2000" dirty="0" err="1"/>
              <a:t>of</a:t>
            </a:r>
            <a:r>
              <a:rPr lang="de-DE" altLang="en-US" sz="2000" dirty="0"/>
              <a:t> </a:t>
            </a:r>
            <a:r>
              <a:rPr lang="de-DE" altLang="en-US" sz="2000" dirty="0" err="1"/>
              <a:t>the</a:t>
            </a:r>
            <a:r>
              <a:rPr lang="de-DE" altLang="en-US" sz="2000" dirty="0"/>
              <a:t> </a:t>
            </a:r>
            <a:r>
              <a:rPr lang="de-DE" altLang="en-US" sz="2000" dirty="0" err="1"/>
              <a:t>soldiers</a:t>
            </a:r>
            <a:r>
              <a:rPr lang="de-DE" altLang="en-US" sz="2000" dirty="0"/>
              <a:t> </a:t>
            </a:r>
            <a:r>
              <a:rPr lang="de-DE" altLang="en-US" sz="2000" dirty="0" err="1"/>
              <a:t>of</a:t>
            </a:r>
            <a:r>
              <a:rPr lang="de-DE" altLang="en-US" sz="2000" dirty="0"/>
              <a:t> </a:t>
            </a:r>
            <a:r>
              <a:rPr lang="de-DE" altLang="en-US" sz="2000" dirty="0" err="1"/>
              <a:t>the</a:t>
            </a:r>
            <a:r>
              <a:rPr lang="de-DE" altLang="en-US" sz="2000" dirty="0"/>
              <a:t> </a:t>
            </a:r>
            <a:r>
              <a:rPr lang="de-DE" altLang="en-US" sz="2000" dirty="0" err="1"/>
              <a:t>two</a:t>
            </a:r>
            <a:r>
              <a:rPr lang="de-DE" altLang="en-US" sz="2000" dirty="0"/>
              <a:t> </a:t>
            </a:r>
            <a:r>
              <a:rPr lang="de-DE" altLang="en-US" sz="2000" dirty="0" err="1"/>
              <a:t>Ukrainian</a:t>
            </a:r>
            <a:r>
              <a:rPr lang="de-DE" altLang="en-US" sz="2000" dirty="0"/>
              <a:t> SS </a:t>
            </a:r>
            <a:r>
              <a:rPr lang="de-DE" altLang="en-US" sz="2000" dirty="0" err="1"/>
              <a:t>divisions</a:t>
            </a:r>
            <a:endParaRPr lang="de-DE" altLang="en-US" sz="2000" dirty="0"/>
          </a:p>
        </p:txBody>
      </p:sp>
      <p:grpSp>
        <p:nvGrpSpPr>
          <p:cNvPr id="7" name="Group 1">
            <a:extLst>
              <a:ext uri="{FF2B5EF4-FFF2-40B4-BE49-F238E27FC236}">
                <a16:creationId xmlns:a16="http://schemas.microsoft.com/office/drawing/2014/main" id="{C94A543E-59EC-8048-A8A9-384454478263}"/>
              </a:ext>
            </a:extLst>
          </p:cNvPr>
          <p:cNvGrpSpPr>
            <a:grpSpLocks/>
          </p:cNvGrpSpPr>
          <p:nvPr/>
        </p:nvGrpSpPr>
        <p:grpSpPr bwMode="auto">
          <a:xfrm>
            <a:off x="5345436" y="-14883"/>
            <a:ext cx="3594249" cy="5461992"/>
            <a:chOff x="0" y="-192"/>
            <a:chExt cx="3239" cy="4319"/>
          </a:xfrm>
        </p:grpSpPr>
        <p:pic>
          <p:nvPicPr>
            <p:cNvPr id="8" name="Picture 2">
              <a:extLst>
                <a:ext uri="{FF2B5EF4-FFF2-40B4-BE49-F238E27FC236}">
                  <a16:creationId xmlns:a16="http://schemas.microsoft.com/office/drawing/2014/main" id="{93819096-1BDA-F44B-A5ED-CE873E2D46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92"/>
              <a:ext cx="3239"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3">
              <a:extLst>
                <a:ext uri="{FF2B5EF4-FFF2-40B4-BE49-F238E27FC236}">
                  <a16:creationId xmlns:a16="http://schemas.microsoft.com/office/drawing/2014/main" id="{4F9D0705-DA5F-794D-8A12-7B2416C6236B}"/>
                </a:ext>
              </a:extLst>
            </p:cNvPr>
            <p:cNvSpPr txBox="1">
              <a:spLocks noChangeArrowheads="1"/>
            </p:cNvSpPr>
            <p:nvPr/>
          </p:nvSpPr>
          <p:spPr bwMode="auto">
            <a:xfrm>
              <a:off x="0" y="-192"/>
              <a:ext cx="3239" cy="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grpSp>
      <p:sp>
        <p:nvSpPr>
          <p:cNvPr id="13" name="Text Box 4">
            <a:extLst>
              <a:ext uri="{FF2B5EF4-FFF2-40B4-BE49-F238E27FC236}">
                <a16:creationId xmlns:a16="http://schemas.microsoft.com/office/drawing/2014/main" id="{CE501275-FB05-9D48-A154-D275F457B3DA}"/>
              </a:ext>
            </a:extLst>
          </p:cNvPr>
          <p:cNvSpPr txBox="1">
            <a:spLocks noChangeArrowheads="1"/>
          </p:cNvSpPr>
          <p:nvPr/>
        </p:nvSpPr>
        <p:spPr bwMode="auto">
          <a:xfrm>
            <a:off x="2343035" y="5426064"/>
            <a:ext cx="6809184" cy="1369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de-DE" altLang="en-US" sz="1800" dirty="0" err="1"/>
              <a:t>Lviv</a:t>
            </a:r>
            <a:r>
              <a:rPr lang="de-DE" altLang="en-US" sz="1800" dirty="0"/>
              <a:t> - Monument on </a:t>
            </a:r>
            <a:r>
              <a:rPr lang="de-DE" altLang="en-US" sz="1800" dirty="0" err="1"/>
              <a:t>the</a:t>
            </a:r>
            <a:r>
              <a:rPr lang="de-DE" altLang="en-US" sz="1800" dirty="0"/>
              <a:t> </a:t>
            </a:r>
            <a:r>
              <a:rPr lang="de-DE" altLang="en-US" sz="1800" dirty="0" err="1"/>
              <a:t>new</a:t>
            </a:r>
            <a:r>
              <a:rPr lang="de-DE" altLang="en-US" sz="1800" dirty="0"/>
              <a:t> </a:t>
            </a:r>
            <a:r>
              <a:rPr lang="de-DE" altLang="en-US" sz="1800" dirty="0" err="1"/>
              <a:t>Ukrainian</a:t>
            </a:r>
            <a:r>
              <a:rPr lang="de-DE" altLang="en-US" sz="1800" dirty="0"/>
              <a:t> </a:t>
            </a:r>
            <a:r>
              <a:rPr lang="de-DE" altLang="en-US" sz="1800" dirty="0" err="1"/>
              <a:t>memorial</a:t>
            </a:r>
            <a:endParaRPr lang="de-DE" altLang="en-US" sz="1800" dirty="0"/>
          </a:p>
          <a:p>
            <a:pPr eaLnBrk="1" hangingPunct="1">
              <a:lnSpc>
                <a:spcPct val="100000"/>
              </a:lnSpc>
              <a:spcBef>
                <a:spcPts val="1250"/>
              </a:spcBef>
              <a:spcAft>
                <a:spcPct val="0"/>
              </a:spcAft>
              <a:buClrTx/>
              <a:buFontTx/>
              <a:buNone/>
            </a:pPr>
            <a:r>
              <a:rPr lang="de-DE" altLang="en-US" sz="1800" dirty="0"/>
              <a:t>„</a:t>
            </a:r>
            <a:r>
              <a:rPr lang="de-DE" altLang="en-US" sz="1800" dirty="0" err="1"/>
              <a:t>To</a:t>
            </a:r>
            <a:r>
              <a:rPr lang="de-DE" altLang="en-US" sz="1800" dirty="0"/>
              <a:t> </a:t>
            </a:r>
            <a:r>
              <a:rPr lang="de-DE" altLang="en-US" sz="1800" dirty="0" err="1"/>
              <a:t>the</a:t>
            </a:r>
            <a:r>
              <a:rPr lang="de-DE" altLang="en-US" sz="1800" dirty="0"/>
              <a:t> </a:t>
            </a:r>
            <a:r>
              <a:rPr lang="de-DE" altLang="en-US" sz="1800" dirty="0" err="1"/>
              <a:t>soldiers</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Ukrainian</a:t>
            </a:r>
            <a:r>
              <a:rPr lang="de-DE" altLang="en-US" sz="1800" dirty="0"/>
              <a:t> National </a:t>
            </a:r>
            <a:r>
              <a:rPr lang="de-DE" altLang="en-US" sz="1800" dirty="0" err="1"/>
              <a:t>Army</a:t>
            </a:r>
            <a:r>
              <a:rPr lang="de-DE" altLang="en-US" sz="1800" dirty="0"/>
              <a:t>, fallen in </a:t>
            </a:r>
            <a:r>
              <a:rPr lang="de-DE" altLang="en-US" sz="1800" dirty="0" err="1"/>
              <a:t>battle</a:t>
            </a:r>
            <a:r>
              <a:rPr lang="de-DE" altLang="en-US" sz="1800" dirty="0"/>
              <a:t> - </a:t>
            </a:r>
            <a:r>
              <a:rPr lang="de-DE" altLang="en-US" sz="1800" dirty="0" err="1"/>
              <a:t>faithful</a:t>
            </a:r>
            <a:r>
              <a:rPr lang="de-DE" altLang="en-US" sz="1800" dirty="0"/>
              <a:t> </a:t>
            </a:r>
            <a:r>
              <a:rPr lang="de-DE" altLang="en-US" sz="1800" dirty="0" err="1"/>
              <a:t>successors</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heroes</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fight</a:t>
            </a:r>
            <a:r>
              <a:rPr lang="de-DE" altLang="en-US" sz="1800" dirty="0"/>
              <a:t> </a:t>
            </a:r>
            <a:r>
              <a:rPr lang="de-DE" altLang="en-US" sz="1800" dirty="0" err="1"/>
              <a:t>for</a:t>
            </a:r>
            <a:r>
              <a:rPr lang="de-DE" altLang="en-US" sz="1800" dirty="0"/>
              <a:t> </a:t>
            </a:r>
            <a:r>
              <a:rPr lang="de-DE" altLang="en-US" sz="1800" dirty="0" err="1"/>
              <a:t>liberation</a:t>
            </a:r>
            <a:r>
              <a:rPr lang="de-DE" altLang="en-US" sz="1800" dirty="0"/>
              <a:t> </a:t>
            </a:r>
            <a:r>
              <a:rPr lang="de-DE" altLang="en-US" sz="1800" dirty="0" err="1"/>
              <a:t>for</a:t>
            </a:r>
            <a:r>
              <a:rPr lang="de-DE" altLang="en-US" sz="1800" dirty="0"/>
              <a:t> </a:t>
            </a:r>
            <a:r>
              <a:rPr lang="de-DE" altLang="en-US" sz="1800" dirty="0" err="1"/>
              <a:t>the</a:t>
            </a:r>
            <a:r>
              <a:rPr lang="de-DE" altLang="en-US" sz="1800" dirty="0"/>
              <a:t> </a:t>
            </a:r>
            <a:r>
              <a:rPr lang="de-DE" altLang="en-US" sz="1800" dirty="0" err="1"/>
              <a:t>freedom</a:t>
            </a:r>
            <a:r>
              <a:rPr lang="de-DE" altLang="en-US" sz="1800" dirty="0"/>
              <a:t> </a:t>
            </a:r>
            <a:r>
              <a:rPr lang="de-DE" altLang="en-US" sz="1800" dirty="0" err="1"/>
              <a:t>of</a:t>
            </a:r>
            <a:r>
              <a:rPr lang="de-DE" altLang="en-US" sz="1800" dirty="0"/>
              <a:t> </a:t>
            </a:r>
            <a:r>
              <a:rPr lang="de-DE" altLang="en-US" sz="1800" dirty="0" err="1"/>
              <a:t>the</a:t>
            </a:r>
            <a:r>
              <a:rPr lang="de-DE" altLang="en-US" sz="1800" dirty="0"/>
              <a:t> </a:t>
            </a:r>
            <a:r>
              <a:rPr lang="de-DE" altLang="en-US" sz="1800" dirty="0" err="1"/>
              <a:t>Fatherland</a:t>
            </a:r>
            <a:r>
              <a:rPr lang="de-DE" altLang="en-US" sz="1800" dirty="0"/>
              <a:t>“</a:t>
            </a:r>
          </a:p>
        </p:txBody>
      </p:sp>
    </p:spTree>
  </p:cSld>
  <p:clrMapOvr>
    <a:masterClrMapping/>
  </p:clrMapOvr>
  <p:transition advTm="149118">
    <p:diamon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p:nvPr>
        </p:nvPicPr>
        <p:blipFill>
          <a:blip r:embed="rId2">
            <a:extLst>
              <a:ext uri="{28A0092B-C50C-407E-A947-70E740481C1C}">
                <a14:useLocalDpi xmlns:a14="http://schemas.microsoft.com/office/drawing/2010/main" val="0"/>
              </a:ext>
            </a:extLst>
          </a:blip>
          <a:stretch>
            <a:fillRect/>
          </a:stretch>
        </p:blipFill>
        <p:spPr>
          <a:xfrm>
            <a:off x="1143000" y="846700"/>
            <a:ext cx="4409885" cy="2648243"/>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9040" y="3447343"/>
            <a:ext cx="4251960" cy="2553407"/>
          </a:xfrm>
          <a:prstGeom prst="rect">
            <a:avLst/>
          </a:prstGeom>
        </p:spPr>
      </p:pic>
    </p:spTree>
    <p:extLst>
      <p:ext uri="{BB962C8B-B14F-4D97-AF65-F5344CB8AC3E}">
        <p14:creationId xmlns:p14="http://schemas.microsoft.com/office/powerpoint/2010/main" val="426851674"/>
      </p:ext>
    </p:extLst>
  </p:cSld>
  <p:clrMapOvr>
    <a:masterClrMapping/>
  </p:clrMapOvr>
  <mc:AlternateContent xmlns:mc="http://schemas.openxmlformats.org/markup-compatibility/2006" xmlns:p14="http://schemas.microsoft.com/office/powerpoint/2010/main">
    <mc:Choice Requires="p14">
      <p:transition p14:dur="250" advClick="0">
        <p:fade/>
      </p:transition>
    </mc:Choice>
    <mc:Fallback xmlns="">
      <p:transition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19" y="1142122"/>
            <a:ext cx="3569244" cy="214341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3611002"/>
            <a:ext cx="3610482" cy="216818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3482" y="1362076"/>
            <a:ext cx="3247518" cy="195021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2863" y="3517876"/>
            <a:ext cx="3268137" cy="1962596"/>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63308" y="3896473"/>
            <a:ext cx="2637692" cy="1583999"/>
          </a:xfrm>
          <a:prstGeom prst="rect">
            <a:avLst/>
          </a:prstGeom>
        </p:spPr>
      </p:pic>
    </p:spTree>
    <p:extLst>
      <p:ext uri="{BB962C8B-B14F-4D97-AF65-F5344CB8AC3E}">
        <p14:creationId xmlns:p14="http://schemas.microsoft.com/office/powerpoint/2010/main" val="3537340071"/>
      </p:ext>
    </p:extLst>
  </p:cSld>
  <p:clrMapOvr>
    <a:masterClrMapping/>
  </p:clrMapOvr>
  <mc:AlternateContent xmlns:mc="http://schemas.openxmlformats.org/markup-compatibility/2006" xmlns:p14="http://schemas.microsoft.com/office/powerpoint/2010/main">
    <mc:Choice Requires="p14">
      <p:transition p14:dur="250" advClick="0">
        <p:fade/>
      </p:transition>
    </mc:Choice>
    <mc:Fallback xmlns="">
      <p:transition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ext Box 1">
            <a:extLst>
              <a:ext uri="{FF2B5EF4-FFF2-40B4-BE49-F238E27FC236}">
                <a16:creationId xmlns:a16="http://schemas.microsoft.com/office/drawing/2014/main" id="{2D0AF7E1-2068-F145-B337-C591970E019E}"/>
              </a:ext>
            </a:extLst>
          </p:cNvPr>
          <p:cNvSpPr txBox="1">
            <a:spLocks noChangeArrowheads="1"/>
          </p:cNvSpPr>
          <p:nvPr/>
        </p:nvSpPr>
        <p:spPr bwMode="auto">
          <a:xfrm>
            <a:off x="468313" y="765175"/>
            <a:ext cx="82804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lnSpc>
                <a:spcPct val="93000"/>
              </a:lnSpc>
              <a:spcAft>
                <a:spcPts val="1288"/>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a:t>			            </a:t>
            </a:r>
            <a:r>
              <a:rPr lang="de-DE" altLang="en-US" sz="3600" b="1"/>
              <a:t>Outline</a:t>
            </a:r>
          </a:p>
          <a:p>
            <a:pPr eaLnBrk="1" hangingPunct="1">
              <a:lnSpc>
                <a:spcPct val="100000"/>
              </a:lnSpc>
              <a:spcAft>
                <a:spcPct val="0"/>
              </a:spcAft>
              <a:buClrTx/>
              <a:buFontTx/>
              <a:buNone/>
            </a:pPr>
            <a:endParaRPr lang="de-DE" altLang="en-US" sz="2800"/>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Russia: great victory - gigantic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Ukraine: divided memory - contested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Poland: official memory vs. private memory</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Conclusion</a:t>
            </a:r>
          </a:p>
          <a:p>
            <a:pPr eaLnBrk="1" hangingPunct="1">
              <a:lnSpc>
                <a:spcPct val="100000"/>
              </a:lnSpc>
              <a:spcAft>
                <a:spcPct val="0"/>
              </a:spcAft>
              <a:buClrTx/>
              <a:buFontTx/>
              <a:buNone/>
            </a:pPr>
            <a:endParaRPr lang="de-DE" altLang="en-US" sz="2800"/>
          </a:p>
        </p:txBody>
      </p:sp>
      <p:sp>
        <p:nvSpPr>
          <p:cNvPr id="98306" name="AutoShape 2">
            <a:extLst>
              <a:ext uri="{FF2B5EF4-FFF2-40B4-BE49-F238E27FC236}">
                <a16:creationId xmlns:a16="http://schemas.microsoft.com/office/drawing/2014/main" id="{C4904AB1-6329-E740-83C7-D3A09CF6857F}"/>
              </a:ext>
            </a:extLst>
          </p:cNvPr>
          <p:cNvSpPr>
            <a:spLocks noChangeArrowheads="1"/>
          </p:cNvSpPr>
          <p:nvPr/>
        </p:nvSpPr>
        <p:spPr bwMode="auto">
          <a:xfrm>
            <a:off x="68263" y="3087688"/>
            <a:ext cx="433387"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spTree>
  </p:cSld>
  <p:clrMapOvr>
    <a:masterClrMapping/>
  </p:clrMapOvr>
  <p:transition advTm="40320">
    <p:diamon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ext Box 1">
            <a:extLst>
              <a:ext uri="{FF2B5EF4-FFF2-40B4-BE49-F238E27FC236}">
                <a16:creationId xmlns:a16="http://schemas.microsoft.com/office/drawing/2014/main" id="{C47E1A98-FA6E-014D-BFC7-AA7407CD389B}"/>
              </a:ext>
            </a:extLst>
          </p:cNvPr>
          <p:cNvSpPr txBox="1">
            <a:spLocks noChangeArrowheads="1"/>
          </p:cNvSpPr>
          <p:nvPr/>
        </p:nvSpPr>
        <p:spPr bwMode="auto">
          <a:xfrm>
            <a:off x="468313" y="-34925"/>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Poland and the </a:t>
            </a:r>
            <a:r>
              <a:rPr lang="en-GB" altLang="en-US" sz="3200"/>
              <a:t>Memory</a:t>
            </a:r>
            <a:r>
              <a:rPr lang="en-GB" altLang="en-US" sz="4000"/>
              <a:t> of WWII</a:t>
            </a:r>
          </a:p>
        </p:txBody>
      </p:sp>
      <p:sp>
        <p:nvSpPr>
          <p:cNvPr id="100354" name="Text Box 2">
            <a:extLst>
              <a:ext uri="{FF2B5EF4-FFF2-40B4-BE49-F238E27FC236}">
                <a16:creationId xmlns:a16="http://schemas.microsoft.com/office/drawing/2014/main" id="{49CE7172-ED58-EE45-ADDF-55E23536CFA6}"/>
              </a:ext>
            </a:extLst>
          </p:cNvPr>
          <p:cNvSpPr txBox="1">
            <a:spLocks noChangeArrowheads="1"/>
          </p:cNvSpPr>
          <p:nvPr/>
        </p:nvSpPr>
        <p:spPr bwMode="auto">
          <a:xfrm>
            <a:off x="250825" y="908050"/>
            <a:ext cx="4392613" cy="521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Communist Poland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Brotherhood with Soviet Union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of Poland culmination of Polish history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Communist resistance within the Polish tradition of fighting for liberty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Armia Krajowa: at best marginalisation of its role, at worst accused of collaboration with the Germans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act of irresponsible people or even criminals – anti-Soviet dimension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propaganda linked to pro-Russian and pro-Soviet propaganda</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Dominant in public space</a:t>
            </a:r>
          </a:p>
        </p:txBody>
      </p:sp>
      <p:sp>
        <p:nvSpPr>
          <p:cNvPr id="100355" name="Text Box 3">
            <a:extLst>
              <a:ext uri="{FF2B5EF4-FFF2-40B4-BE49-F238E27FC236}">
                <a16:creationId xmlns:a16="http://schemas.microsoft.com/office/drawing/2014/main" id="{1CA15C16-07F6-D947-A7C3-1E72FA0B8A07}"/>
              </a:ext>
            </a:extLst>
          </p:cNvPr>
          <p:cNvSpPr txBox="1">
            <a:spLocks noChangeArrowheads="1"/>
          </p:cNvSpPr>
          <p:nvPr/>
        </p:nvSpPr>
        <p:spPr bwMode="auto">
          <a:xfrm>
            <a:off x="4572000" y="908050"/>
            <a:ext cx="424815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Opposition view (exiles, church, samizdat, private memory)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but followed by oppression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 dominated by Moscow</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resistance of Armia Krajowa, no collaboration, in the tradition of uprisings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mixed feelings, but mainly positive connotation – Polish heroism against overwhelming enemy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attitudes accepted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None/>
            </a:pPr>
            <a:endParaRPr lang="en-GB" altLang="en-US" sz="1800"/>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Often present in private space</a:t>
            </a:r>
          </a:p>
        </p:txBody>
      </p:sp>
      <p:sp>
        <p:nvSpPr>
          <p:cNvPr id="100356" name="Text Box 4">
            <a:extLst>
              <a:ext uri="{FF2B5EF4-FFF2-40B4-BE49-F238E27FC236}">
                <a16:creationId xmlns:a16="http://schemas.microsoft.com/office/drawing/2014/main" id="{88891302-7B4C-5549-B4E9-5EC1E9F16807}"/>
              </a:ext>
            </a:extLst>
          </p:cNvPr>
          <p:cNvSpPr txBox="1">
            <a:spLocks noChangeArrowheads="1"/>
          </p:cNvSpPr>
          <p:nvPr/>
        </p:nvSpPr>
        <p:spPr bwMode="auto">
          <a:xfrm>
            <a:off x="1331913" y="6156325"/>
            <a:ext cx="7129462"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Official memory only reflects part of private memory and personal experiences </a:t>
            </a:r>
          </a:p>
        </p:txBody>
      </p:sp>
    </p:spTree>
  </p:cSld>
  <p:clrMapOvr>
    <a:masterClrMapping/>
  </p:clrMapOvr>
  <p:transition advTm="350688">
    <p:diamon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Picture 1">
            <a:extLst>
              <a:ext uri="{FF2B5EF4-FFF2-40B4-BE49-F238E27FC236}">
                <a16:creationId xmlns:a16="http://schemas.microsoft.com/office/drawing/2014/main" id="{892F5627-55DB-F541-9B1B-377AD3B39D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946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402" name="Rectangle 2">
            <a:extLst>
              <a:ext uri="{FF2B5EF4-FFF2-40B4-BE49-F238E27FC236}">
                <a16:creationId xmlns:a16="http://schemas.microsoft.com/office/drawing/2014/main" id="{07740973-28D9-5D48-A38F-6DC1BB6CC062}"/>
              </a:ext>
            </a:extLst>
          </p:cNvPr>
          <p:cNvSpPr>
            <a:spLocks noChangeArrowheads="1"/>
          </p:cNvSpPr>
          <p:nvPr/>
        </p:nvSpPr>
        <p:spPr bwMode="auto">
          <a:xfrm>
            <a:off x="5292725" y="538163"/>
            <a:ext cx="3527425"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2000" dirty="0"/>
              <a:t>Polish Communist propaganda poster, 1940s</a:t>
            </a:r>
          </a:p>
          <a:p>
            <a:pPr eaLnBrk="1" hangingPunct="1">
              <a:lnSpc>
                <a:spcPct val="100000"/>
              </a:lnSpc>
              <a:spcAft>
                <a:spcPct val="0"/>
              </a:spcAft>
              <a:buClrTx/>
              <a:buFontTx/>
              <a:buNone/>
            </a:pPr>
            <a:r>
              <a:rPr lang="en-GB" altLang="en-US" sz="2000" dirty="0"/>
              <a:t>The Giant and the dwarf of </a:t>
            </a:r>
            <a:r>
              <a:rPr lang="en-GB" altLang="en-US" sz="2000" dirty="0">
                <a:solidFill>
                  <a:srgbClr val="FFCC00"/>
                </a:solidFill>
                <a:hlinkClick r:id="rId4"/>
              </a:rPr>
              <a:t>reactionism</a:t>
            </a:r>
            <a:r>
              <a:rPr lang="en-GB" altLang="en-US" sz="2000" dirty="0"/>
              <a:t> </a:t>
            </a:r>
          </a:p>
        </p:txBody>
      </p:sp>
    </p:spTree>
  </p:cSld>
  <p:clrMapOvr>
    <a:masterClrMapping/>
  </p:clrMapOvr>
  <p:transition advTm="34604">
    <p:diamon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Picture 1">
            <a:extLst>
              <a:ext uri="{FF2B5EF4-FFF2-40B4-BE49-F238E27FC236}">
                <a16:creationId xmlns:a16="http://schemas.microsoft.com/office/drawing/2014/main" id="{B02841FF-FF2D-9D4F-9B56-93AE52E35A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0163"/>
            <a:ext cx="7921625" cy="625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6498" name="Text Box 2">
            <a:extLst>
              <a:ext uri="{FF2B5EF4-FFF2-40B4-BE49-F238E27FC236}">
                <a16:creationId xmlns:a16="http://schemas.microsoft.com/office/drawing/2014/main" id="{5F026D84-CCF1-4A4B-B198-79BA85D836DC}"/>
              </a:ext>
            </a:extLst>
          </p:cNvPr>
          <p:cNvSpPr txBox="1">
            <a:spLocks noChangeArrowheads="1"/>
          </p:cNvSpPr>
          <p:nvPr/>
        </p:nvSpPr>
        <p:spPr bwMode="auto">
          <a:xfrm>
            <a:off x="1116013" y="6381750"/>
            <a:ext cx="72009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Remembering Polish victims of Nazi terror, 1960s – 1980s</a:t>
            </a:r>
          </a:p>
        </p:txBody>
      </p:sp>
    </p:spTree>
  </p:cSld>
  <p:clrMapOvr>
    <a:masterClrMapping/>
  </p:clrMapOvr>
  <p:transition advTm="26376">
    <p:diamon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ext Box 1">
            <a:extLst>
              <a:ext uri="{FF2B5EF4-FFF2-40B4-BE49-F238E27FC236}">
                <a16:creationId xmlns:a16="http://schemas.microsoft.com/office/drawing/2014/main" id="{C47E1A98-FA6E-014D-BFC7-AA7407CD389B}"/>
              </a:ext>
            </a:extLst>
          </p:cNvPr>
          <p:cNvSpPr txBox="1">
            <a:spLocks noChangeArrowheads="1"/>
          </p:cNvSpPr>
          <p:nvPr/>
        </p:nvSpPr>
        <p:spPr bwMode="auto">
          <a:xfrm>
            <a:off x="468313" y="-34925"/>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Poland and the </a:t>
            </a:r>
            <a:r>
              <a:rPr lang="en-GB" altLang="en-US" sz="3200"/>
              <a:t>Memory</a:t>
            </a:r>
            <a:r>
              <a:rPr lang="en-GB" altLang="en-US" sz="4000"/>
              <a:t> of WWII</a:t>
            </a:r>
          </a:p>
        </p:txBody>
      </p:sp>
      <p:sp>
        <p:nvSpPr>
          <p:cNvPr id="100354" name="Text Box 2">
            <a:extLst>
              <a:ext uri="{FF2B5EF4-FFF2-40B4-BE49-F238E27FC236}">
                <a16:creationId xmlns:a16="http://schemas.microsoft.com/office/drawing/2014/main" id="{49CE7172-ED58-EE45-ADDF-55E23536CFA6}"/>
              </a:ext>
            </a:extLst>
          </p:cNvPr>
          <p:cNvSpPr txBox="1">
            <a:spLocks noChangeArrowheads="1"/>
          </p:cNvSpPr>
          <p:nvPr/>
        </p:nvSpPr>
        <p:spPr bwMode="auto">
          <a:xfrm>
            <a:off x="250825" y="908050"/>
            <a:ext cx="4392613" cy="521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Communist Poland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Brotherhood with Soviet Union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of Poland culmination of Polish history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Communist resistance within the Polish tradition of fighting for liberty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Armia Krajowa: at best marginalisation of its role, at worst accused of collaboration with the Germans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act of irresponsible people or even criminals – anti-Soviet dimension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propaganda linked to pro-Russian and pro-Soviet propaganda</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Dominant in public space</a:t>
            </a:r>
          </a:p>
        </p:txBody>
      </p:sp>
      <p:sp>
        <p:nvSpPr>
          <p:cNvPr id="100355" name="Text Box 3">
            <a:extLst>
              <a:ext uri="{FF2B5EF4-FFF2-40B4-BE49-F238E27FC236}">
                <a16:creationId xmlns:a16="http://schemas.microsoft.com/office/drawing/2014/main" id="{1CA15C16-07F6-D947-A7C3-1E72FA0B8A07}"/>
              </a:ext>
            </a:extLst>
          </p:cNvPr>
          <p:cNvSpPr txBox="1">
            <a:spLocks noChangeArrowheads="1"/>
          </p:cNvSpPr>
          <p:nvPr/>
        </p:nvSpPr>
        <p:spPr bwMode="auto">
          <a:xfrm>
            <a:off x="4572000" y="908050"/>
            <a:ext cx="424815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Opposition view (exiles, church, samizdat, private memory)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but followed by oppression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 dominated by Moscow</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resistance of Armia Krajowa, no collaboration, in the tradition of uprisings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mixed feelings, but mainly positive connotation – Polish heroism against overwhelming enemy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attitudes accepted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None/>
            </a:pPr>
            <a:endParaRPr lang="en-GB" altLang="en-US" sz="1800"/>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Often present in private space</a:t>
            </a:r>
          </a:p>
        </p:txBody>
      </p:sp>
      <p:sp>
        <p:nvSpPr>
          <p:cNvPr id="100356" name="Text Box 4">
            <a:extLst>
              <a:ext uri="{FF2B5EF4-FFF2-40B4-BE49-F238E27FC236}">
                <a16:creationId xmlns:a16="http://schemas.microsoft.com/office/drawing/2014/main" id="{88891302-7B4C-5549-B4E9-5EC1E9F16807}"/>
              </a:ext>
            </a:extLst>
          </p:cNvPr>
          <p:cNvSpPr txBox="1">
            <a:spLocks noChangeArrowheads="1"/>
          </p:cNvSpPr>
          <p:nvPr/>
        </p:nvSpPr>
        <p:spPr bwMode="auto">
          <a:xfrm>
            <a:off x="1331913" y="6156325"/>
            <a:ext cx="7129462"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Official memory only reflects part of private memory and personal experiences </a:t>
            </a:r>
          </a:p>
        </p:txBody>
      </p:sp>
    </p:spTree>
    <p:extLst>
      <p:ext uri="{BB962C8B-B14F-4D97-AF65-F5344CB8AC3E}">
        <p14:creationId xmlns:p14="http://schemas.microsoft.com/office/powerpoint/2010/main" val="1161791468"/>
      </p:ext>
    </p:extLst>
  </p:cSld>
  <p:clrMapOvr>
    <a:masterClrMapping/>
  </p:clrMapOvr>
  <p:transition advTm="350688">
    <p:diamon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a:extLst>
              <a:ext uri="{FF2B5EF4-FFF2-40B4-BE49-F238E27FC236}">
                <a16:creationId xmlns:a16="http://schemas.microsoft.com/office/drawing/2014/main" id="{D31C9106-C62A-5F42-980C-61E2A418AFCC}"/>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0" y="0"/>
            <a:ext cx="4418013" cy="6019800"/>
          </a:xfrm>
        </p:spPr>
      </p:pic>
      <p:sp>
        <p:nvSpPr>
          <p:cNvPr id="8194" name="Text Box 4">
            <a:extLst>
              <a:ext uri="{FF2B5EF4-FFF2-40B4-BE49-F238E27FC236}">
                <a16:creationId xmlns:a16="http://schemas.microsoft.com/office/drawing/2014/main" id="{11578D3A-E3EF-2348-9781-EB26780AC7DA}"/>
              </a:ext>
            </a:extLst>
          </p:cNvPr>
          <p:cNvSpPr txBox="1">
            <a:spLocks noChangeArrowheads="1"/>
          </p:cNvSpPr>
          <p:nvPr/>
        </p:nvSpPr>
        <p:spPr bwMode="auto">
          <a:xfrm>
            <a:off x="4724400" y="914400"/>
            <a:ext cx="4184650"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de-DE" altLang="de-GB" dirty="0" err="1">
                <a:solidFill>
                  <a:schemeClr val="bg1"/>
                </a:solidFill>
              </a:rPr>
              <a:t>Warsaw</a:t>
            </a:r>
            <a:r>
              <a:rPr lang="de-DE" altLang="de-GB" dirty="0">
                <a:solidFill>
                  <a:schemeClr val="bg1"/>
                </a:solidFill>
              </a:rPr>
              <a:t> - Monument </a:t>
            </a:r>
            <a:r>
              <a:rPr lang="de-DE" altLang="de-GB" dirty="0" err="1">
                <a:solidFill>
                  <a:schemeClr val="bg1"/>
                </a:solidFill>
              </a:rPr>
              <a:t>to</a:t>
            </a:r>
            <a:r>
              <a:rPr lang="de-DE" altLang="de-GB" dirty="0">
                <a:solidFill>
                  <a:schemeClr val="bg1"/>
                </a:solidFill>
              </a:rPr>
              <a:t> </a:t>
            </a:r>
            <a:r>
              <a:rPr lang="de-DE" altLang="de-GB" dirty="0" err="1">
                <a:solidFill>
                  <a:schemeClr val="bg1"/>
                </a:solidFill>
              </a:rPr>
              <a:t>the</a:t>
            </a:r>
            <a:r>
              <a:rPr lang="de-DE" altLang="de-GB" dirty="0">
                <a:solidFill>
                  <a:schemeClr val="bg1"/>
                </a:solidFill>
              </a:rPr>
              <a:t> Little Insurgent (</a:t>
            </a:r>
            <a:r>
              <a:rPr lang="de-DE" altLang="de-GB" dirty="0" err="1">
                <a:solidFill>
                  <a:schemeClr val="bg1"/>
                </a:solidFill>
              </a:rPr>
              <a:t>sculptor</a:t>
            </a:r>
            <a:r>
              <a:rPr lang="de-DE" altLang="de-GB" dirty="0">
                <a:solidFill>
                  <a:schemeClr val="bg1"/>
                </a:solidFill>
              </a:rPr>
              <a:t>: Janusz </a:t>
            </a:r>
            <a:r>
              <a:rPr lang="de-DE" altLang="de-GB" dirty="0" err="1">
                <a:solidFill>
                  <a:schemeClr val="bg1"/>
                </a:solidFill>
              </a:rPr>
              <a:t>Jaruszkiewicz</a:t>
            </a:r>
            <a:endParaRPr lang="de-DE" altLang="de-GB" dirty="0">
              <a:solidFill>
                <a:schemeClr val="bg1"/>
              </a:solidFill>
            </a:endParaRPr>
          </a:p>
          <a:p>
            <a:r>
              <a:rPr lang="de-DE" altLang="de-GB" dirty="0" err="1">
                <a:solidFill>
                  <a:schemeClr val="bg1"/>
                </a:solidFill>
              </a:rPr>
              <a:t>Unveiled</a:t>
            </a:r>
            <a:r>
              <a:rPr lang="de-DE" altLang="de-GB" dirty="0">
                <a:solidFill>
                  <a:schemeClr val="bg1"/>
                </a:solidFill>
              </a:rPr>
              <a:t>, 1 </a:t>
            </a:r>
            <a:r>
              <a:rPr lang="de-DE" altLang="de-GB" dirty="0" err="1">
                <a:solidFill>
                  <a:schemeClr val="bg1"/>
                </a:solidFill>
              </a:rPr>
              <a:t>October</a:t>
            </a:r>
            <a:r>
              <a:rPr lang="de-DE" altLang="de-GB" dirty="0">
                <a:solidFill>
                  <a:schemeClr val="bg1"/>
                </a:solidFill>
              </a:rPr>
              <a:t> 1983)</a:t>
            </a:r>
          </a:p>
        </p:txBody>
      </p:sp>
    </p:spTree>
    <p:extLst>
      <p:ext uri="{BB962C8B-B14F-4D97-AF65-F5344CB8AC3E}">
        <p14:creationId xmlns:p14="http://schemas.microsoft.com/office/powerpoint/2010/main" val="2954152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1">
            <a:extLst>
              <a:ext uri="{FF2B5EF4-FFF2-40B4-BE49-F238E27FC236}">
                <a16:creationId xmlns:a16="http://schemas.microsoft.com/office/drawing/2014/main" id="{33D2B9E6-6851-0940-97EE-D867C60CF1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96136" cy="390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8546" name="Text Box 2">
            <a:extLst>
              <a:ext uri="{FF2B5EF4-FFF2-40B4-BE49-F238E27FC236}">
                <a16:creationId xmlns:a16="http://schemas.microsoft.com/office/drawing/2014/main" id="{C551A8F0-469C-3C47-AFB3-773B1DB35667}"/>
              </a:ext>
            </a:extLst>
          </p:cNvPr>
          <p:cNvSpPr txBox="1">
            <a:spLocks noChangeArrowheads="1"/>
          </p:cNvSpPr>
          <p:nvPr/>
        </p:nvSpPr>
        <p:spPr bwMode="auto">
          <a:xfrm>
            <a:off x="827088" y="6381750"/>
            <a:ext cx="74168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Part of the new monument of the Warsaw Rising in Warsaw</a:t>
            </a:r>
          </a:p>
        </p:txBody>
      </p:sp>
      <p:pic>
        <p:nvPicPr>
          <p:cNvPr id="5" name="Picture 1">
            <a:extLst>
              <a:ext uri="{FF2B5EF4-FFF2-40B4-BE49-F238E27FC236}">
                <a16:creationId xmlns:a16="http://schemas.microsoft.com/office/drawing/2014/main" id="{A5091752-70C1-2640-B6F1-CDFBBD9711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536" y="2413000"/>
            <a:ext cx="4571999" cy="327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advTm="31341">
    <p:diamon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 Box 1">
            <a:extLst>
              <a:ext uri="{FF2B5EF4-FFF2-40B4-BE49-F238E27FC236}">
                <a16:creationId xmlns:a16="http://schemas.microsoft.com/office/drawing/2014/main" id="{3107196C-B394-A748-9194-E22A3A471A57}"/>
              </a:ext>
            </a:extLst>
          </p:cNvPr>
          <p:cNvSpPr txBox="1">
            <a:spLocks noChangeArrowheads="1"/>
          </p:cNvSpPr>
          <p:nvPr/>
        </p:nvSpPr>
        <p:spPr bwMode="auto">
          <a:xfrm>
            <a:off x="457200" y="190500"/>
            <a:ext cx="8229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The Great Patriotic War and Soviet memory policy</a:t>
            </a:r>
          </a:p>
        </p:txBody>
      </p:sp>
      <p:sp>
        <p:nvSpPr>
          <p:cNvPr id="57346" name="Text Box 2">
            <a:extLst>
              <a:ext uri="{FF2B5EF4-FFF2-40B4-BE49-F238E27FC236}">
                <a16:creationId xmlns:a16="http://schemas.microsoft.com/office/drawing/2014/main" id="{59790DCA-1CD8-AB40-A4B9-93273942E7FF}"/>
              </a:ext>
            </a:extLst>
          </p:cNvPr>
          <p:cNvSpPr txBox="1">
            <a:spLocks noChangeArrowheads="1"/>
          </p:cNvSpPr>
          <p:nvPr/>
        </p:nvSpPr>
        <p:spPr bwMode="auto">
          <a:xfrm>
            <a:off x="457200" y="1600200"/>
            <a:ext cx="836295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Strengthened the legitimacy of the Soviet political system</a:t>
            </a:r>
          </a:p>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Second founding myth of the Soviet Union</a:t>
            </a:r>
          </a:p>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Part of personality cult of Stalin, replaced later by cult of Red Army and Communist Party</a:t>
            </a:r>
          </a:p>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Celebration of Soviet (Russian) heroism in interest of both – veterans and government</a:t>
            </a:r>
          </a:p>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Since Brezhnev: </a:t>
            </a:r>
            <a:r>
              <a:rPr lang="en-GB" altLang="en-US" sz="2400" dirty="0" err="1"/>
              <a:t>monumentalisation</a:t>
            </a:r>
            <a:r>
              <a:rPr lang="en-GB" altLang="en-US" sz="2400" dirty="0"/>
              <a:t> of war remembrance</a:t>
            </a:r>
          </a:p>
          <a:p>
            <a:pPr eaLnBrk="1" hangingPunct="1">
              <a:lnSpc>
                <a:spcPct val="80000"/>
              </a:lnSpc>
              <a:spcBef>
                <a:spcPts val="600"/>
              </a:spcBef>
              <a:spcAft>
                <a:spcPct val="0"/>
              </a:spcAft>
              <a:buClr>
                <a:srgbClr val="FFCC99"/>
              </a:buClr>
              <a:buSzPct val="45000"/>
              <a:buFont typeface="Wingdings" pitchFamily="2" charset="2"/>
              <a:buChar char=""/>
            </a:pPr>
            <a:r>
              <a:rPr lang="en-GB" altLang="en-US" sz="2400" dirty="0"/>
              <a:t>Parades on Red Square: demonstration of strength and unity</a:t>
            </a:r>
          </a:p>
          <a:p>
            <a:pPr eaLnBrk="1" hangingPunct="1">
              <a:lnSpc>
                <a:spcPct val="80000"/>
              </a:lnSpc>
              <a:spcBef>
                <a:spcPts val="600"/>
              </a:spcBef>
              <a:spcAft>
                <a:spcPct val="0"/>
              </a:spcAft>
              <a:buClrTx/>
              <a:buFontTx/>
              <a:buNone/>
            </a:pPr>
            <a:endParaRPr lang="en-GB" altLang="en-US" sz="2400" dirty="0"/>
          </a:p>
          <a:p>
            <a:pPr eaLnBrk="1" hangingPunct="1">
              <a:lnSpc>
                <a:spcPct val="80000"/>
              </a:lnSpc>
              <a:spcBef>
                <a:spcPts val="600"/>
              </a:spcBef>
              <a:spcAft>
                <a:spcPct val="0"/>
              </a:spcAft>
              <a:buClrTx/>
              <a:buFontTx/>
              <a:buNone/>
            </a:pPr>
            <a:r>
              <a:rPr lang="en-GB" altLang="en-US" sz="2400" dirty="0"/>
              <a:t>Giving meaning to war was quite successful: acceptance of heroic fight against foreign aggression – justification for suffering, for many war veterans and also civilians: most important event of their life. Feeling of unity between regime and population. </a:t>
            </a:r>
          </a:p>
        </p:txBody>
      </p:sp>
    </p:spTree>
  </p:cSld>
  <p:clrMapOvr>
    <a:masterClrMapping/>
  </p:clrMapOvr>
  <p:transition>
    <p:diamon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a:extLst>
              <a:ext uri="{FF2B5EF4-FFF2-40B4-BE49-F238E27FC236}">
                <a16:creationId xmlns:a16="http://schemas.microsoft.com/office/drawing/2014/main" id="{2CFFAC09-F65B-7145-85AA-609FAEC15D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0"/>
            <a:ext cx="8382000"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4450" name="Text Box 2">
            <a:extLst>
              <a:ext uri="{FF2B5EF4-FFF2-40B4-BE49-F238E27FC236}">
                <a16:creationId xmlns:a16="http://schemas.microsoft.com/office/drawing/2014/main" id="{EE490FD0-6942-9249-911C-B879B1E64BC5}"/>
              </a:ext>
            </a:extLst>
          </p:cNvPr>
          <p:cNvSpPr txBox="1">
            <a:spLocks noChangeArrowheads="1"/>
          </p:cNvSpPr>
          <p:nvPr/>
        </p:nvSpPr>
        <p:spPr bwMode="auto">
          <a:xfrm>
            <a:off x="1403350" y="6381750"/>
            <a:ext cx="6408738"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Soviet War Memorial in Warsaw</a:t>
            </a:r>
          </a:p>
        </p:txBody>
      </p:sp>
    </p:spTree>
  </p:cSld>
  <p:clrMapOvr>
    <a:masterClrMapping/>
  </p:clrMapOvr>
  <p:transition advTm="42341">
    <p:diamon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1">
            <a:extLst>
              <a:ext uri="{FF2B5EF4-FFF2-40B4-BE49-F238E27FC236}">
                <a16:creationId xmlns:a16="http://schemas.microsoft.com/office/drawing/2014/main" id="{C5A2574C-856A-6149-93F7-B21344F238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693"/>
            <a:ext cx="3500565" cy="2852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12642" name="Text Box 2">
            <a:extLst>
              <a:ext uri="{FF2B5EF4-FFF2-40B4-BE49-F238E27FC236}">
                <a16:creationId xmlns:a16="http://schemas.microsoft.com/office/drawing/2014/main" id="{83B985B0-2A3C-E647-A014-AC88C59CB553}"/>
              </a:ext>
            </a:extLst>
          </p:cNvPr>
          <p:cNvSpPr txBox="1">
            <a:spLocks noChangeArrowheads="1"/>
          </p:cNvSpPr>
          <p:nvPr/>
        </p:nvSpPr>
        <p:spPr bwMode="auto">
          <a:xfrm>
            <a:off x="29427" y="3212976"/>
            <a:ext cx="3500565" cy="1325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New Polish monument, remembering the Polish victims of the NKVD and the Soviet terror</a:t>
            </a:r>
          </a:p>
        </p:txBody>
      </p:sp>
      <p:pic>
        <p:nvPicPr>
          <p:cNvPr id="5" name="Picture 1">
            <a:extLst>
              <a:ext uri="{FF2B5EF4-FFF2-40B4-BE49-F238E27FC236}">
                <a16:creationId xmlns:a16="http://schemas.microsoft.com/office/drawing/2014/main" id="{9AE58A6E-C9E3-7B41-832E-4A296420B4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8432" y="1005846"/>
            <a:ext cx="5229668" cy="353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Rectangle 2">
            <a:extLst>
              <a:ext uri="{FF2B5EF4-FFF2-40B4-BE49-F238E27FC236}">
                <a16:creationId xmlns:a16="http://schemas.microsoft.com/office/drawing/2014/main" id="{33C251D3-3AD4-2B43-AD3F-691E85825A62}"/>
              </a:ext>
            </a:extLst>
          </p:cNvPr>
          <p:cNvSpPr>
            <a:spLocks noChangeArrowheads="1"/>
          </p:cNvSpPr>
          <p:nvPr/>
        </p:nvSpPr>
        <p:spPr bwMode="auto">
          <a:xfrm>
            <a:off x="2634680" y="4892402"/>
            <a:ext cx="5480620" cy="64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800"/>
              <a:t>Monument to the Victims of the Soviet Aggression of 17th September 1939, Warsaw, Poland</a:t>
            </a:r>
          </a:p>
        </p:txBody>
      </p:sp>
    </p:spTree>
  </p:cSld>
  <p:clrMapOvr>
    <a:masterClrMapping/>
  </p:clrMapOvr>
  <p:transition advTm="26469">
    <p:diamon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ext Box 1">
            <a:extLst>
              <a:ext uri="{FF2B5EF4-FFF2-40B4-BE49-F238E27FC236}">
                <a16:creationId xmlns:a16="http://schemas.microsoft.com/office/drawing/2014/main" id="{C47E1A98-FA6E-014D-BFC7-AA7407CD389B}"/>
              </a:ext>
            </a:extLst>
          </p:cNvPr>
          <p:cNvSpPr txBox="1">
            <a:spLocks noChangeArrowheads="1"/>
          </p:cNvSpPr>
          <p:nvPr/>
        </p:nvSpPr>
        <p:spPr bwMode="auto">
          <a:xfrm>
            <a:off x="468313" y="-34925"/>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Poland and the </a:t>
            </a:r>
            <a:r>
              <a:rPr lang="en-GB" altLang="en-US" sz="3200"/>
              <a:t>Memory</a:t>
            </a:r>
            <a:r>
              <a:rPr lang="en-GB" altLang="en-US" sz="4000"/>
              <a:t> of WWII</a:t>
            </a:r>
          </a:p>
        </p:txBody>
      </p:sp>
      <p:sp>
        <p:nvSpPr>
          <p:cNvPr id="100354" name="Text Box 2">
            <a:extLst>
              <a:ext uri="{FF2B5EF4-FFF2-40B4-BE49-F238E27FC236}">
                <a16:creationId xmlns:a16="http://schemas.microsoft.com/office/drawing/2014/main" id="{49CE7172-ED58-EE45-ADDF-55E23536CFA6}"/>
              </a:ext>
            </a:extLst>
          </p:cNvPr>
          <p:cNvSpPr txBox="1">
            <a:spLocks noChangeArrowheads="1"/>
          </p:cNvSpPr>
          <p:nvPr/>
        </p:nvSpPr>
        <p:spPr bwMode="auto">
          <a:xfrm>
            <a:off x="250825" y="908050"/>
            <a:ext cx="4392613" cy="521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Communist Poland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Brotherhood with Soviet Union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of Poland culmination of Polish history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Communist resistance within the Polish tradition of fighting for liberty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Armia Krajowa: at best marginalisation of its role, at worst accused of collaboration with the Germans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act of irresponsible people or even criminals – anti-Soviet dimension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propaganda linked to pro-Russian and pro-Soviet propaganda</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Dominant in public space</a:t>
            </a:r>
          </a:p>
        </p:txBody>
      </p:sp>
      <p:sp>
        <p:nvSpPr>
          <p:cNvPr id="100355" name="Text Box 3">
            <a:extLst>
              <a:ext uri="{FF2B5EF4-FFF2-40B4-BE49-F238E27FC236}">
                <a16:creationId xmlns:a16="http://schemas.microsoft.com/office/drawing/2014/main" id="{1CA15C16-07F6-D947-A7C3-1E72FA0B8A07}"/>
              </a:ext>
            </a:extLst>
          </p:cNvPr>
          <p:cNvSpPr txBox="1">
            <a:spLocks noChangeArrowheads="1"/>
          </p:cNvSpPr>
          <p:nvPr/>
        </p:nvSpPr>
        <p:spPr bwMode="auto">
          <a:xfrm>
            <a:off x="4572000" y="908050"/>
            <a:ext cx="424815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80000"/>
              </a:lnSpc>
              <a:spcBef>
                <a:spcPts val="450"/>
              </a:spcBef>
              <a:spcAft>
                <a:spcPct val="0"/>
              </a:spcAft>
              <a:buClrTx/>
              <a:buFontTx/>
              <a:buNone/>
            </a:pPr>
            <a:r>
              <a:rPr lang="en-GB" altLang="en-US" sz="1800" b="1"/>
              <a:t>Opposition view (exiles, church, samizdat, private memory)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Liberation by Red Army, but followed by oppression</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People’s Republic – dominated by Moscow</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Polish suffering and heroism: resistance of Armia Krajowa, no collaboration, in the tradition of uprisings</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Warsaw Uprising: mixed feelings, but mainly positive connotation – Polish heroism against overwhelming enemy</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anti-German attitudes accepted</a:t>
            </a:r>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Collaboration and Polish anti-Semitism denied</a:t>
            </a:r>
          </a:p>
          <a:p>
            <a:pPr eaLnBrk="1" hangingPunct="1">
              <a:lnSpc>
                <a:spcPct val="80000"/>
              </a:lnSpc>
              <a:spcBef>
                <a:spcPts val="450"/>
              </a:spcBef>
              <a:spcAft>
                <a:spcPct val="0"/>
              </a:spcAft>
              <a:buClr>
                <a:srgbClr val="FFCC99"/>
              </a:buClr>
              <a:buSzPct val="45000"/>
              <a:buFont typeface="Wingdings" pitchFamily="2" charset="2"/>
              <a:buNone/>
            </a:pPr>
            <a:endParaRPr lang="en-GB" altLang="en-US" sz="1800"/>
          </a:p>
          <a:p>
            <a:pPr eaLnBrk="1" hangingPunct="1">
              <a:lnSpc>
                <a:spcPct val="80000"/>
              </a:lnSpc>
              <a:spcBef>
                <a:spcPts val="450"/>
              </a:spcBef>
              <a:spcAft>
                <a:spcPct val="0"/>
              </a:spcAft>
              <a:buClr>
                <a:srgbClr val="FFCC99"/>
              </a:buClr>
              <a:buSzPct val="45000"/>
              <a:buFont typeface="Wingdings" pitchFamily="2" charset="2"/>
              <a:buChar char=""/>
            </a:pPr>
            <a:r>
              <a:rPr lang="en-GB" altLang="en-US" sz="1800"/>
              <a:t>Often present in private space</a:t>
            </a:r>
          </a:p>
        </p:txBody>
      </p:sp>
      <p:sp>
        <p:nvSpPr>
          <p:cNvPr id="100356" name="Text Box 4">
            <a:extLst>
              <a:ext uri="{FF2B5EF4-FFF2-40B4-BE49-F238E27FC236}">
                <a16:creationId xmlns:a16="http://schemas.microsoft.com/office/drawing/2014/main" id="{88891302-7B4C-5549-B4E9-5EC1E9F16807}"/>
              </a:ext>
            </a:extLst>
          </p:cNvPr>
          <p:cNvSpPr txBox="1">
            <a:spLocks noChangeArrowheads="1"/>
          </p:cNvSpPr>
          <p:nvPr/>
        </p:nvSpPr>
        <p:spPr bwMode="auto">
          <a:xfrm>
            <a:off x="1331913" y="6156325"/>
            <a:ext cx="7129462"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Official memory only reflects part of private memory and personal experiences </a:t>
            </a:r>
          </a:p>
        </p:txBody>
      </p:sp>
    </p:spTree>
    <p:extLst>
      <p:ext uri="{BB962C8B-B14F-4D97-AF65-F5344CB8AC3E}">
        <p14:creationId xmlns:p14="http://schemas.microsoft.com/office/powerpoint/2010/main" val="1276392993"/>
      </p:ext>
    </p:extLst>
  </p:cSld>
  <p:clrMapOvr>
    <a:masterClrMapping/>
  </p:clrMapOvr>
  <p:transition advTm="350688">
    <p:diamon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ext Box 1">
            <a:extLst>
              <a:ext uri="{FF2B5EF4-FFF2-40B4-BE49-F238E27FC236}">
                <a16:creationId xmlns:a16="http://schemas.microsoft.com/office/drawing/2014/main" id="{871CAF5C-94FA-3742-A73C-A960286B14C9}"/>
              </a:ext>
            </a:extLst>
          </p:cNvPr>
          <p:cNvSpPr txBox="1">
            <a:spLocks noChangeArrowheads="1"/>
          </p:cNvSpPr>
          <p:nvPr/>
        </p:nvSpPr>
        <p:spPr bwMode="auto">
          <a:xfrm>
            <a:off x="468313" y="765175"/>
            <a:ext cx="82804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lnSpc>
                <a:spcPct val="93000"/>
              </a:lnSpc>
              <a:spcAft>
                <a:spcPts val="1288"/>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a:t>			            </a:t>
            </a:r>
            <a:r>
              <a:rPr lang="de-DE" altLang="en-US" sz="3600" b="1"/>
              <a:t>Outline</a:t>
            </a:r>
          </a:p>
          <a:p>
            <a:pPr eaLnBrk="1" hangingPunct="1">
              <a:lnSpc>
                <a:spcPct val="100000"/>
              </a:lnSpc>
              <a:spcAft>
                <a:spcPct val="0"/>
              </a:spcAft>
              <a:buClrTx/>
              <a:buFontTx/>
              <a:buNone/>
            </a:pPr>
            <a:endParaRPr lang="de-DE" altLang="en-US" sz="2800"/>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Russia: great victory - gigantic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Ukraine: divided memory - contested monuments</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Poland: official memory vs. private memory</a:t>
            </a:r>
          </a:p>
          <a:p>
            <a:pPr eaLnBrk="1" hangingPunct="1">
              <a:lnSpc>
                <a:spcPct val="100000"/>
              </a:lnSpc>
              <a:spcAft>
                <a:spcPct val="0"/>
              </a:spcAft>
              <a:buClr>
                <a:srgbClr val="FFFFFF"/>
              </a:buClr>
              <a:buFont typeface="Times New Roman" panose="02020603050405020304" pitchFamily="18" charset="0"/>
              <a:buAutoNum type="arabicPeriod"/>
            </a:pPr>
            <a:r>
              <a:rPr lang="de-DE" altLang="en-US" sz="2800"/>
              <a:t>Conclusion</a:t>
            </a:r>
          </a:p>
          <a:p>
            <a:pPr eaLnBrk="1" hangingPunct="1">
              <a:lnSpc>
                <a:spcPct val="100000"/>
              </a:lnSpc>
              <a:spcAft>
                <a:spcPct val="0"/>
              </a:spcAft>
              <a:buClrTx/>
              <a:buFontTx/>
              <a:buNone/>
            </a:pPr>
            <a:endParaRPr lang="de-DE" altLang="en-US" sz="2800"/>
          </a:p>
        </p:txBody>
      </p:sp>
      <p:sp>
        <p:nvSpPr>
          <p:cNvPr id="116738" name="AutoShape 2">
            <a:extLst>
              <a:ext uri="{FF2B5EF4-FFF2-40B4-BE49-F238E27FC236}">
                <a16:creationId xmlns:a16="http://schemas.microsoft.com/office/drawing/2014/main" id="{99138B6B-2B1E-3E45-BFCD-EB1E2643BF83}"/>
              </a:ext>
            </a:extLst>
          </p:cNvPr>
          <p:cNvSpPr>
            <a:spLocks noChangeArrowheads="1"/>
          </p:cNvSpPr>
          <p:nvPr/>
        </p:nvSpPr>
        <p:spPr bwMode="auto">
          <a:xfrm>
            <a:off x="0" y="3462338"/>
            <a:ext cx="433388" cy="341312"/>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endParaRPr lang="en-US" altLang="en-US" sz="2000">
              <a:solidFill>
                <a:schemeClr val="bg1"/>
              </a:solidFill>
            </a:endParaRPr>
          </a:p>
        </p:txBody>
      </p:sp>
    </p:spTree>
  </p:cSld>
  <p:clrMapOvr>
    <a:masterClrMapping/>
  </p:clrMapOvr>
  <p:transition advTm="1340">
    <p:diamon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ext Box 1">
            <a:extLst>
              <a:ext uri="{FF2B5EF4-FFF2-40B4-BE49-F238E27FC236}">
                <a16:creationId xmlns:a16="http://schemas.microsoft.com/office/drawing/2014/main" id="{C3B8C28A-4FE4-FC48-92DD-F5447DE28C72}"/>
              </a:ext>
            </a:extLst>
          </p:cNvPr>
          <p:cNvSpPr txBox="1">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3400"/>
              <a:t>Conclusion</a:t>
            </a:r>
          </a:p>
        </p:txBody>
      </p:sp>
      <p:sp>
        <p:nvSpPr>
          <p:cNvPr id="118786" name="Text Box 2">
            <a:extLst>
              <a:ext uri="{FF2B5EF4-FFF2-40B4-BE49-F238E27FC236}">
                <a16:creationId xmlns:a16="http://schemas.microsoft.com/office/drawing/2014/main" id="{742400DC-FB82-EC49-A26F-3EF035FB0EED}"/>
              </a:ext>
            </a:extLst>
          </p:cNvPr>
          <p:cNvSpPr txBox="1">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431800" indent="-323850">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Poland: official vs. private memory of the Second World War: reflects legitimacy and acceptance of People’s Republic of Poland – deep conflict in some key questions between private experiences and official memorial culture deepened conflict between regime and society. After 1989 change and modification of narrative</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Russia: quite successful official memorial culture, did reflect views and expectations of many Russians, integrationist and legitimizing function of political system, after 1990 no fundamental change but more plural, stabilises Russian government and state, but party no longer key part of memorial culture</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Ukraine: Soviet interpretation and ideology of “friendship of nations” until recently quite successful in Eastern Ukraine, much less successful in Western Ukraine (similar to Poland), after 1990 different war experiences and memory divides Ukrainian nation. Result: political struggle and fight for a national narrative which has unifying effect – might emerge as a result of Russian attack on Ukraine</a:t>
            </a:r>
          </a:p>
          <a:p>
            <a:pPr eaLnBrk="1" hangingPunct="1">
              <a:lnSpc>
                <a:spcPct val="80000"/>
              </a:lnSpc>
              <a:spcBef>
                <a:spcPts val="500"/>
              </a:spcBef>
              <a:spcAft>
                <a:spcPct val="0"/>
              </a:spcAft>
              <a:buClr>
                <a:srgbClr val="FFCC99"/>
              </a:buClr>
              <a:buSzPct val="45000"/>
              <a:buFont typeface="Wingdings" pitchFamily="2" charset="2"/>
              <a:buNone/>
            </a:pPr>
            <a:endParaRPr lang="en-GB" altLang="en-US" sz="2000" dirty="0"/>
          </a:p>
        </p:txBody>
      </p:sp>
    </p:spTree>
  </p:cSld>
  <p:clrMapOvr>
    <a:masterClrMapping/>
  </p:clrMapOvr>
  <p:transition advTm="249293">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 Box 1">
            <a:extLst>
              <a:ext uri="{FF2B5EF4-FFF2-40B4-BE49-F238E27FC236}">
                <a16:creationId xmlns:a16="http://schemas.microsoft.com/office/drawing/2014/main" id="{FC7D4D64-275F-0346-9EFA-34CDBCC9B3FF}"/>
              </a:ext>
            </a:extLst>
          </p:cNvPr>
          <p:cNvSpPr txBox="1">
            <a:spLocks noChangeArrowheads="1"/>
          </p:cNvSpPr>
          <p:nvPr/>
        </p:nvSpPr>
        <p:spPr bwMode="auto">
          <a:xfrm>
            <a:off x="457200" y="190500"/>
            <a:ext cx="8229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SzPct val="45000"/>
              <a:buFont typeface="Wingdings" pitchFamily="2" charset="2"/>
              <a:buNone/>
            </a:pPr>
            <a:r>
              <a:rPr lang="en-GB" altLang="en-US" sz="4000"/>
              <a:t>The Great Patriotic War and the Soviet memory policy</a:t>
            </a:r>
          </a:p>
        </p:txBody>
      </p:sp>
      <p:sp>
        <p:nvSpPr>
          <p:cNvPr id="59394" name="Text Box 2">
            <a:extLst>
              <a:ext uri="{FF2B5EF4-FFF2-40B4-BE49-F238E27FC236}">
                <a16:creationId xmlns:a16="http://schemas.microsoft.com/office/drawing/2014/main" id="{F30D0E2A-5C8C-2244-9964-F5311A276219}"/>
              </a:ext>
            </a:extLst>
          </p:cNvPr>
          <p:cNvSpPr txBox="1">
            <a:spLocks noChangeArrowheads="1"/>
          </p:cNvSpPr>
          <p:nvPr/>
        </p:nvSpPr>
        <p:spPr bwMode="auto">
          <a:xfrm>
            <a:off x="457200" y="1600200"/>
            <a:ext cx="822960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2900" indent="-341313">
              <a:lnSpc>
                <a:spcPct val="93000"/>
              </a:lnSpc>
              <a:spcAft>
                <a:spcPts val="1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80000"/>
              </a:lnSpc>
              <a:spcBef>
                <a:spcPts val="500"/>
              </a:spcBef>
              <a:spcAft>
                <a:spcPct val="0"/>
              </a:spcAft>
              <a:buClrTx/>
              <a:buFontTx/>
              <a:buNone/>
            </a:pPr>
            <a:r>
              <a:rPr lang="en-GB" altLang="en-US" sz="2000" dirty="0"/>
              <a:t>Excluded from official memory</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Experiences of </a:t>
            </a:r>
            <a:r>
              <a:rPr lang="en-GB" altLang="en-US" sz="2000" i="1" dirty="0" err="1"/>
              <a:t>Ostarbeiter</a:t>
            </a:r>
            <a:r>
              <a:rPr lang="en-GB" altLang="en-US" sz="2000" dirty="0"/>
              <a:t> [Eastern workers] and Soviet prisoners of war (at best held to be weak, at worst considered traitors),</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Collaboration and Anti-Soviet attitudes</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Defeats at the beginning of the war (retreat presented as result of superior strategy)</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Secret articles of the German-Soviet non-aggression treaty, August 1939</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err="1"/>
              <a:t>Katyn</a:t>
            </a:r>
            <a:r>
              <a:rPr lang="en-GB" altLang="en-US" sz="2000" dirty="0"/>
              <a:t> and the murder of Polish officers, deportation of Poles, Ukrainians, Jews, Latvians, Estonians, Lithuanians between 1939-1941</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Mass rapes 1944/45 in Germany</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Enormous number of dead Red Army soldiers</a:t>
            </a:r>
          </a:p>
          <a:p>
            <a:pPr eaLnBrk="1" hangingPunct="1">
              <a:lnSpc>
                <a:spcPct val="80000"/>
              </a:lnSpc>
              <a:spcBef>
                <a:spcPts val="500"/>
              </a:spcBef>
              <a:spcAft>
                <a:spcPct val="0"/>
              </a:spcAft>
              <a:buClr>
                <a:srgbClr val="FFCC99"/>
              </a:buClr>
              <a:buSzPct val="45000"/>
              <a:buFont typeface="Wingdings" pitchFamily="2" charset="2"/>
              <a:buChar char=""/>
            </a:pPr>
            <a:r>
              <a:rPr lang="en-GB" altLang="en-US" sz="2000" dirty="0"/>
              <a:t>Invalids: did not conform to image of strong Red Army Soldier, mutilated bodies do not fit in with the heroic image of Great Patriotic War, their experiences marginalised and ignored</a:t>
            </a:r>
          </a:p>
          <a:p>
            <a:pPr eaLnBrk="1" hangingPunct="1">
              <a:lnSpc>
                <a:spcPct val="80000"/>
              </a:lnSpc>
              <a:spcBef>
                <a:spcPts val="500"/>
              </a:spcBef>
              <a:spcAft>
                <a:spcPct val="0"/>
              </a:spcAft>
              <a:buClr>
                <a:srgbClr val="FFCC99"/>
              </a:buClr>
              <a:buSzPct val="45000"/>
              <a:buFont typeface="Wingdings" pitchFamily="2" charset="2"/>
              <a:buNone/>
            </a:pPr>
            <a:endParaRPr lang="en-GB" altLang="en-US" sz="2000" dirty="0"/>
          </a:p>
          <a:p>
            <a:pPr eaLnBrk="1" hangingPunct="1">
              <a:lnSpc>
                <a:spcPct val="80000"/>
              </a:lnSpc>
              <a:spcBef>
                <a:spcPts val="500"/>
              </a:spcBef>
              <a:spcAft>
                <a:spcPct val="0"/>
              </a:spcAft>
              <a:buClrTx/>
              <a:buFontTx/>
              <a:buNone/>
            </a:pPr>
            <a:endParaRPr lang="en-GB" altLang="en-US" sz="2000" dirty="0"/>
          </a:p>
        </p:txBody>
      </p:sp>
    </p:spTree>
  </p:cSld>
  <p:clrMapOvr>
    <a:masterClrMapping/>
  </p:clrMapOvr>
  <p:transition advTm="351451">
    <p:diamon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 Box 1">
            <a:extLst>
              <a:ext uri="{FF2B5EF4-FFF2-40B4-BE49-F238E27FC236}">
                <a16:creationId xmlns:a16="http://schemas.microsoft.com/office/drawing/2014/main" id="{3B50444B-D8E4-9647-9C81-B6C5D1F4331A}"/>
              </a:ext>
            </a:extLst>
          </p:cNvPr>
          <p:cNvSpPr txBox="1">
            <a:spLocks noChangeArrowheads="1"/>
          </p:cNvSpPr>
          <p:nvPr/>
        </p:nvSpPr>
        <p:spPr bwMode="auto">
          <a:xfrm>
            <a:off x="0" y="5876925"/>
            <a:ext cx="374332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A.A. Kokorekin, The love of the whole nation for the victorious fighter, 1944</a:t>
            </a:r>
          </a:p>
        </p:txBody>
      </p:sp>
      <p:pic>
        <p:nvPicPr>
          <p:cNvPr id="61442" name="Picture 2">
            <a:extLst>
              <a:ext uri="{FF2B5EF4-FFF2-40B4-BE49-F238E27FC236}">
                <a16:creationId xmlns:a16="http://schemas.microsoft.com/office/drawing/2014/main" id="{DA93879A-21F3-CA4E-B4FA-FB0917BDB1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883025"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1443" name="Picture 3">
            <a:extLst>
              <a:ext uri="{FF2B5EF4-FFF2-40B4-BE49-F238E27FC236}">
                <a16:creationId xmlns:a16="http://schemas.microsoft.com/office/drawing/2014/main" id="{3CC91348-C94F-AB40-8D44-2003DB7282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0"/>
            <a:ext cx="2709862"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1444" name="Text Box 4">
            <a:extLst>
              <a:ext uri="{FF2B5EF4-FFF2-40B4-BE49-F238E27FC236}">
                <a16:creationId xmlns:a16="http://schemas.microsoft.com/office/drawing/2014/main" id="{4B83BFC1-9898-ED47-BDD5-6D569D244D5F}"/>
              </a:ext>
            </a:extLst>
          </p:cNvPr>
          <p:cNvSpPr txBox="1">
            <a:spLocks noChangeArrowheads="1"/>
          </p:cNvSpPr>
          <p:nvPr/>
        </p:nvSpPr>
        <p:spPr bwMode="auto">
          <a:xfrm>
            <a:off x="4787900" y="6156325"/>
            <a:ext cx="3743325"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A.T. Danilichev, The Liberator of Pskov, 1944</a:t>
            </a:r>
          </a:p>
        </p:txBody>
      </p:sp>
    </p:spTree>
  </p:cSld>
  <p:clrMapOvr>
    <a:masterClrMapping/>
  </p:clrMapOvr>
  <p:transition advTm="72446">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1">
            <a:extLst>
              <a:ext uri="{FF2B5EF4-FFF2-40B4-BE49-F238E27FC236}">
                <a16:creationId xmlns:a16="http://schemas.microsoft.com/office/drawing/2014/main" id="{C3453F5F-5CB9-A347-951F-A20650A20B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631523" cy="5157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3490" name="Text Box 2">
            <a:extLst>
              <a:ext uri="{FF2B5EF4-FFF2-40B4-BE49-F238E27FC236}">
                <a16:creationId xmlns:a16="http://schemas.microsoft.com/office/drawing/2014/main" id="{81640710-3F82-AC49-9B45-963FBF6E9B57}"/>
              </a:ext>
            </a:extLst>
          </p:cNvPr>
          <p:cNvSpPr txBox="1">
            <a:spLocks noChangeArrowheads="1"/>
          </p:cNvSpPr>
          <p:nvPr/>
        </p:nvSpPr>
        <p:spPr bwMode="auto">
          <a:xfrm>
            <a:off x="237880" y="5093493"/>
            <a:ext cx="37433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N.N. Zhukov, We have fought for peace for the nations – we will defend it!</a:t>
            </a:r>
          </a:p>
          <a:p>
            <a:pPr eaLnBrk="1" hangingPunct="1">
              <a:lnSpc>
                <a:spcPct val="100000"/>
              </a:lnSpc>
              <a:spcBef>
                <a:spcPts val="1250"/>
              </a:spcBef>
              <a:spcAft>
                <a:spcPct val="0"/>
              </a:spcAft>
              <a:buClrTx/>
              <a:buFontTx/>
              <a:buNone/>
            </a:pPr>
            <a:r>
              <a:rPr lang="en-GB" altLang="en-US" sz="2000" dirty="0"/>
              <a:t>Moscow, Leningrad, 1950</a:t>
            </a:r>
          </a:p>
        </p:txBody>
      </p:sp>
      <p:pic>
        <p:nvPicPr>
          <p:cNvPr id="1026" name="Picture 2">
            <a:extLst>
              <a:ext uri="{FF2B5EF4-FFF2-40B4-BE49-F238E27FC236}">
                <a16:creationId xmlns:a16="http://schemas.microsoft.com/office/drawing/2014/main" id="{4B41BC81-BD12-0845-9C9E-4C028ED36E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3159" y="2082527"/>
            <a:ext cx="2742207" cy="3652894"/>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75C9568A-5B1C-1840-8F4F-879A026739C1}"/>
              </a:ext>
            </a:extLst>
          </p:cNvPr>
          <p:cNvSpPr txBox="1"/>
          <p:nvPr/>
        </p:nvSpPr>
        <p:spPr>
          <a:xfrm>
            <a:off x="4189409" y="5794290"/>
            <a:ext cx="4314825" cy="830997"/>
          </a:xfrm>
          <a:prstGeom prst="rect">
            <a:avLst/>
          </a:prstGeom>
          <a:noFill/>
        </p:spPr>
        <p:txBody>
          <a:bodyPr wrap="square" rtlCol="0">
            <a:spAutoFit/>
          </a:bodyPr>
          <a:lstStyle/>
          <a:p>
            <a:r>
              <a:rPr lang="de-GB" sz="1600" dirty="0"/>
              <a:t>Sculptor: Yevgeny Vuchetych. Unveiled 8 May 1949 to commemorate the Soviet soldiers fallen in the Battle of Berlin</a:t>
            </a:r>
          </a:p>
        </p:txBody>
      </p:sp>
      <p:pic>
        <p:nvPicPr>
          <p:cNvPr id="1028" name="Picture 4">
            <a:extLst>
              <a:ext uri="{FF2B5EF4-FFF2-40B4-BE49-F238E27FC236}">
                <a16:creationId xmlns:a16="http://schemas.microsoft.com/office/drawing/2014/main" id="{70657C57-EE11-7945-B44F-5F6479E7D3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3159" y="0"/>
            <a:ext cx="5377601" cy="2109029"/>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CDFE191D-CC7F-A14F-8ADC-E3745290B0B0}"/>
              </a:ext>
            </a:extLst>
          </p:cNvPr>
          <p:cNvSpPr/>
          <p:nvPr/>
        </p:nvSpPr>
        <p:spPr>
          <a:xfrm>
            <a:off x="6437002" y="2202908"/>
            <a:ext cx="2742207" cy="1015663"/>
          </a:xfrm>
          <a:prstGeom prst="rect">
            <a:avLst/>
          </a:prstGeom>
        </p:spPr>
        <p:txBody>
          <a:bodyPr wrap="square">
            <a:spAutoFit/>
          </a:bodyPr>
          <a:lstStyle/>
          <a:p>
            <a:r>
              <a:rPr lang="de-GB" dirty="0"/>
              <a:t>Soviet War Memorial at Treptower Park, Berlin. </a:t>
            </a:r>
          </a:p>
        </p:txBody>
      </p:sp>
    </p:spTree>
  </p:cSld>
  <p:clrMapOvr>
    <a:masterClrMapping/>
  </p:clrMapOvr>
  <p:transition advTm="42010">
    <p:diamon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1">
            <a:extLst>
              <a:ext uri="{FF2B5EF4-FFF2-40B4-BE49-F238E27FC236}">
                <a16:creationId xmlns:a16="http://schemas.microsoft.com/office/drawing/2014/main" id="{439D5A77-24FC-A449-A2D1-7CEAD4C652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246438"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7586" name="Picture 2">
            <a:extLst>
              <a:ext uri="{FF2B5EF4-FFF2-40B4-BE49-F238E27FC236}">
                <a16:creationId xmlns:a16="http://schemas.microsoft.com/office/drawing/2014/main" id="{00926E44-510C-3848-90B6-64B15D18DE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169863"/>
            <a:ext cx="5616575"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7587" name="Picture 3">
            <a:extLst>
              <a:ext uri="{FF2B5EF4-FFF2-40B4-BE49-F238E27FC236}">
                <a16:creationId xmlns:a16="http://schemas.microsoft.com/office/drawing/2014/main" id="{191E9456-B964-3A46-A7AF-29458F0DDB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789363"/>
            <a:ext cx="4211638"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7588" name="Picture 4">
            <a:extLst>
              <a:ext uri="{FF2B5EF4-FFF2-40B4-BE49-F238E27FC236}">
                <a16:creationId xmlns:a16="http://schemas.microsoft.com/office/drawing/2014/main" id="{9BC2F079-6E71-FA44-BEAE-2AC77080AB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663" y="3900488"/>
            <a:ext cx="4248150" cy="295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advTm="28833">
    <p:diamon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a:extLst>
              <a:ext uri="{FF2B5EF4-FFF2-40B4-BE49-F238E27FC236}">
                <a16:creationId xmlns:a16="http://schemas.microsoft.com/office/drawing/2014/main" id="{5A4B6615-5240-1843-BC56-B714D18995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143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5538" name="Text Box 2">
            <a:extLst>
              <a:ext uri="{FF2B5EF4-FFF2-40B4-BE49-F238E27FC236}">
                <a16:creationId xmlns:a16="http://schemas.microsoft.com/office/drawing/2014/main" id="{58E979D3-6C65-824F-8821-B126661D9041}"/>
              </a:ext>
            </a:extLst>
          </p:cNvPr>
          <p:cNvSpPr txBox="1">
            <a:spLocks noChangeArrowheads="1"/>
          </p:cNvSpPr>
          <p:nvPr/>
        </p:nvSpPr>
        <p:spPr bwMode="auto">
          <a:xfrm>
            <a:off x="5580063" y="908050"/>
            <a:ext cx="309562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a:t>Motherland monument in Stalingrad/Volgograd, Mamayev Kurgan</a:t>
            </a:r>
          </a:p>
        </p:txBody>
      </p:sp>
    </p:spTree>
  </p:cSld>
  <p:clrMapOvr>
    <a:masterClrMapping/>
  </p:clrMapOvr>
  <p:transition advTm="20167">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1">
            <a:extLst>
              <a:ext uri="{FF2B5EF4-FFF2-40B4-BE49-F238E27FC236}">
                <a16:creationId xmlns:a16="http://schemas.microsoft.com/office/drawing/2014/main" id="{34E9BDD2-3DAA-6340-8A23-734AB7A7EC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642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1682" name="Text Box 2">
            <a:extLst>
              <a:ext uri="{FF2B5EF4-FFF2-40B4-BE49-F238E27FC236}">
                <a16:creationId xmlns:a16="http://schemas.microsoft.com/office/drawing/2014/main" id="{180D4CD5-3F80-A94F-B3C6-697F2D1B95C5}"/>
              </a:ext>
            </a:extLst>
          </p:cNvPr>
          <p:cNvSpPr txBox="1">
            <a:spLocks noChangeArrowheads="1"/>
          </p:cNvSpPr>
          <p:nvPr/>
        </p:nvSpPr>
        <p:spPr bwMode="auto">
          <a:xfrm>
            <a:off x="6191250" y="3717032"/>
            <a:ext cx="2736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Bef>
                <a:spcPts val="1250"/>
              </a:spcBef>
              <a:spcAft>
                <a:spcPct val="0"/>
              </a:spcAft>
              <a:buClrTx/>
              <a:buFontTx/>
              <a:buNone/>
            </a:pPr>
            <a:r>
              <a:rPr lang="en-GB" altLang="en-US" sz="2000" dirty="0"/>
              <a:t>Victory day </a:t>
            </a:r>
          </a:p>
        </p:txBody>
      </p:sp>
      <p:pic>
        <p:nvPicPr>
          <p:cNvPr id="5" name="Picture 1">
            <a:extLst>
              <a:ext uri="{FF2B5EF4-FFF2-40B4-BE49-F238E27FC236}">
                <a16:creationId xmlns:a16="http://schemas.microsoft.com/office/drawing/2014/main" id="{DD4AC451-7768-8A4C-B3B8-A667A90BC7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9038" y="0"/>
            <a:ext cx="3024961" cy="2276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feld 2">
            <a:extLst>
              <a:ext uri="{FF2B5EF4-FFF2-40B4-BE49-F238E27FC236}">
                <a16:creationId xmlns:a16="http://schemas.microsoft.com/office/drawing/2014/main" id="{0DC58354-C981-6849-98B8-5806F58E5FC9}"/>
              </a:ext>
            </a:extLst>
          </p:cNvPr>
          <p:cNvSpPr txBox="1"/>
          <p:nvPr/>
        </p:nvSpPr>
        <p:spPr>
          <a:xfrm>
            <a:off x="6734629" y="2627086"/>
            <a:ext cx="2435282" cy="707886"/>
          </a:xfrm>
          <a:prstGeom prst="rect">
            <a:avLst/>
          </a:prstGeom>
          <a:noFill/>
        </p:spPr>
        <p:txBody>
          <a:bodyPr wrap="none" rtlCol="0">
            <a:spAutoFit/>
          </a:bodyPr>
          <a:lstStyle/>
          <a:p>
            <a:r>
              <a:rPr lang="de-GB" dirty="0"/>
              <a:t>Soviet war veterans</a:t>
            </a:r>
          </a:p>
          <a:p>
            <a:r>
              <a:rPr lang="de-GB" dirty="0"/>
              <a:t>2005</a:t>
            </a:r>
          </a:p>
        </p:txBody>
      </p:sp>
    </p:spTree>
  </p:cSld>
  <p:clrMapOvr>
    <a:masterClrMapping/>
  </p:clrMapOvr>
  <p:transition advTm="47949">
    <p:diamond/>
  </p:transition>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20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1974</Words>
  <Application>Microsoft Macintosh PowerPoint</Application>
  <PresentationFormat>Bildschirmpräsentation (4:3)</PresentationFormat>
  <Paragraphs>213</Paragraphs>
  <Slides>34</Slides>
  <Notes>32</Notes>
  <HiddenSlides>0</HiddenSlides>
  <MMClips>2</MMClips>
  <ScaleCrop>false</ScaleCrop>
  <HeadingPairs>
    <vt:vector size="6" baseType="variant">
      <vt:variant>
        <vt:lpstr>Verwendete Schriftarten</vt:lpstr>
      </vt:variant>
      <vt:variant>
        <vt:i4>4</vt:i4>
      </vt:variant>
      <vt:variant>
        <vt:lpstr>Design</vt:lpstr>
      </vt:variant>
      <vt:variant>
        <vt:i4>5</vt:i4>
      </vt:variant>
      <vt:variant>
        <vt:lpstr>Folientitel</vt:lpstr>
      </vt:variant>
      <vt:variant>
        <vt:i4>34</vt:i4>
      </vt:variant>
    </vt:vector>
  </HeadingPairs>
  <TitlesOfParts>
    <vt:vector size="43" baseType="lpstr">
      <vt:lpstr>Arial</vt:lpstr>
      <vt:lpstr>Helvetica</vt:lpstr>
      <vt:lpstr>Times New Roman</vt:lpstr>
      <vt:lpstr>Wingdings</vt:lpstr>
      <vt:lpstr>Office Theme</vt:lpstr>
      <vt:lpstr>1_Office Theme</vt:lpstr>
      <vt:lpstr>2_Office Theme</vt:lpstr>
      <vt:lpstr>3_Office Theme</vt:lpstr>
      <vt:lpstr>4_Office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264</cp:revision>
  <cp:lastPrinted>2019-03-11T12:41:36Z</cp:lastPrinted>
  <dcterms:created xsi:type="dcterms:W3CDTF">2014-03-10T13:31:19Z</dcterms:created>
  <dcterms:modified xsi:type="dcterms:W3CDTF">2022-04-28T08:01:50Z</dcterms:modified>
</cp:coreProperties>
</file>