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Lst>
  <p:notesMasterIdLst>
    <p:notesMasterId r:id="rId36"/>
  </p:notesMasterIdLst>
  <p:sldIdLst>
    <p:sldId id="256" r:id="rId4"/>
    <p:sldId id="303" r:id="rId5"/>
    <p:sldId id="327" r:id="rId6"/>
    <p:sldId id="319" r:id="rId7"/>
    <p:sldId id="326" r:id="rId8"/>
    <p:sldId id="285" r:id="rId9"/>
    <p:sldId id="322" r:id="rId10"/>
    <p:sldId id="265" r:id="rId11"/>
    <p:sldId id="323" r:id="rId12"/>
    <p:sldId id="266" r:id="rId13"/>
    <p:sldId id="334" r:id="rId14"/>
    <p:sldId id="320" r:id="rId15"/>
    <p:sldId id="264" r:id="rId16"/>
    <p:sldId id="270" r:id="rId17"/>
    <p:sldId id="271" r:id="rId18"/>
    <p:sldId id="272" r:id="rId19"/>
    <p:sldId id="273" r:id="rId20"/>
    <p:sldId id="274" r:id="rId21"/>
    <p:sldId id="275" r:id="rId22"/>
    <p:sldId id="277" r:id="rId23"/>
    <p:sldId id="276" r:id="rId24"/>
    <p:sldId id="311" r:id="rId25"/>
    <p:sldId id="333" r:id="rId26"/>
    <p:sldId id="321" r:id="rId27"/>
    <p:sldId id="279" r:id="rId28"/>
    <p:sldId id="280" r:id="rId29"/>
    <p:sldId id="281" r:id="rId30"/>
    <p:sldId id="283" r:id="rId31"/>
    <p:sldId id="331" r:id="rId32"/>
    <p:sldId id="328" r:id="rId33"/>
    <p:sldId id="291" r:id="rId34"/>
    <p:sldId id="332" r:id="rId35"/>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286000" algn="l" defTabSz="914400" rtl="0" eaLnBrk="1" latinLnBrk="0" hangingPunct="1">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743200" algn="l" defTabSz="914400" rtl="0" eaLnBrk="1" latinLnBrk="0" hangingPunct="1">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200400" algn="l" defTabSz="914400" rtl="0" eaLnBrk="1" latinLnBrk="0" hangingPunct="1">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657600" algn="l" defTabSz="914400" rtl="0" eaLnBrk="1" latinLnBrk="0" hangingPunct="1">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109"/>
    <p:restoredTop sz="94694"/>
  </p:normalViewPr>
  <p:slideViewPr>
    <p:cSldViewPr>
      <p:cViewPr varScale="1">
        <p:scale>
          <a:sx n="121" d="100"/>
          <a:sy n="121" d="100"/>
        </p:scale>
        <p:origin x="1040" y="176"/>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AutoShape 1">
            <a:extLst>
              <a:ext uri="{FF2B5EF4-FFF2-40B4-BE49-F238E27FC236}">
                <a16:creationId xmlns:a16="http://schemas.microsoft.com/office/drawing/2014/main" id="{90D86592-84A5-755E-6394-9E9E9FDFC48D}"/>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360" cap="sq">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098" name="AutoShape 2">
            <a:extLst>
              <a:ext uri="{FF2B5EF4-FFF2-40B4-BE49-F238E27FC236}">
                <a16:creationId xmlns:a16="http://schemas.microsoft.com/office/drawing/2014/main" id="{1D10DDA1-56F5-F853-F8DC-BD97D99DD0E7}"/>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099" name="AutoShape 3">
            <a:extLst>
              <a:ext uri="{FF2B5EF4-FFF2-40B4-BE49-F238E27FC236}">
                <a16:creationId xmlns:a16="http://schemas.microsoft.com/office/drawing/2014/main" id="{4D965017-24F7-E655-D69E-CE42D2AB7171}"/>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0" name="AutoShape 4">
            <a:extLst>
              <a:ext uri="{FF2B5EF4-FFF2-40B4-BE49-F238E27FC236}">
                <a16:creationId xmlns:a16="http://schemas.microsoft.com/office/drawing/2014/main" id="{EC261674-05DF-D814-5D9F-B1D111085FDD}"/>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1" name="AutoShape 5">
            <a:extLst>
              <a:ext uri="{FF2B5EF4-FFF2-40B4-BE49-F238E27FC236}">
                <a16:creationId xmlns:a16="http://schemas.microsoft.com/office/drawing/2014/main" id="{64DE6C25-04AA-DC96-419E-95E7A64FB2F7}"/>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2" name="AutoShape 6">
            <a:extLst>
              <a:ext uri="{FF2B5EF4-FFF2-40B4-BE49-F238E27FC236}">
                <a16:creationId xmlns:a16="http://schemas.microsoft.com/office/drawing/2014/main" id="{A867FCC9-86A1-763B-8B6D-43473DDDA720}"/>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3" name="AutoShape 7">
            <a:extLst>
              <a:ext uri="{FF2B5EF4-FFF2-40B4-BE49-F238E27FC236}">
                <a16:creationId xmlns:a16="http://schemas.microsoft.com/office/drawing/2014/main" id="{E5C43FAF-9A2E-B2CD-0F89-FDED3BCE6604}"/>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4" name="Text Box 8">
            <a:extLst>
              <a:ext uri="{FF2B5EF4-FFF2-40B4-BE49-F238E27FC236}">
                <a16:creationId xmlns:a16="http://schemas.microsoft.com/office/drawing/2014/main" id="{E1E26921-64EE-2366-9115-E8025EEAD9DC}"/>
              </a:ext>
            </a:extLst>
          </p:cNvPr>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5" name="Text Box 9">
            <a:extLst>
              <a:ext uri="{FF2B5EF4-FFF2-40B4-BE49-F238E27FC236}">
                <a16:creationId xmlns:a16="http://schemas.microsoft.com/office/drawing/2014/main" id="{33EAF498-37A5-2F00-89DE-5A2F03F3B3C0}"/>
              </a:ext>
            </a:extLst>
          </p:cNvPr>
          <p:cNvSpPr txBox="1">
            <a:spLocks noChangeArrowheads="1"/>
          </p:cNvSpPr>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6" name="Rectangle 10">
            <a:extLst>
              <a:ext uri="{FF2B5EF4-FFF2-40B4-BE49-F238E27FC236}">
                <a16:creationId xmlns:a16="http://schemas.microsoft.com/office/drawing/2014/main" id="{9831602A-BCE3-3B37-DC78-2D6FEE1B9754}"/>
              </a:ext>
            </a:extLst>
          </p:cNvPr>
          <p:cNvSpPr>
            <a:spLocks noGrp="1" noRot="1" noChangeAspect="1" noChangeArrowheads="1"/>
          </p:cNvSpPr>
          <p:nvPr>
            <p:ph type="sldImg"/>
          </p:nvPr>
        </p:nvSpPr>
        <p:spPr bwMode="auto">
          <a:xfrm>
            <a:off x="1143000" y="685800"/>
            <a:ext cx="4560888" cy="3417888"/>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107" name="Rectangle 11">
            <a:extLst>
              <a:ext uri="{FF2B5EF4-FFF2-40B4-BE49-F238E27FC236}">
                <a16:creationId xmlns:a16="http://schemas.microsoft.com/office/drawing/2014/main" id="{BBB5B42B-5BD8-2A65-BC1A-72008864B896}"/>
              </a:ext>
            </a:extLst>
          </p:cNvPr>
          <p:cNvSpPr>
            <a:spLocks noGrp="1" noChangeArrowheads="1"/>
          </p:cNvSpPr>
          <p:nvPr>
            <p:ph type="body"/>
          </p:nvPr>
        </p:nvSpPr>
        <p:spPr bwMode="auto">
          <a:xfrm>
            <a:off x="685800" y="4343400"/>
            <a:ext cx="5475288" cy="410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de-GB" altLang="de-GB"/>
          </a:p>
        </p:txBody>
      </p:sp>
      <p:sp>
        <p:nvSpPr>
          <p:cNvPr id="4108" name="Text Box 12">
            <a:extLst>
              <a:ext uri="{FF2B5EF4-FFF2-40B4-BE49-F238E27FC236}">
                <a16:creationId xmlns:a16="http://schemas.microsoft.com/office/drawing/2014/main" id="{8E837DC0-5948-8CC2-D5BF-9BC98B20FBA1}"/>
              </a:ext>
            </a:extLst>
          </p:cNvPr>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9" name="Rectangle 13">
            <a:extLst>
              <a:ext uri="{FF2B5EF4-FFF2-40B4-BE49-F238E27FC236}">
                <a16:creationId xmlns:a16="http://schemas.microsoft.com/office/drawing/2014/main" id="{AFFBF91A-0669-CBB2-1E28-4A6ECD1C6CA4}"/>
              </a:ext>
            </a:extLst>
          </p:cNvPr>
          <p:cNvSpPr>
            <a:spLocks noGrp="1" noChangeArrowheads="1"/>
          </p:cNvSpPr>
          <p:nvPr>
            <p:ph type="sldNum"/>
          </p:nvPr>
        </p:nvSpPr>
        <p:spPr bwMode="auto">
          <a:xfrm>
            <a:off x="3884613" y="8685213"/>
            <a:ext cx="2960687" cy="446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Times New Roman" panose="02020603050405020304" pitchFamily="18" charset="0"/>
                <a:cs typeface="Tahoma" panose="020B0604030504040204" pitchFamily="34" charset="0"/>
              </a:defRPr>
            </a:lvl1pPr>
          </a:lstStyle>
          <a:p>
            <a:fld id="{521ACC73-625A-404D-99DD-F02A80CA0B95}" type="slidenum">
              <a:rPr lang="en-GB" altLang="de-GB"/>
              <a:pPr/>
              <a:t>‹Nr.›</a:t>
            </a:fld>
            <a:endParaRPr lang="en-GB"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66B56014-E96F-2A19-1B02-F04A73269A44}"/>
              </a:ext>
            </a:extLst>
          </p:cNvPr>
          <p:cNvSpPr>
            <a:spLocks noGrp="1" noChangeArrowheads="1"/>
          </p:cNvSpPr>
          <p:nvPr>
            <p:ph type="sldNum"/>
          </p:nvPr>
        </p:nvSpPr>
        <p:spPr>
          <a:ln/>
        </p:spPr>
        <p:txBody>
          <a:bodyPr/>
          <a:lstStyle/>
          <a:p>
            <a:fld id="{20AB8380-D5D9-0F4A-9612-E7A2B331D7A0}" type="slidenum">
              <a:rPr lang="en-GB" altLang="de-GB"/>
              <a:pPr/>
              <a:t>1</a:t>
            </a:fld>
            <a:endParaRPr lang="en-GB" altLang="de-GB"/>
          </a:p>
        </p:txBody>
      </p:sp>
      <p:sp>
        <p:nvSpPr>
          <p:cNvPr id="44033" name="Text Box 1">
            <a:extLst>
              <a:ext uri="{FF2B5EF4-FFF2-40B4-BE49-F238E27FC236}">
                <a16:creationId xmlns:a16="http://schemas.microsoft.com/office/drawing/2014/main" id="{CF350AF9-FAFB-4321-7241-D15CFA225A86}"/>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4D68AC8C-B5D3-BB4C-8496-216230D073EE}" type="slidenum">
              <a:rPr lang="en-GB" altLang="de-GB" sz="1200">
                <a:solidFill>
                  <a:srgbClr val="000000"/>
                </a:solidFill>
                <a:latin typeface="Times New Roman" panose="02020603050405020304" pitchFamily="18" charset="0"/>
              </a:rPr>
              <a:pPr algn="r">
                <a:buClrTx/>
                <a:buFontTx/>
                <a:buNone/>
              </a:pPr>
              <a:t>1</a:t>
            </a:fld>
            <a:endParaRPr lang="en-GB" altLang="de-GB" sz="1200">
              <a:solidFill>
                <a:srgbClr val="000000"/>
              </a:solidFill>
              <a:latin typeface="Times New Roman" panose="02020603050405020304" pitchFamily="18" charset="0"/>
            </a:endParaRPr>
          </a:p>
        </p:txBody>
      </p:sp>
      <p:sp>
        <p:nvSpPr>
          <p:cNvPr id="44034" name="Text Box 2">
            <a:extLst>
              <a:ext uri="{FF2B5EF4-FFF2-40B4-BE49-F238E27FC236}">
                <a16:creationId xmlns:a16="http://schemas.microsoft.com/office/drawing/2014/main" id="{7EAB3235-2524-A106-9C3B-F521729F56E0}"/>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F173285F-4735-B140-8EF5-2FA370D2BD12}" type="slidenum">
              <a:rPr lang="en-GB" altLang="de-GB" sz="1200">
                <a:solidFill>
                  <a:srgbClr val="000000"/>
                </a:solidFill>
                <a:latin typeface="Times New Roman" panose="02020603050405020304" pitchFamily="18" charset="0"/>
              </a:rPr>
              <a:pPr algn="r">
                <a:buClrTx/>
                <a:buFontTx/>
                <a:buNone/>
              </a:pPr>
              <a:t>1</a:t>
            </a:fld>
            <a:endParaRPr lang="en-GB" altLang="de-GB" sz="1200">
              <a:solidFill>
                <a:srgbClr val="000000"/>
              </a:solidFill>
              <a:latin typeface="Times New Roman" panose="02020603050405020304" pitchFamily="18" charset="0"/>
            </a:endParaRPr>
          </a:p>
        </p:txBody>
      </p:sp>
      <p:sp>
        <p:nvSpPr>
          <p:cNvPr id="44035" name="Text Box 3">
            <a:extLst>
              <a:ext uri="{FF2B5EF4-FFF2-40B4-BE49-F238E27FC236}">
                <a16:creationId xmlns:a16="http://schemas.microsoft.com/office/drawing/2014/main" id="{39F176E6-1FBD-BB4B-4CBA-865D8EDA9B62}"/>
              </a:ext>
            </a:extLst>
          </p:cNvPr>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6696B8A1-BA81-9749-806D-E53E0CF27784}" type="slidenum">
              <a:rPr lang="en-GB" altLang="de-GB" sz="1200"/>
              <a:pPr algn="r">
                <a:buClrTx/>
                <a:buFontTx/>
                <a:buNone/>
              </a:pPr>
              <a:t>1</a:t>
            </a:fld>
            <a:endParaRPr lang="en-GB" altLang="de-GB" sz="1200"/>
          </a:p>
        </p:txBody>
      </p:sp>
      <p:sp>
        <p:nvSpPr>
          <p:cNvPr id="44036" name="Text Box 4">
            <a:extLst>
              <a:ext uri="{FF2B5EF4-FFF2-40B4-BE49-F238E27FC236}">
                <a16:creationId xmlns:a16="http://schemas.microsoft.com/office/drawing/2014/main" id="{7E0AB665-EC38-A600-CF35-3897A252B33B}"/>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7" name="Text Box 5">
            <a:extLst>
              <a:ext uri="{FF2B5EF4-FFF2-40B4-BE49-F238E27FC236}">
                <a16:creationId xmlns:a16="http://schemas.microsoft.com/office/drawing/2014/main" id="{6FF21F18-49FF-26A0-9B51-DDDFC967B4EF}"/>
              </a:ext>
            </a:extLst>
          </p:cNvPr>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4256FF67-54B3-21E8-94D9-B0811CCFB321}"/>
              </a:ext>
            </a:extLst>
          </p:cNvPr>
          <p:cNvSpPr>
            <a:spLocks noGrp="1" noChangeArrowheads="1"/>
          </p:cNvSpPr>
          <p:nvPr>
            <p:ph type="sldNum"/>
          </p:nvPr>
        </p:nvSpPr>
        <p:spPr>
          <a:ln/>
        </p:spPr>
        <p:txBody>
          <a:bodyPr/>
          <a:lstStyle/>
          <a:p>
            <a:fld id="{B121D4A0-49D3-CB40-B487-CF2E5EEA3EB9}" type="slidenum">
              <a:rPr lang="en-GB" altLang="de-GB"/>
              <a:pPr/>
              <a:t>14</a:t>
            </a:fld>
            <a:endParaRPr lang="en-GB" altLang="de-GB"/>
          </a:p>
        </p:txBody>
      </p:sp>
      <p:sp>
        <p:nvSpPr>
          <p:cNvPr id="58369" name="Text Box 1">
            <a:extLst>
              <a:ext uri="{FF2B5EF4-FFF2-40B4-BE49-F238E27FC236}">
                <a16:creationId xmlns:a16="http://schemas.microsoft.com/office/drawing/2014/main" id="{B404420F-F921-D1BD-F392-4E3A1ADBE690}"/>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046589FF-6194-AF46-AB64-B30C49D8B79D}" type="slidenum">
              <a:rPr lang="en-GB" altLang="de-GB" sz="1200">
                <a:solidFill>
                  <a:srgbClr val="000000"/>
                </a:solidFill>
                <a:latin typeface="Times New Roman" panose="02020603050405020304" pitchFamily="18" charset="0"/>
              </a:rPr>
              <a:pPr algn="r">
                <a:buClrTx/>
                <a:buFontTx/>
                <a:buNone/>
              </a:pPr>
              <a:t>14</a:t>
            </a:fld>
            <a:endParaRPr lang="en-GB" altLang="de-GB" sz="1200">
              <a:solidFill>
                <a:srgbClr val="000000"/>
              </a:solidFill>
              <a:latin typeface="Times New Roman" panose="02020603050405020304" pitchFamily="18" charset="0"/>
            </a:endParaRPr>
          </a:p>
        </p:txBody>
      </p:sp>
      <p:sp>
        <p:nvSpPr>
          <p:cNvPr id="58370" name="Text Box 2">
            <a:extLst>
              <a:ext uri="{FF2B5EF4-FFF2-40B4-BE49-F238E27FC236}">
                <a16:creationId xmlns:a16="http://schemas.microsoft.com/office/drawing/2014/main" id="{C1854679-A1CD-FCBF-651F-696A1EDB0882}"/>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101A667E-604A-164F-8385-6EF9D452A721}" type="slidenum">
              <a:rPr lang="en-GB" altLang="de-GB" sz="1200">
                <a:solidFill>
                  <a:srgbClr val="000000"/>
                </a:solidFill>
                <a:latin typeface="Times New Roman" panose="02020603050405020304" pitchFamily="18" charset="0"/>
              </a:rPr>
              <a:pPr algn="r">
                <a:buClrTx/>
                <a:buFontTx/>
                <a:buNone/>
              </a:pPr>
              <a:t>14</a:t>
            </a:fld>
            <a:endParaRPr lang="en-GB" altLang="de-GB" sz="1200">
              <a:solidFill>
                <a:srgbClr val="000000"/>
              </a:solidFill>
              <a:latin typeface="Times New Roman" panose="02020603050405020304" pitchFamily="18" charset="0"/>
            </a:endParaRPr>
          </a:p>
        </p:txBody>
      </p:sp>
      <p:sp>
        <p:nvSpPr>
          <p:cNvPr id="58371" name="Text Box 3">
            <a:extLst>
              <a:ext uri="{FF2B5EF4-FFF2-40B4-BE49-F238E27FC236}">
                <a16:creationId xmlns:a16="http://schemas.microsoft.com/office/drawing/2014/main" id="{C1203CD9-38EC-6FF8-1C6B-950FA2766112}"/>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2" name="Text Box 4">
            <a:extLst>
              <a:ext uri="{FF2B5EF4-FFF2-40B4-BE49-F238E27FC236}">
                <a16:creationId xmlns:a16="http://schemas.microsoft.com/office/drawing/2014/main" id="{131FC1E3-FD85-7C48-80F9-CCDA4CBE19D5}"/>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00EA0651-026F-2CA8-7087-91EFD0C3312F}"/>
              </a:ext>
            </a:extLst>
          </p:cNvPr>
          <p:cNvSpPr>
            <a:spLocks noGrp="1" noChangeArrowheads="1"/>
          </p:cNvSpPr>
          <p:nvPr>
            <p:ph type="sldNum"/>
          </p:nvPr>
        </p:nvSpPr>
        <p:spPr>
          <a:ln/>
        </p:spPr>
        <p:txBody>
          <a:bodyPr/>
          <a:lstStyle/>
          <a:p>
            <a:fld id="{C57AD220-A481-6D4E-AADB-7145363C20CC}" type="slidenum">
              <a:rPr lang="en-GB" altLang="de-GB"/>
              <a:pPr/>
              <a:t>15</a:t>
            </a:fld>
            <a:endParaRPr lang="en-GB" altLang="de-GB"/>
          </a:p>
        </p:txBody>
      </p:sp>
      <p:sp>
        <p:nvSpPr>
          <p:cNvPr id="59393" name="Text Box 1">
            <a:extLst>
              <a:ext uri="{FF2B5EF4-FFF2-40B4-BE49-F238E27FC236}">
                <a16:creationId xmlns:a16="http://schemas.microsoft.com/office/drawing/2014/main" id="{2CF71990-8C4A-3C30-8B02-F72BD356B8CF}"/>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3764E385-EAFD-DD4D-BE4D-43F9414C37B3}" type="slidenum">
              <a:rPr lang="en-GB" altLang="de-GB" sz="1200">
                <a:solidFill>
                  <a:srgbClr val="000000"/>
                </a:solidFill>
                <a:latin typeface="Times New Roman" panose="02020603050405020304" pitchFamily="18" charset="0"/>
              </a:rPr>
              <a:pPr algn="r">
                <a:buClrTx/>
                <a:buFontTx/>
                <a:buNone/>
              </a:pPr>
              <a:t>15</a:t>
            </a:fld>
            <a:endParaRPr lang="en-GB" altLang="de-GB" sz="1200">
              <a:solidFill>
                <a:srgbClr val="000000"/>
              </a:solidFill>
              <a:latin typeface="Times New Roman" panose="02020603050405020304" pitchFamily="18" charset="0"/>
            </a:endParaRPr>
          </a:p>
        </p:txBody>
      </p:sp>
      <p:sp>
        <p:nvSpPr>
          <p:cNvPr id="59394" name="Text Box 2">
            <a:extLst>
              <a:ext uri="{FF2B5EF4-FFF2-40B4-BE49-F238E27FC236}">
                <a16:creationId xmlns:a16="http://schemas.microsoft.com/office/drawing/2014/main" id="{C5739394-16BC-B932-6D05-EB6D967D72B0}"/>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395C2325-C326-AD46-931D-2AD55B34B595}" type="slidenum">
              <a:rPr lang="en-GB" altLang="de-GB" sz="1200">
                <a:solidFill>
                  <a:srgbClr val="000000"/>
                </a:solidFill>
                <a:latin typeface="Times New Roman" panose="02020603050405020304" pitchFamily="18" charset="0"/>
              </a:rPr>
              <a:pPr algn="r">
                <a:buClrTx/>
                <a:buFontTx/>
                <a:buNone/>
              </a:pPr>
              <a:t>15</a:t>
            </a:fld>
            <a:endParaRPr lang="en-GB" altLang="de-GB" sz="1200">
              <a:solidFill>
                <a:srgbClr val="000000"/>
              </a:solidFill>
              <a:latin typeface="Times New Roman" panose="02020603050405020304" pitchFamily="18" charset="0"/>
            </a:endParaRPr>
          </a:p>
        </p:txBody>
      </p:sp>
      <p:sp>
        <p:nvSpPr>
          <p:cNvPr id="59395" name="Text Box 3">
            <a:extLst>
              <a:ext uri="{FF2B5EF4-FFF2-40B4-BE49-F238E27FC236}">
                <a16:creationId xmlns:a16="http://schemas.microsoft.com/office/drawing/2014/main" id="{AD168A69-B050-9692-B5E6-13081B6C1FB1}"/>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6" name="Text Box 4">
            <a:extLst>
              <a:ext uri="{FF2B5EF4-FFF2-40B4-BE49-F238E27FC236}">
                <a16:creationId xmlns:a16="http://schemas.microsoft.com/office/drawing/2014/main" id="{D490816E-DF80-80E6-9FD8-17D4A1E89054}"/>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766AF8E1-6F3D-6A05-8C0E-FC27DB4D8068}"/>
              </a:ext>
            </a:extLst>
          </p:cNvPr>
          <p:cNvSpPr>
            <a:spLocks noGrp="1" noChangeArrowheads="1"/>
          </p:cNvSpPr>
          <p:nvPr>
            <p:ph type="sldNum"/>
          </p:nvPr>
        </p:nvSpPr>
        <p:spPr>
          <a:ln/>
        </p:spPr>
        <p:txBody>
          <a:bodyPr/>
          <a:lstStyle/>
          <a:p>
            <a:fld id="{6E46F685-7D40-064B-96AA-B8BD7278A20E}" type="slidenum">
              <a:rPr lang="en-GB" altLang="de-GB"/>
              <a:pPr/>
              <a:t>16</a:t>
            </a:fld>
            <a:endParaRPr lang="en-GB" altLang="de-GB"/>
          </a:p>
        </p:txBody>
      </p:sp>
      <p:sp>
        <p:nvSpPr>
          <p:cNvPr id="60417" name="Text Box 1">
            <a:extLst>
              <a:ext uri="{FF2B5EF4-FFF2-40B4-BE49-F238E27FC236}">
                <a16:creationId xmlns:a16="http://schemas.microsoft.com/office/drawing/2014/main" id="{9A3AAF7F-4CDC-899F-C69F-AD280161652D}"/>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50FFDFF8-C15C-EC47-BBD9-E253EFEF0766}" type="slidenum">
              <a:rPr lang="en-GB" altLang="de-GB" sz="1200">
                <a:solidFill>
                  <a:srgbClr val="000000"/>
                </a:solidFill>
                <a:latin typeface="Times New Roman" panose="02020603050405020304" pitchFamily="18" charset="0"/>
              </a:rPr>
              <a:pPr algn="r">
                <a:buClrTx/>
                <a:buFontTx/>
                <a:buNone/>
              </a:pPr>
              <a:t>16</a:t>
            </a:fld>
            <a:endParaRPr lang="en-GB" altLang="de-GB" sz="1200">
              <a:solidFill>
                <a:srgbClr val="000000"/>
              </a:solidFill>
              <a:latin typeface="Times New Roman" panose="02020603050405020304" pitchFamily="18" charset="0"/>
            </a:endParaRPr>
          </a:p>
        </p:txBody>
      </p:sp>
      <p:sp>
        <p:nvSpPr>
          <p:cNvPr id="60418" name="Text Box 2">
            <a:extLst>
              <a:ext uri="{FF2B5EF4-FFF2-40B4-BE49-F238E27FC236}">
                <a16:creationId xmlns:a16="http://schemas.microsoft.com/office/drawing/2014/main" id="{31D2119D-A2B2-9D57-642E-AFBAF307BEAE}"/>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9C253B83-01BC-2D4F-A5D0-04D0B1954CAF}" type="slidenum">
              <a:rPr lang="en-GB" altLang="de-GB" sz="1200">
                <a:solidFill>
                  <a:srgbClr val="000000"/>
                </a:solidFill>
                <a:latin typeface="Times New Roman" panose="02020603050405020304" pitchFamily="18" charset="0"/>
              </a:rPr>
              <a:pPr algn="r">
                <a:buClrTx/>
                <a:buFontTx/>
                <a:buNone/>
              </a:pPr>
              <a:t>16</a:t>
            </a:fld>
            <a:endParaRPr lang="en-GB" altLang="de-GB" sz="1200">
              <a:solidFill>
                <a:srgbClr val="000000"/>
              </a:solidFill>
              <a:latin typeface="Times New Roman" panose="02020603050405020304" pitchFamily="18" charset="0"/>
            </a:endParaRPr>
          </a:p>
        </p:txBody>
      </p:sp>
      <p:sp>
        <p:nvSpPr>
          <p:cNvPr id="60419" name="Text Box 3">
            <a:extLst>
              <a:ext uri="{FF2B5EF4-FFF2-40B4-BE49-F238E27FC236}">
                <a16:creationId xmlns:a16="http://schemas.microsoft.com/office/drawing/2014/main" id="{2EB2641A-7A00-D291-A04A-FD8C65A7C49D}"/>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0420" name="Text Box 4">
            <a:extLst>
              <a:ext uri="{FF2B5EF4-FFF2-40B4-BE49-F238E27FC236}">
                <a16:creationId xmlns:a16="http://schemas.microsoft.com/office/drawing/2014/main" id="{BA26B31B-0E31-B095-9530-DBEBB75BA34E}"/>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extLst>
      <p:ext uri="{BB962C8B-B14F-4D97-AF65-F5344CB8AC3E}">
        <p14:creationId xmlns:p14="http://schemas.microsoft.com/office/powerpoint/2010/main" val="216050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0CE364FE-BDDA-1568-1016-C2AACFAEB02A}"/>
              </a:ext>
            </a:extLst>
          </p:cNvPr>
          <p:cNvSpPr>
            <a:spLocks noGrp="1" noChangeArrowheads="1"/>
          </p:cNvSpPr>
          <p:nvPr>
            <p:ph type="sldNum"/>
          </p:nvPr>
        </p:nvSpPr>
        <p:spPr>
          <a:ln/>
        </p:spPr>
        <p:txBody>
          <a:bodyPr/>
          <a:lstStyle/>
          <a:p>
            <a:fld id="{04C86082-C7F9-DC48-BF50-C78CB7528365}" type="slidenum">
              <a:rPr lang="en-GB" altLang="de-GB"/>
              <a:pPr/>
              <a:t>17</a:t>
            </a:fld>
            <a:endParaRPr lang="en-GB" altLang="de-GB"/>
          </a:p>
        </p:txBody>
      </p:sp>
      <p:sp>
        <p:nvSpPr>
          <p:cNvPr id="61441" name="Text Box 1">
            <a:extLst>
              <a:ext uri="{FF2B5EF4-FFF2-40B4-BE49-F238E27FC236}">
                <a16:creationId xmlns:a16="http://schemas.microsoft.com/office/drawing/2014/main" id="{052243F2-F78D-8754-29FE-A1C1844C9F0F}"/>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FC4ED6C6-ABC6-2A41-9B38-E197A182FDAB}" type="slidenum">
              <a:rPr lang="en-GB" altLang="de-GB" sz="1200">
                <a:solidFill>
                  <a:srgbClr val="000000"/>
                </a:solidFill>
                <a:latin typeface="Times New Roman" panose="02020603050405020304" pitchFamily="18" charset="0"/>
              </a:rPr>
              <a:pPr algn="r">
                <a:buClrTx/>
                <a:buFontTx/>
                <a:buNone/>
              </a:pPr>
              <a:t>17</a:t>
            </a:fld>
            <a:endParaRPr lang="en-GB" altLang="de-GB" sz="1200">
              <a:solidFill>
                <a:srgbClr val="000000"/>
              </a:solidFill>
              <a:latin typeface="Times New Roman" panose="02020603050405020304" pitchFamily="18" charset="0"/>
            </a:endParaRPr>
          </a:p>
        </p:txBody>
      </p:sp>
      <p:sp>
        <p:nvSpPr>
          <p:cNvPr id="61442" name="Text Box 2">
            <a:extLst>
              <a:ext uri="{FF2B5EF4-FFF2-40B4-BE49-F238E27FC236}">
                <a16:creationId xmlns:a16="http://schemas.microsoft.com/office/drawing/2014/main" id="{30FAFD4C-9FF2-DDE6-33AD-D50FC05B373C}"/>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CEA53738-4DBF-9846-B784-EADCEE9DAF71}" type="slidenum">
              <a:rPr lang="en-GB" altLang="de-GB" sz="1200">
                <a:solidFill>
                  <a:srgbClr val="000000"/>
                </a:solidFill>
                <a:latin typeface="Times New Roman" panose="02020603050405020304" pitchFamily="18" charset="0"/>
              </a:rPr>
              <a:pPr algn="r">
                <a:buClrTx/>
                <a:buFontTx/>
                <a:buNone/>
              </a:pPr>
              <a:t>17</a:t>
            </a:fld>
            <a:endParaRPr lang="en-GB" altLang="de-GB" sz="1200">
              <a:solidFill>
                <a:srgbClr val="000000"/>
              </a:solidFill>
              <a:latin typeface="Times New Roman" panose="02020603050405020304" pitchFamily="18" charset="0"/>
            </a:endParaRPr>
          </a:p>
        </p:txBody>
      </p:sp>
      <p:sp>
        <p:nvSpPr>
          <p:cNvPr id="61443" name="Text Box 3">
            <a:extLst>
              <a:ext uri="{FF2B5EF4-FFF2-40B4-BE49-F238E27FC236}">
                <a16:creationId xmlns:a16="http://schemas.microsoft.com/office/drawing/2014/main" id="{D25E3BC0-3E6D-8471-7E49-DC4E4DEDF773}"/>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44" name="Text Box 4">
            <a:extLst>
              <a:ext uri="{FF2B5EF4-FFF2-40B4-BE49-F238E27FC236}">
                <a16:creationId xmlns:a16="http://schemas.microsoft.com/office/drawing/2014/main" id="{E38A76AA-C21A-3129-326E-CD8711F4FDB9}"/>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A223146A-40BF-6AD5-363E-B28FF7333829}"/>
              </a:ext>
            </a:extLst>
          </p:cNvPr>
          <p:cNvSpPr>
            <a:spLocks noGrp="1" noChangeArrowheads="1"/>
          </p:cNvSpPr>
          <p:nvPr>
            <p:ph type="sldNum"/>
          </p:nvPr>
        </p:nvSpPr>
        <p:spPr>
          <a:ln/>
        </p:spPr>
        <p:txBody>
          <a:bodyPr/>
          <a:lstStyle/>
          <a:p>
            <a:fld id="{3577ECFC-20BA-9246-8DDD-4318699B913A}" type="slidenum">
              <a:rPr lang="en-GB" altLang="de-GB"/>
              <a:pPr/>
              <a:t>18</a:t>
            </a:fld>
            <a:endParaRPr lang="en-GB" altLang="de-GB"/>
          </a:p>
        </p:txBody>
      </p:sp>
      <p:sp>
        <p:nvSpPr>
          <p:cNvPr id="62465" name="Text Box 1">
            <a:extLst>
              <a:ext uri="{FF2B5EF4-FFF2-40B4-BE49-F238E27FC236}">
                <a16:creationId xmlns:a16="http://schemas.microsoft.com/office/drawing/2014/main" id="{C6603CB7-FB4F-2E4D-DEA4-99EF41425CD4}"/>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0A1392CB-5B9A-C542-ACE4-003EC743EE42}" type="slidenum">
              <a:rPr lang="en-GB" altLang="de-GB" sz="1200">
                <a:solidFill>
                  <a:srgbClr val="000000"/>
                </a:solidFill>
                <a:latin typeface="Times New Roman" panose="02020603050405020304" pitchFamily="18" charset="0"/>
              </a:rPr>
              <a:pPr algn="r">
                <a:buClrTx/>
                <a:buFontTx/>
                <a:buNone/>
              </a:pPr>
              <a:t>18</a:t>
            </a:fld>
            <a:endParaRPr lang="en-GB" altLang="de-GB" sz="1200">
              <a:solidFill>
                <a:srgbClr val="000000"/>
              </a:solidFill>
              <a:latin typeface="Times New Roman" panose="02020603050405020304" pitchFamily="18" charset="0"/>
            </a:endParaRPr>
          </a:p>
        </p:txBody>
      </p:sp>
      <p:sp>
        <p:nvSpPr>
          <p:cNvPr id="62466" name="Text Box 2">
            <a:extLst>
              <a:ext uri="{FF2B5EF4-FFF2-40B4-BE49-F238E27FC236}">
                <a16:creationId xmlns:a16="http://schemas.microsoft.com/office/drawing/2014/main" id="{4EBD2D5B-FFE8-DE85-7020-271C66275391}"/>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2FD0665E-9A06-E04B-8A0A-1F88B284CDA7}" type="slidenum">
              <a:rPr lang="en-GB" altLang="de-GB" sz="1200">
                <a:solidFill>
                  <a:srgbClr val="000000"/>
                </a:solidFill>
                <a:latin typeface="Times New Roman" panose="02020603050405020304" pitchFamily="18" charset="0"/>
              </a:rPr>
              <a:pPr algn="r">
                <a:buClrTx/>
                <a:buFontTx/>
                <a:buNone/>
              </a:pPr>
              <a:t>18</a:t>
            </a:fld>
            <a:endParaRPr lang="en-GB" altLang="de-GB" sz="1200">
              <a:solidFill>
                <a:srgbClr val="000000"/>
              </a:solidFill>
              <a:latin typeface="Times New Roman" panose="02020603050405020304" pitchFamily="18" charset="0"/>
            </a:endParaRPr>
          </a:p>
        </p:txBody>
      </p:sp>
      <p:sp>
        <p:nvSpPr>
          <p:cNvPr id="62467" name="Text Box 3">
            <a:extLst>
              <a:ext uri="{FF2B5EF4-FFF2-40B4-BE49-F238E27FC236}">
                <a16:creationId xmlns:a16="http://schemas.microsoft.com/office/drawing/2014/main" id="{D1596C4B-1BF5-9182-4C0C-E050D4AB8775}"/>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2468" name="Text Box 4">
            <a:extLst>
              <a:ext uri="{FF2B5EF4-FFF2-40B4-BE49-F238E27FC236}">
                <a16:creationId xmlns:a16="http://schemas.microsoft.com/office/drawing/2014/main" id="{6B5AB471-BEC0-EB87-0D0E-45FA4196232E}"/>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C91CA221-D57D-31F5-C073-9CD16BCE69DF}"/>
              </a:ext>
            </a:extLst>
          </p:cNvPr>
          <p:cNvSpPr>
            <a:spLocks noGrp="1" noChangeArrowheads="1"/>
          </p:cNvSpPr>
          <p:nvPr>
            <p:ph type="sldNum"/>
          </p:nvPr>
        </p:nvSpPr>
        <p:spPr>
          <a:ln/>
        </p:spPr>
        <p:txBody>
          <a:bodyPr/>
          <a:lstStyle/>
          <a:p>
            <a:fld id="{D3067A46-C1E5-B44E-BC54-811BEBA17E7C}" type="slidenum">
              <a:rPr lang="en-GB" altLang="de-GB"/>
              <a:pPr/>
              <a:t>19</a:t>
            </a:fld>
            <a:endParaRPr lang="en-GB" altLang="de-GB"/>
          </a:p>
        </p:txBody>
      </p:sp>
      <p:sp>
        <p:nvSpPr>
          <p:cNvPr id="63489" name="Text Box 1">
            <a:extLst>
              <a:ext uri="{FF2B5EF4-FFF2-40B4-BE49-F238E27FC236}">
                <a16:creationId xmlns:a16="http://schemas.microsoft.com/office/drawing/2014/main" id="{FE62C089-0C52-058D-B61D-2B8546003D4B}"/>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C8CA2DC7-66D9-F046-83CF-7D277BD42E6C}" type="slidenum">
              <a:rPr lang="en-GB" altLang="de-GB" sz="1200">
                <a:solidFill>
                  <a:srgbClr val="000000"/>
                </a:solidFill>
                <a:latin typeface="Times New Roman" panose="02020603050405020304" pitchFamily="18" charset="0"/>
              </a:rPr>
              <a:pPr algn="r">
                <a:buClrTx/>
                <a:buFontTx/>
                <a:buNone/>
              </a:pPr>
              <a:t>19</a:t>
            </a:fld>
            <a:endParaRPr lang="en-GB" altLang="de-GB" sz="1200">
              <a:solidFill>
                <a:srgbClr val="000000"/>
              </a:solidFill>
              <a:latin typeface="Times New Roman" panose="02020603050405020304" pitchFamily="18" charset="0"/>
            </a:endParaRPr>
          </a:p>
        </p:txBody>
      </p:sp>
      <p:sp>
        <p:nvSpPr>
          <p:cNvPr id="63490" name="Text Box 2">
            <a:extLst>
              <a:ext uri="{FF2B5EF4-FFF2-40B4-BE49-F238E27FC236}">
                <a16:creationId xmlns:a16="http://schemas.microsoft.com/office/drawing/2014/main" id="{A15629A7-C1DB-AD26-B34E-4E094769FF3B}"/>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498D7B50-FD59-814C-82ED-781A0C69983A}" type="slidenum">
              <a:rPr lang="en-GB" altLang="de-GB" sz="1200">
                <a:solidFill>
                  <a:srgbClr val="000000"/>
                </a:solidFill>
                <a:latin typeface="Times New Roman" panose="02020603050405020304" pitchFamily="18" charset="0"/>
              </a:rPr>
              <a:pPr algn="r">
                <a:buClrTx/>
                <a:buFontTx/>
                <a:buNone/>
              </a:pPr>
              <a:t>19</a:t>
            </a:fld>
            <a:endParaRPr lang="en-GB" altLang="de-GB" sz="1200">
              <a:solidFill>
                <a:srgbClr val="000000"/>
              </a:solidFill>
              <a:latin typeface="Times New Roman" panose="02020603050405020304" pitchFamily="18" charset="0"/>
            </a:endParaRPr>
          </a:p>
        </p:txBody>
      </p:sp>
      <p:sp>
        <p:nvSpPr>
          <p:cNvPr id="63491" name="Text Box 3">
            <a:extLst>
              <a:ext uri="{FF2B5EF4-FFF2-40B4-BE49-F238E27FC236}">
                <a16:creationId xmlns:a16="http://schemas.microsoft.com/office/drawing/2014/main" id="{026DBC93-CEF3-3E58-3892-0A6993CE2B25}"/>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2" name="Text Box 4">
            <a:extLst>
              <a:ext uri="{FF2B5EF4-FFF2-40B4-BE49-F238E27FC236}">
                <a16:creationId xmlns:a16="http://schemas.microsoft.com/office/drawing/2014/main" id="{DCEDB74A-5144-5932-67AD-7A7EF7D62738}"/>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E054272C-95FE-383B-0FE7-42A3C089CA91}"/>
              </a:ext>
            </a:extLst>
          </p:cNvPr>
          <p:cNvSpPr>
            <a:spLocks noGrp="1" noChangeArrowheads="1"/>
          </p:cNvSpPr>
          <p:nvPr>
            <p:ph type="sldNum"/>
          </p:nvPr>
        </p:nvSpPr>
        <p:spPr>
          <a:ln/>
        </p:spPr>
        <p:txBody>
          <a:bodyPr/>
          <a:lstStyle/>
          <a:p>
            <a:fld id="{CCD48C01-5583-564E-A28D-5C4029883056}" type="slidenum">
              <a:rPr lang="en-GB" altLang="de-GB"/>
              <a:pPr/>
              <a:t>20</a:t>
            </a:fld>
            <a:endParaRPr lang="en-GB" altLang="de-GB"/>
          </a:p>
        </p:txBody>
      </p:sp>
      <p:sp>
        <p:nvSpPr>
          <p:cNvPr id="65537" name="Text Box 1">
            <a:extLst>
              <a:ext uri="{FF2B5EF4-FFF2-40B4-BE49-F238E27FC236}">
                <a16:creationId xmlns:a16="http://schemas.microsoft.com/office/drawing/2014/main" id="{726AEB76-38A1-6771-3C09-1CF1C8D20269}"/>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D9C020BF-ACCB-5C45-8D67-A5D94C30EAD9}" type="slidenum">
              <a:rPr lang="en-GB" altLang="de-GB" sz="1200">
                <a:solidFill>
                  <a:srgbClr val="000000"/>
                </a:solidFill>
                <a:latin typeface="Times New Roman" panose="02020603050405020304" pitchFamily="18" charset="0"/>
              </a:rPr>
              <a:pPr algn="r">
                <a:buClrTx/>
                <a:buFontTx/>
                <a:buNone/>
              </a:pPr>
              <a:t>20</a:t>
            </a:fld>
            <a:endParaRPr lang="en-GB" altLang="de-GB" sz="1200">
              <a:solidFill>
                <a:srgbClr val="000000"/>
              </a:solidFill>
              <a:latin typeface="Times New Roman" panose="02020603050405020304" pitchFamily="18" charset="0"/>
            </a:endParaRPr>
          </a:p>
        </p:txBody>
      </p:sp>
      <p:sp>
        <p:nvSpPr>
          <p:cNvPr id="65538" name="Text Box 2">
            <a:extLst>
              <a:ext uri="{FF2B5EF4-FFF2-40B4-BE49-F238E27FC236}">
                <a16:creationId xmlns:a16="http://schemas.microsoft.com/office/drawing/2014/main" id="{C1E9DEB3-0CD4-70C7-30E9-8240D9350477}"/>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4F71566A-972C-0A4F-A13D-4B403712082A}" type="slidenum">
              <a:rPr lang="en-GB" altLang="de-GB" sz="1200">
                <a:solidFill>
                  <a:srgbClr val="000000"/>
                </a:solidFill>
                <a:latin typeface="Times New Roman" panose="02020603050405020304" pitchFamily="18" charset="0"/>
              </a:rPr>
              <a:pPr algn="r">
                <a:buClrTx/>
                <a:buFontTx/>
                <a:buNone/>
              </a:pPr>
              <a:t>20</a:t>
            </a:fld>
            <a:endParaRPr lang="en-GB" altLang="de-GB" sz="1200">
              <a:solidFill>
                <a:srgbClr val="000000"/>
              </a:solidFill>
              <a:latin typeface="Times New Roman" panose="02020603050405020304" pitchFamily="18" charset="0"/>
            </a:endParaRPr>
          </a:p>
        </p:txBody>
      </p:sp>
      <p:sp>
        <p:nvSpPr>
          <p:cNvPr id="65539" name="Text Box 3">
            <a:extLst>
              <a:ext uri="{FF2B5EF4-FFF2-40B4-BE49-F238E27FC236}">
                <a16:creationId xmlns:a16="http://schemas.microsoft.com/office/drawing/2014/main" id="{AB039531-909B-8AAC-F0C2-744C02806398}"/>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40" name="Text Box 4">
            <a:extLst>
              <a:ext uri="{FF2B5EF4-FFF2-40B4-BE49-F238E27FC236}">
                <a16:creationId xmlns:a16="http://schemas.microsoft.com/office/drawing/2014/main" id="{FAD06A2A-A77A-2731-BB97-FF9ACE145181}"/>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extLst>
      <p:ext uri="{BB962C8B-B14F-4D97-AF65-F5344CB8AC3E}">
        <p14:creationId xmlns:p14="http://schemas.microsoft.com/office/powerpoint/2010/main" val="3381218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32A1EE06-B906-20D1-FBDA-E868C2981900}"/>
              </a:ext>
            </a:extLst>
          </p:cNvPr>
          <p:cNvSpPr>
            <a:spLocks noGrp="1" noChangeArrowheads="1"/>
          </p:cNvSpPr>
          <p:nvPr>
            <p:ph type="sldNum"/>
          </p:nvPr>
        </p:nvSpPr>
        <p:spPr>
          <a:ln/>
        </p:spPr>
        <p:txBody>
          <a:bodyPr/>
          <a:lstStyle/>
          <a:p>
            <a:fld id="{76F2B945-5C31-F548-ACE1-A2B20E622FAE}" type="slidenum">
              <a:rPr lang="en-GB" altLang="de-GB"/>
              <a:pPr/>
              <a:t>21</a:t>
            </a:fld>
            <a:endParaRPr lang="en-GB" altLang="de-GB"/>
          </a:p>
        </p:txBody>
      </p:sp>
      <p:sp>
        <p:nvSpPr>
          <p:cNvPr id="64513" name="Text Box 1">
            <a:extLst>
              <a:ext uri="{FF2B5EF4-FFF2-40B4-BE49-F238E27FC236}">
                <a16:creationId xmlns:a16="http://schemas.microsoft.com/office/drawing/2014/main" id="{27AC30FB-9128-98B7-B7A9-EA3CAF7879D2}"/>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701BE83C-4436-3241-87AC-D09B0690EF13}" type="slidenum">
              <a:rPr lang="en-GB" altLang="de-GB" sz="1200">
                <a:solidFill>
                  <a:srgbClr val="000000"/>
                </a:solidFill>
                <a:latin typeface="Times New Roman" panose="02020603050405020304" pitchFamily="18" charset="0"/>
              </a:rPr>
              <a:pPr algn="r">
                <a:buClrTx/>
                <a:buFontTx/>
                <a:buNone/>
              </a:pPr>
              <a:t>21</a:t>
            </a:fld>
            <a:endParaRPr lang="en-GB" altLang="de-GB" sz="1200">
              <a:solidFill>
                <a:srgbClr val="000000"/>
              </a:solidFill>
              <a:latin typeface="Times New Roman" panose="02020603050405020304" pitchFamily="18" charset="0"/>
            </a:endParaRPr>
          </a:p>
        </p:txBody>
      </p:sp>
      <p:sp>
        <p:nvSpPr>
          <p:cNvPr id="64514" name="Text Box 2">
            <a:extLst>
              <a:ext uri="{FF2B5EF4-FFF2-40B4-BE49-F238E27FC236}">
                <a16:creationId xmlns:a16="http://schemas.microsoft.com/office/drawing/2014/main" id="{31EEA220-5E09-2546-89D7-E9968BFF1B49}"/>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0D5C1BD0-91A1-8140-80CE-0F95AE794D30}" type="slidenum">
              <a:rPr lang="en-GB" altLang="de-GB" sz="1200">
                <a:solidFill>
                  <a:srgbClr val="000000"/>
                </a:solidFill>
                <a:latin typeface="Times New Roman" panose="02020603050405020304" pitchFamily="18" charset="0"/>
              </a:rPr>
              <a:pPr algn="r">
                <a:buClrTx/>
                <a:buFontTx/>
                <a:buNone/>
              </a:pPr>
              <a:t>21</a:t>
            </a:fld>
            <a:endParaRPr lang="en-GB" altLang="de-GB" sz="1200">
              <a:solidFill>
                <a:srgbClr val="000000"/>
              </a:solidFill>
              <a:latin typeface="Times New Roman" panose="02020603050405020304" pitchFamily="18" charset="0"/>
            </a:endParaRPr>
          </a:p>
        </p:txBody>
      </p:sp>
      <p:sp>
        <p:nvSpPr>
          <p:cNvPr id="64515" name="Text Box 3">
            <a:extLst>
              <a:ext uri="{FF2B5EF4-FFF2-40B4-BE49-F238E27FC236}">
                <a16:creationId xmlns:a16="http://schemas.microsoft.com/office/drawing/2014/main" id="{C350373D-1C8D-A608-BC12-92A77E4220DB}"/>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4516" name="Text Box 4">
            <a:extLst>
              <a:ext uri="{FF2B5EF4-FFF2-40B4-BE49-F238E27FC236}">
                <a16:creationId xmlns:a16="http://schemas.microsoft.com/office/drawing/2014/main" id="{32EFFFCD-370D-3357-AF71-A454FA3AA232}"/>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extLst>
      <p:ext uri="{BB962C8B-B14F-4D97-AF65-F5344CB8AC3E}">
        <p14:creationId xmlns:p14="http://schemas.microsoft.com/office/powerpoint/2010/main" val="28316632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197229E9-4C9D-EE36-B08A-2D971937B0E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7A2DF9F3-153B-BC44-8BB1-DD771667B025}" type="slidenum">
              <a:rPr lang="de-DE" altLang="en-US">
                <a:solidFill>
                  <a:srgbClr val="000000"/>
                </a:solidFill>
                <a:latin typeface="Times New Roman" panose="02020603050405020304" pitchFamily="18" charset="0"/>
              </a:rPr>
              <a:pPr/>
              <a:t>22</a:t>
            </a:fld>
            <a:endParaRPr lang="de-DE" altLang="en-US">
              <a:solidFill>
                <a:srgbClr val="000000"/>
              </a:solidFill>
              <a:latin typeface="Times New Roman" panose="02020603050405020304" pitchFamily="18" charset="0"/>
            </a:endParaRPr>
          </a:p>
        </p:txBody>
      </p:sp>
      <p:sp>
        <p:nvSpPr>
          <p:cNvPr id="101379" name="Text Box 1">
            <a:extLst>
              <a:ext uri="{FF2B5EF4-FFF2-40B4-BE49-F238E27FC236}">
                <a16:creationId xmlns:a16="http://schemas.microsoft.com/office/drawing/2014/main" id="{F1AB9D0B-E7A7-5441-1C73-835320A33F2E}"/>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71682" name="Text Box 2">
            <a:extLst>
              <a:ext uri="{FF2B5EF4-FFF2-40B4-BE49-F238E27FC236}">
                <a16:creationId xmlns:a16="http://schemas.microsoft.com/office/drawing/2014/main" id="{348A14E4-0BB7-8A1F-AA5D-546A1A52D3E4}"/>
              </a:ext>
            </a:extLst>
          </p:cNvPr>
          <p:cNvSpPr txBox="1">
            <a:spLocks noGrp="1" noChangeArrowheads="1"/>
          </p:cNvSpPr>
          <p:nvPr>
            <p:ph type="body" idx="1"/>
          </p:nvPr>
        </p:nvSpPr>
        <p:spPr>
          <a:xfrm>
            <a:off x="685800" y="4343400"/>
            <a:ext cx="5486400" cy="4114800"/>
          </a:xfrm>
          <a:ln/>
        </p:spPr>
        <p:txBody>
          <a:bodyPr wrap="none" anchor="ctr"/>
          <a:lstStyle/>
          <a:p>
            <a:pPr>
              <a:buFont typeface="Times New Roman" charset="0"/>
              <a:buNone/>
              <a:defRPr/>
            </a:pPr>
            <a:endParaRPr lang="en-US">
              <a:cs typeface="+mn-cs"/>
            </a:endParaRPr>
          </a:p>
        </p:txBody>
      </p:sp>
    </p:spTree>
    <p:extLst>
      <p:ext uri="{BB962C8B-B14F-4D97-AF65-F5344CB8AC3E}">
        <p14:creationId xmlns:p14="http://schemas.microsoft.com/office/powerpoint/2010/main" val="134797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2" name="Rectangle 8">
            <a:extLst>
              <a:ext uri="{FF2B5EF4-FFF2-40B4-BE49-F238E27FC236}">
                <a16:creationId xmlns:a16="http://schemas.microsoft.com/office/drawing/2014/main" id="{DE985E82-DD7C-5182-F29A-4A7C8FD788E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7826A3D8-1B6D-0940-A067-326F67359544}" type="slidenum">
              <a:rPr lang="de-DE" altLang="en-US" sz="1400" smtClean="0">
                <a:solidFill>
                  <a:srgbClr val="FFFFFF"/>
                </a:solidFill>
                <a:ea typeface="Arial Unicode MS" panose="020B0604020202020204" pitchFamily="34" charset="-128"/>
              </a:rPr>
              <a:pPr>
                <a:spcBef>
                  <a:spcPct val="0"/>
                </a:spcBef>
                <a:buClrTx/>
                <a:buFontTx/>
                <a:buNone/>
              </a:pPr>
              <a:t>24</a:t>
            </a:fld>
            <a:endParaRPr lang="de-DE" altLang="en-US" sz="1400">
              <a:solidFill>
                <a:srgbClr val="FFFFFF"/>
              </a:solidFill>
              <a:ea typeface="Arial Unicode MS" panose="020B0604020202020204" pitchFamily="34" charset="-128"/>
            </a:endParaRPr>
          </a:p>
        </p:txBody>
      </p:sp>
      <p:sp>
        <p:nvSpPr>
          <p:cNvPr id="112643" name="Text Box 1">
            <a:extLst>
              <a:ext uri="{FF2B5EF4-FFF2-40B4-BE49-F238E27FC236}">
                <a16:creationId xmlns:a16="http://schemas.microsoft.com/office/drawing/2014/main" id="{1221CFC0-BE5A-977E-66BC-28AFB7731D48}"/>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186454C2-0A28-A14F-8AC7-77CAC8311425}"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24</a:t>
            </a:fld>
            <a:endParaRPr lang="de-DE" altLang="en-US" sz="1400">
              <a:solidFill>
                <a:srgbClr val="FFFFFF"/>
              </a:solidFill>
              <a:ea typeface="Arial Unicode MS" panose="020B0604020202020204" pitchFamily="34" charset="-128"/>
            </a:endParaRPr>
          </a:p>
        </p:txBody>
      </p:sp>
      <p:sp>
        <p:nvSpPr>
          <p:cNvPr id="112644" name="Text Box 2">
            <a:extLst>
              <a:ext uri="{FF2B5EF4-FFF2-40B4-BE49-F238E27FC236}">
                <a16:creationId xmlns:a16="http://schemas.microsoft.com/office/drawing/2014/main" id="{38EEE474-3C19-C58C-C756-291351199F10}"/>
              </a:ext>
            </a:extLst>
          </p:cNvPr>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eaLnBrk="1">
              <a:spcBef>
                <a:spcPct val="0"/>
              </a:spcBef>
              <a:buClrTx/>
              <a:buFontTx/>
              <a:buNone/>
            </a:pPr>
            <a:fld id="{3A6F479F-5ED0-1D46-A4AF-12D92ED50922}" type="slidenum">
              <a:rPr lang="de-DE" altLang="en-US" sz="1400">
                <a:solidFill>
                  <a:srgbClr val="FFFFFF"/>
                </a:solidFill>
                <a:latin typeface="Garamond" panose="02020404030301010803" pitchFamily="18" charset="0"/>
                <a:ea typeface="Arial Unicode MS" panose="020B0604020202020204" pitchFamily="34" charset="-128"/>
              </a:rPr>
              <a:pPr eaLnBrk="1">
                <a:spcBef>
                  <a:spcPct val="0"/>
                </a:spcBef>
                <a:buClrTx/>
                <a:buFontTx/>
                <a:buNone/>
              </a:pPr>
              <a:t>24</a:t>
            </a:fld>
            <a:endParaRPr lang="de-DE" altLang="en-US" sz="1400">
              <a:solidFill>
                <a:srgbClr val="FFFFFF"/>
              </a:solidFill>
              <a:latin typeface="Garamond" panose="02020404030301010803" pitchFamily="18" charset="0"/>
              <a:ea typeface="Arial Unicode MS" panose="020B0604020202020204" pitchFamily="34" charset="-128"/>
            </a:endParaRPr>
          </a:p>
        </p:txBody>
      </p:sp>
      <p:sp>
        <p:nvSpPr>
          <p:cNvPr id="112645" name="Text Box 3">
            <a:extLst>
              <a:ext uri="{FF2B5EF4-FFF2-40B4-BE49-F238E27FC236}">
                <a16:creationId xmlns:a16="http://schemas.microsoft.com/office/drawing/2014/main" id="{0E9FCC39-CD0C-7D70-852D-E20B35189C81}"/>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12646" name="Text Box 4">
            <a:extLst>
              <a:ext uri="{FF2B5EF4-FFF2-40B4-BE49-F238E27FC236}">
                <a16:creationId xmlns:a16="http://schemas.microsoft.com/office/drawing/2014/main" id="{E9288FC0-8976-4667-E27A-8AEC742D1D3F}"/>
              </a:ext>
            </a:extLst>
          </p:cNvPr>
          <p:cNvSpPr>
            <a:spLocks noGrp="1" noChangeArrowheads="1"/>
          </p:cNvSpPr>
          <p:nvPr>
            <p:ph type="body" idx="1"/>
          </p:nvPr>
        </p:nvSpPr>
        <p:spPr>
          <a:xfrm>
            <a:off x="904875" y="4675188"/>
            <a:ext cx="4972050"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sz="2600">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761571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2" name="Rectangle 8">
            <a:extLst>
              <a:ext uri="{FF2B5EF4-FFF2-40B4-BE49-F238E27FC236}">
                <a16:creationId xmlns:a16="http://schemas.microsoft.com/office/drawing/2014/main" id="{DE985E82-DD7C-5182-F29A-4A7C8FD788E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7826A3D8-1B6D-0940-A067-326F67359544}" type="slidenum">
              <a:rPr lang="de-DE" altLang="en-US" sz="1400" smtClean="0">
                <a:solidFill>
                  <a:srgbClr val="FFFFFF"/>
                </a:solidFill>
                <a:ea typeface="Arial Unicode MS" panose="020B0604020202020204" pitchFamily="34" charset="-128"/>
              </a:rPr>
              <a:pPr>
                <a:spcBef>
                  <a:spcPct val="0"/>
                </a:spcBef>
                <a:buClrTx/>
                <a:buFontTx/>
                <a:buNone/>
              </a:pPr>
              <a:t>2</a:t>
            </a:fld>
            <a:endParaRPr lang="de-DE" altLang="en-US" sz="1400">
              <a:solidFill>
                <a:srgbClr val="FFFFFF"/>
              </a:solidFill>
              <a:ea typeface="Arial Unicode MS" panose="020B0604020202020204" pitchFamily="34" charset="-128"/>
            </a:endParaRPr>
          </a:p>
        </p:txBody>
      </p:sp>
      <p:sp>
        <p:nvSpPr>
          <p:cNvPr id="112643" name="Text Box 1">
            <a:extLst>
              <a:ext uri="{FF2B5EF4-FFF2-40B4-BE49-F238E27FC236}">
                <a16:creationId xmlns:a16="http://schemas.microsoft.com/office/drawing/2014/main" id="{1221CFC0-BE5A-977E-66BC-28AFB7731D48}"/>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186454C2-0A28-A14F-8AC7-77CAC8311425}"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2</a:t>
            </a:fld>
            <a:endParaRPr lang="de-DE" altLang="en-US" sz="1400">
              <a:solidFill>
                <a:srgbClr val="FFFFFF"/>
              </a:solidFill>
              <a:ea typeface="Arial Unicode MS" panose="020B0604020202020204" pitchFamily="34" charset="-128"/>
            </a:endParaRPr>
          </a:p>
        </p:txBody>
      </p:sp>
      <p:sp>
        <p:nvSpPr>
          <p:cNvPr id="112644" name="Text Box 2">
            <a:extLst>
              <a:ext uri="{FF2B5EF4-FFF2-40B4-BE49-F238E27FC236}">
                <a16:creationId xmlns:a16="http://schemas.microsoft.com/office/drawing/2014/main" id="{38EEE474-3C19-C58C-C756-291351199F10}"/>
              </a:ext>
            </a:extLst>
          </p:cNvPr>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eaLnBrk="1">
              <a:spcBef>
                <a:spcPct val="0"/>
              </a:spcBef>
              <a:buClrTx/>
              <a:buFontTx/>
              <a:buNone/>
            </a:pPr>
            <a:fld id="{3A6F479F-5ED0-1D46-A4AF-12D92ED50922}" type="slidenum">
              <a:rPr lang="de-DE" altLang="en-US" sz="1400">
                <a:solidFill>
                  <a:srgbClr val="FFFFFF"/>
                </a:solidFill>
                <a:latin typeface="Garamond" panose="02020404030301010803" pitchFamily="18" charset="0"/>
                <a:ea typeface="Arial Unicode MS" panose="020B0604020202020204" pitchFamily="34" charset="-128"/>
              </a:rPr>
              <a:pPr eaLnBrk="1">
                <a:spcBef>
                  <a:spcPct val="0"/>
                </a:spcBef>
                <a:buClrTx/>
                <a:buFontTx/>
                <a:buNone/>
              </a:pPr>
              <a:t>2</a:t>
            </a:fld>
            <a:endParaRPr lang="de-DE" altLang="en-US" sz="1400">
              <a:solidFill>
                <a:srgbClr val="FFFFFF"/>
              </a:solidFill>
              <a:latin typeface="Garamond" panose="02020404030301010803" pitchFamily="18" charset="0"/>
              <a:ea typeface="Arial Unicode MS" panose="020B0604020202020204" pitchFamily="34" charset="-128"/>
            </a:endParaRPr>
          </a:p>
        </p:txBody>
      </p:sp>
      <p:sp>
        <p:nvSpPr>
          <p:cNvPr id="112645" name="Text Box 3">
            <a:extLst>
              <a:ext uri="{FF2B5EF4-FFF2-40B4-BE49-F238E27FC236}">
                <a16:creationId xmlns:a16="http://schemas.microsoft.com/office/drawing/2014/main" id="{0E9FCC39-CD0C-7D70-852D-E20B35189C81}"/>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12646" name="Text Box 4">
            <a:extLst>
              <a:ext uri="{FF2B5EF4-FFF2-40B4-BE49-F238E27FC236}">
                <a16:creationId xmlns:a16="http://schemas.microsoft.com/office/drawing/2014/main" id="{E9288FC0-8976-4667-E27A-8AEC742D1D3F}"/>
              </a:ext>
            </a:extLst>
          </p:cNvPr>
          <p:cNvSpPr>
            <a:spLocks noGrp="1" noChangeArrowheads="1"/>
          </p:cNvSpPr>
          <p:nvPr>
            <p:ph type="body" idx="1"/>
          </p:nvPr>
        </p:nvSpPr>
        <p:spPr>
          <a:xfrm>
            <a:off x="904875" y="4675188"/>
            <a:ext cx="4972050"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sz="2600">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97BB2946-5F0D-6E78-F6CC-29E23D7F3D48}"/>
              </a:ext>
            </a:extLst>
          </p:cNvPr>
          <p:cNvSpPr>
            <a:spLocks noGrp="1" noChangeArrowheads="1"/>
          </p:cNvSpPr>
          <p:nvPr>
            <p:ph type="sldNum"/>
          </p:nvPr>
        </p:nvSpPr>
        <p:spPr>
          <a:ln/>
        </p:spPr>
        <p:txBody>
          <a:bodyPr/>
          <a:lstStyle/>
          <a:p>
            <a:fld id="{CE28AB06-DCF9-5D4B-B185-456C3D335A9E}" type="slidenum">
              <a:rPr lang="en-GB" altLang="de-GB"/>
              <a:pPr/>
              <a:t>25</a:t>
            </a:fld>
            <a:endParaRPr lang="en-GB" altLang="de-GB"/>
          </a:p>
        </p:txBody>
      </p:sp>
      <p:sp>
        <p:nvSpPr>
          <p:cNvPr id="67585" name="Text Box 1">
            <a:extLst>
              <a:ext uri="{FF2B5EF4-FFF2-40B4-BE49-F238E27FC236}">
                <a16:creationId xmlns:a16="http://schemas.microsoft.com/office/drawing/2014/main" id="{34D39D30-2A31-1B12-4E2C-7ED2B6437FBF}"/>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7612E3CF-B8D2-BD45-9049-16213E9AD0FF}" type="slidenum">
              <a:rPr lang="en-GB" altLang="de-GB" sz="1200">
                <a:solidFill>
                  <a:srgbClr val="000000"/>
                </a:solidFill>
                <a:latin typeface="Times New Roman" panose="02020603050405020304" pitchFamily="18" charset="0"/>
              </a:rPr>
              <a:pPr algn="r">
                <a:buClrTx/>
                <a:buFontTx/>
                <a:buNone/>
              </a:pPr>
              <a:t>25</a:t>
            </a:fld>
            <a:endParaRPr lang="en-GB" altLang="de-GB" sz="1200">
              <a:solidFill>
                <a:srgbClr val="000000"/>
              </a:solidFill>
              <a:latin typeface="Times New Roman" panose="02020603050405020304" pitchFamily="18" charset="0"/>
            </a:endParaRPr>
          </a:p>
        </p:txBody>
      </p:sp>
      <p:sp>
        <p:nvSpPr>
          <p:cNvPr id="67586" name="Text Box 2">
            <a:extLst>
              <a:ext uri="{FF2B5EF4-FFF2-40B4-BE49-F238E27FC236}">
                <a16:creationId xmlns:a16="http://schemas.microsoft.com/office/drawing/2014/main" id="{4786D4C9-0C20-60D4-A8CD-6F710423D5E1}"/>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F9469761-2DA2-9A4D-A8A3-A90DD203B7FF}" type="slidenum">
              <a:rPr lang="en-GB" altLang="de-GB" sz="1200">
                <a:solidFill>
                  <a:srgbClr val="000000"/>
                </a:solidFill>
                <a:latin typeface="Times New Roman" panose="02020603050405020304" pitchFamily="18" charset="0"/>
              </a:rPr>
              <a:pPr algn="r">
                <a:buClrTx/>
                <a:buFontTx/>
                <a:buNone/>
              </a:pPr>
              <a:t>25</a:t>
            </a:fld>
            <a:endParaRPr lang="en-GB" altLang="de-GB" sz="1200">
              <a:solidFill>
                <a:srgbClr val="000000"/>
              </a:solidFill>
              <a:latin typeface="Times New Roman" panose="02020603050405020304" pitchFamily="18" charset="0"/>
            </a:endParaRPr>
          </a:p>
        </p:txBody>
      </p:sp>
      <p:sp>
        <p:nvSpPr>
          <p:cNvPr id="67587" name="Text Box 3">
            <a:extLst>
              <a:ext uri="{FF2B5EF4-FFF2-40B4-BE49-F238E27FC236}">
                <a16:creationId xmlns:a16="http://schemas.microsoft.com/office/drawing/2014/main" id="{0F571AF8-438F-01C1-60B4-72279CEDACD4}"/>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88" name="Text Box 4">
            <a:extLst>
              <a:ext uri="{FF2B5EF4-FFF2-40B4-BE49-F238E27FC236}">
                <a16:creationId xmlns:a16="http://schemas.microsoft.com/office/drawing/2014/main" id="{08F4F76F-5798-FFE7-DAAE-5B13E2320505}"/>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950F0D81-F9F8-A6AF-6A11-DBF67BB0255B}"/>
              </a:ext>
            </a:extLst>
          </p:cNvPr>
          <p:cNvSpPr>
            <a:spLocks noGrp="1" noChangeArrowheads="1"/>
          </p:cNvSpPr>
          <p:nvPr>
            <p:ph type="sldNum"/>
          </p:nvPr>
        </p:nvSpPr>
        <p:spPr>
          <a:ln/>
        </p:spPr>
        <p:txBody>
          <a:bodyPr/>
          <a:lstStyle/>
          <a:p>
            <a:fld id="{F3851159-9856-BD42-B387-9A92D181616B}" type="slidenum">
              <a:rPr lang="en-GB" altLang="de-GB"/>
              <a:pPr/>
              <a:t>26</a:t>
            </a:fld>
            <a:endParaRPr lang="en-GB" altLang="de-GB"/>
          </a:p>
        </p:txBody>
      </p:sp>
      <p:sp>
        <p:nvSpPr>
          <p:cNvPr id="68609" name="Text Box 1">
            <a:extLst>
              <a:ext uri="{FF2B5EF4-FFF2-40B4-BE49-F238E27FC236}">
                <a16:creationId xmlns:a16="http://schemas.microsoft.com/office/drawing/2014/main" id="{6CE9890D-2DC8-6D08-E9EB-8702CC9C52C4}"/>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1854545F-66AB-F840-9240-BDDD796082B2}" type="slidenum">
              <a:rPr lang="en-GB" altLang="de-GB" sz="1200">
                <a:solidFill>
                  <a:srgbClr val="000000"/>
                </a:solidFill>
                <a:latin typeface="Times New Roman" panose="02020603050405020304" pitchFamily="18" charset="0"/>
              </a:rPr>
              <a:pPr algn="r">
                <a:buClrTx/>
                <a:buFontTx/>
                <a:buNone/>
              </a:pPr>
              <a:t>26</a:t>
            </a:fld>
            <a:endParaRPr lang="en-GB" altLang="de-GB" sz="1200">
              <a:solidFill>
                <a:srgbClr val="000000"/>
              </a:solidFill>
              <a:latin typeface="Times New Roman" panose="02020603050405020304" pitchFamily="18" charset="0"/>
            </a:endParaRPr>
          </a:p>
        </p:txBody>
      </p:sp>
      <p:sp>
        <p:nvSpPr>
          <p:cNvPr id="68610" name="Text Box 2">
            <a:extLst>
              <a:ext uri="{FF2B5EF4-FFF2-40B4-BE49-F238E27FC236}">
                <a16:creationId xmlns:a16="http://schemas.microsoft.com/office/drawing/2014/main" id="{8622FF5D-6C2F-2CD4-4BD6-1F7ACE36309E}"/>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ABFAE7B8-B781-FB43-9F71-3AEB22A0AD6B}" type="slidenum">
              <a:rPr lang="en-GB" altLang="de-GB" sz="1200">
                <a:solidFill>
                  <a:srgbClr val="000000"/>
                </a:solidFill>
                <a:latin typeface="Times New Roman" panose="02020603050405020304" pitchFamily="18" charset="0"/>
              </a:rPr>
              <a:pPr algn="r">
                <a:buClrTx/>
                <a:buFontTx/>
                <a:buNone/>
              </a:pPr>
              <a:t>26</a:t>
            </a:fld>
            <a:endParaRPr lang="en-GB" altLang="de-GB" sz="1200">
              <a:solidFill>
                <a:srgbClr val="000000"/>
              </a:solidFill>
              <a:latin typeface="Times New Roman" panose="02020603050405020304" pitchFamily="18" charset="0"/>
            </a:endParaRPr>
          </a:p>
        </p:txBody>
      </p:sp>
      <p:sp>
        <p:nvSpPr>
          <p:cNvPr id="68611" name="Text Box 3">
            <a:extLst>
              <a:ext uri="{FF2B5EF4-FFF2-40B4-BE49-F238E27FC236}">
                <a16:creationId xmlns:a16="http://schemas.microsoft.com/office/drawing/2014/main" id="{05893375-01D8-1EE6-809A-3AA73EDBA22B}"/>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4">
            <a:extLst>
              <a:ext uri="{FF2B5EF4-FFF2-40B4-BE49-F238E27FC236}">
                <a16:creationId xmlns:a16="http://schemas.microsoft.com/office/drawing/2014/main" id="{4530FE5E-F798-429E-B7CD-5F6B5A00CFE3}"/>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DAD678FC-B807-D3B2-70A4-509FF3C4D717}"/>
              </a:ext>
            </a:extLst>
          </p:cNvPr>
          <p:cNvSpPr>
            <a:spLocks noGrp="1" noChangeArrowheads="1"/>
          </p:cNvSpPr>
          <p:nvPr>
            <p:ph type="sldNum"/>
          </p:nvPr>
        </p:nvSpPr>
        <p:spPr>
          <a:ln/>
        </p:spPr>
        <p:txBody>
          <a:bodyPr/>
          <a:lstStyle/>
          <a:p>
            <a:fld id="{E3797484-7380-0D4D-A5FB-2A6A6A1421A4}" type="slidenum">
              <a:rPr lang="en-GB" altLang="de-GB"/>
              <a:pPr/>
              <a:t>27</a:t>
            </a:fld>
            <a:endParaRPr lang="en-GB" altLang="de-GB"/>
          </a:p>
        </p:txBody>
      </p:sp>
      <p:sp>
        <p:nvSpPr>
          <p:cNvPr id="69633" name="Text Box 1">
            <a:extLst>
              <a:ext uri="{FF2B5EF4-FFF2-40B4-BE49-F238E27FC236}">
                <a16:creationId xmlns:a16="http://schemas.microsoft.com/office/drawing/2014/main" id="{0729D015-0202-FDE3-FC89-1AC50D3F744C}"/>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A512FBA6-F126-3643-BCD5-494DFF4FE332}" type="slidenum">
              <a:rPr lang="en-GB" altLang="de-GB" sz="1200">
                <a:solidFill>
                  <a:srgbClr val="000000"/>
                </a:solidFill>
                <a:latin typeface="Times New Roman" panose="02020603050405020304" pitchFamily="18" charset="0"/>
              </a:rPr>
              <a:pPr algn="r">
                <a:buClrTx/>
                <a:buFontTx/>
                <a:buNone/>
              </a:pPr>
              <a:t>27</a:t>
            </a:fld>
            <a:endParaRPr lang="en-GB" altLang="de-GB" sz="1200">
              <a:solidFill>
                <a:srgbClr val="000000"/>
              </a:solidFill>
              <a:latin typeface="Times New Roman" panose="02020603050405020304" pitchFamily="18" charset="0"/>
            </a:endParaRPr>
          </a:p>
        </p:txBody>
      </p:sp>
      <p:sp>
        <p:nvSpPr>
          <p:cNvPr id="69634" name="Text Box 2">
            <a:extLst>
              <a:ext uri="{FF2B5EF4-FFF2-40B4-BE49-F238E27FC236}">
                <a16:creationId xmlns:a16="http://schemas.microsoft.com/office/drawing/2014/main" id="{42915AA1-0C7A-D779-B23E-22B4ED1E622D}"/>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106288B1-6C76-E94F-A43E-D247E97A028E}" type="slidenum">
              <a:rPr lang="en-GB" altLang="de-GB" sz="1200">
                <a:solidFill>
                  <a:srgbClr val="000000"/>
                </a:solidFill>
                <a:latin typeface="Times New Roman" panose="02020603050405020304" pitchFamily="18" charset="0"/>
              </a:rPr>
              <a:pPr algn="r">
                <a:buClrTx/>
                <a:buFontTx/>
                <a:buNone/>
              </a:pPr>
              <a:t>27</a:t>
            </a:fld>
            <a:endParaRPr lang="en-GB" altLang="de-GB" sz="1200">
              <a:solidFill>
                <a:srgbClr val="000000"/>
              </a:solidFill>
              <a:latin typeface="Times New Roman" panose="02020603050405020304" pitchFamily="18" charset="0"/>
            </a:endParaRPr>
          </a:p>
        </p:txBody>
      </p:sp>
      <p:sp>
        <p:nvSpPr>
          <p:cNvPr id="69635" name="Text Box 3">
            <a:extLst>
              <a:ext uri="{FF2B5EF4-FFF2-40B4-BE49-F238E27FC236}">
                <a16:creationId xmlns:a16="http://schemas.microsoft.com/office/drawing/2014/main" id="{94850184-204C-FA18-E8DE-91A34EDCCEA5}"/>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9636" name="Text Box 4">
            <a:extLst>
              <a:ext uri="{FF2B5EF4-FFF2-40B4-BE49-F238E27FC236}">
                <a16:creationId xmlns:a16="http://schemas.microsoft.com/office/drawing/2014/main" id="{F88F4A84-085A-E553-4FAF-19A30EA6B279}"/>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1074E488-F80E-6CF3-41C9-F50C83608B78}"/>
              </a:ext>
            </a:extLst>
          </p:cNvPr>
          <p:cNvSpPr>
            <a:spLocks noGrp="1" noChangeArrowheads="1"/>
          </p:cNvSpPr>
          <p:nvPr>
            <p:ph type="sldNum"/>
          </p:nvPr>
        </p:nvSpPr>
        <p:spPr>
          <a:ln/>
        </p:spPr>
        <p:txBody>
          <a:bodyPr/>
          <a:lstStyle/>
          <a:p>
            <a:fld id="{D9C424FC-4EFA-E941-94BA-A67479C232EE}" type="slidenum">
              <a:rPr lang="en-GB" altLang="de-GB"/>
              <a:pPr/>
              <a:t>28</a:t>
            </a:fld>
            <a:endParaRPr lang="en-GB" altLang="de-GB"/>
          </a:p>
        </p:txBody>
      </p:sp>
      <p:sp>
        <p:nvSpPr>
          <p:cNvPr id="71681" name="Text Box 1">
            <a:extLst>
              <a:ext uri="{FF2B5EF4-FFF2-40B4-BE49-F238E27FC236}">
                <a16:creationId xmlns:a16="http://schemas.microsoft.com/office/drawing/2014/main" id="{96A93290-4765-B3C9-7312-5E567E9F947D}"/>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AF800E03-0302-F442-A1E0-58A68192C918}" type="slidenum">
              <a:rPr lang="en-GB" altLang="de-GB" sz="1200">
                <a:solidFill>
                  <a:srgbClr val="000000"/>
                </a:solidFill>
                <a:latin typeface="Times New Roman" panose="02020603050405020304" pitchFamily="18" charset="0"/>
              </a:rPr>
              <a:pPr algn="r">
                <a:buClrTx/>
                <a:buFontTx/>
                <a:buNone/>
              </a:pPr>
              <a:t>28</a:t>
            </a:fld>
            <a:endParaRPr lang="en-GB" altLang="de-GB" sz="1200">
              <a:solidFill>
                <a:srgbClr val="000000"/>
              </a:solidFill>
              <a:latin typeface="Times New Roman" panose="02020603050405020304" pitchFamily="18" charset="0"/>
            </a:endParaRPr>
          </a:p>
        </p:txBody>
      </p:sp>
      <p:sp>
        <p:nvSpPr>
          <p:cNvPr id="71682" name="Text Box 2">
            <a:extLst>
              <a:ext uri="{FF2B5EF4-FFF2-40B4-BE49-F238E27FC236}">
                <a16:creationId xmlns:a16="http://schemas.microsoft.com/office/drawing/2014/main" id="{BC194513-0A3D-8A4A-7811-849C3EA71F04}"/>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EA8FBE00-597C-134B-BBDF-D23BFA779830}" type="slidenum">
              <a:rPr lang="en-GB" altLang="de-GB" sz="1200">
                <a:solidFill>
                  <a:srgbClr val="000000"/>
                </a:solidFill>
                <a:latin typeface="Times New Roman" panose="02020603050405020304" pitchFamily="18" charset="0"/>
              </a:rPr>
              <a:pPr algn="r">
                <a:buClrTx/>
                <a:buFontTx/>
                <a:buNone/>
              </a:pPr>
              <a:t>28</a:t>
            </a:fld>
            <a:endParaRPr lang="en-GB" altLang="de-GB" sz="1200">
              <a:solidFill>
                <a:srgbClr val="000000"/>
              </a:solidFill>
              <a:latin typeface="Times New Roman" panose="02020603050405020304" pitchFamily="18" charset="0"/>
            </a:endParaRPr>
          </a:p>
        </p:txBody>
      </p:sp>
      <p:sp>
        <p:nvSpPr>
          <p:cNvPr id="71683" name="Text Box 3">
            <a:extLst>
              <a:ext uri="{FF2B5EF4-FFF2-40B4-BE49-F238E27FC236}">
                <a16:creationId xmlns:a16="http://schemas.microsoft.com/office/drawing/2014/main" id="{D8C8C4CC-4131-D8F2-E7F8-42C4624B9FC7}"/>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684" name="Text Box 4">
            <a:extLst>
              <a:ext uri="{FF2B5EF4-FFF2-40B4-BE49-F238E27FC236}">
                <a16:creationId xmlns:a16="http://schemas.microsoft.com/office/drawing/2014/main" id="{6D798008-11BF-6D5C-8233-806EBD491E55}"/>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CA7154FC-A28F-07DF-0ED1-19A6797E4808}"/>
              </a:ext>
            </a:extLst>
          </p:cNvPr>
          <p:cNvSpPr>
            <a:spLocks noGrp="1" noChangeArrowheads="1"/>
          </p:cNvSpPr>
          <p:nvPr>
            <p:ph type="sldNum"/>
          </p:nvPr>
        </p:nvSpPr>
        <p:spPr>
          <a:ln/>
        </p:spPr>
        <p:txBody>
          <a:bodyPr/>
          <a:lstStyle/>
          <a:p>
            <a:fld id="{E16C1637-414B-6847-8D87-4E1849C944D7}" type="slidenum">
              <a:rPr lang="en-GB" altLang="de-GB"/>
              <a:pPr/>
              <a:t>31</a:t>
            </a:fld>
            <a:endParaRPr lang="en-GB" altLang="de-GB"/>
          </a:p>
        </p:txBody>
      </p:sp>
      <p:sp>
        <p:nvSpPr>
          <p:cNvPr id="79873" name="Text Box 1">
            <a:extLst>
              <a:ext uri="{FF2B5EF4-FFF2-40B4-BE49-F238E27FC236}">
                <a16:creationId xmlns:a16="http://schemas.microsoft.com/office/drawing/2014/main" id="{E55BDC95-1E5C-A451-1026-F82AF0F71F09}"/>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72E0BB40-EDFB-B843-A8DA-8E90F61AC790}" type="slidenum">
              <a:rPr lang="en-GB" altLang="de-GB" sz="1200">
                <a:solidFill>
                  <a:srgbClr val="000000"/>
                </a:solidFill>
                <a:latin typeface="Times New Roman" panose="02020603050405020304" pitchFamily="18" charset="0"/>
              </a:rPr>
              <a:pPr algn="r">
                <a:buClrTx/>
                <a:buFontTx/>
                <a:buNone/>
              </a:pPr>
              <a:t>31</a:t>
            </a:fld>
            <a:endParaRPr lang="en-GB" altLang="de-GB" sz="1200">
              <a:solidFill>
                <a:srgbClr val="000000"/>
              </a:solidFill>
              <a:latin typeface="Times New Roman" panose="02020603050405020304" pitchFamily="18" charset="0"/>
            </a:endParaRPr>
          </a:p>
        </p:txBody>
      </p:sp>
      <p:sp>
        <p:nvSpPr>
          <p:cNvPr id="79874" name="Text Box 2">
            <a:extLst>
              <a:ext uri="{FF2B5EF4-FFF2-40B4-BE49-F238E27FC236}">
                <a16:creationId xmlns:a16="http://schemas.microsoft.com/office/drawing/2014/main" id="{43CAC10C-B2A6-E41C-9399-30611E501F31}"/>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C4644076-B5A7-F84F-ABDB-1A0532C98B29}" type="slidenum">
              <a:rPr lang="en-GB" altLang="de-GB" sz="1200">
                <a:solidFill>
                  <a:srgbClr val="000000"/>
                </a:solidFill>
                <a:latin typeface="Times New Roman" panose="02020603050405020304" pitchFamily="18" charset="0"/>
              </a:rPr>
              <a:pPr algn="r">
                <a:buClrTx/>
                <a:buFontTx/>
                <a:buNone/>
              </a:pPr>
              <a:t>31</a:t>
            </a:fld>
            <a:endParaRPr lang="en-GB" altLang="de-GB" sz="1200">
              <a:solidFill>
                <a:srgbClr val="000000"/>
              </a:solidFill>
              <a:latin typeface="Times New Roman" panose="02020603050405020304" pitchFamily="18" charset="0"/>
            </a:endParaRPr>
          </a:p>
        </p:txBody>
      </p:sp>
      <p:sp>
        <p:nvSpPr>
          <p:cNvPr id="79875" name="Text Box 3">
            <a:extLst>
              <a:ext uri="{FF2B5EF4-FFF2-40B4-BE49-F238E27FC236}">
                <a16:creationId xmlns:a16="http://schemas.microsoft.com/office/drawing/2014/main" id="{C2472765-6ACB-7AE8-9544-98FF6985948D}"/>
              </a:ext>
            </a:extLst>
          </p:cNvPr>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B48DA74E-81DE-AA47-83D1-B2D9293F85FC}" type="slidenum">
              <a:rPr lang="en-GB" altLang="de-GB" sz="1200"/>
              <a:pPr algn="r">
                <a:buClrTx/>
                <a:buFontTx/>
                <a:buNone/>
              </a:pPr>
              <a:t>31</a:t>
            </a:fld>
            <a:endParaRPr lang="en-GB" altLang="de-GB" sz="1200"/>
          </a:p>
        </p:txBody>
      </p:sp>
      <p:sp>
        <p:nvSpPr>
          <p:cNvPr id="79876" name="Text Box 4">
            <a:extLst>
              <a:ext uri="{FF2B5EF4-FFF2-40B4-BE49-F238E27FC236}">
                <a16:creationId xmlns:a16="http://schemas.microsoft.com/office/drawing/2014/main" id="{1DBAC149-5B90-5693-5B05-F25984AE1B46}"/>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7" name="Text Box 5">
            <a:extLst>
              <a:ext uri="{FF2B5EF4-FFF2-40B4-BE49-F238E27FC236}">
                <a16:creationId xmlns:a16="http://schemas.microsoft.com/office/drawing/2014/main" id="{1B285C88-6635-C6FA-6CA7-9F9E299E15D4}"/>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7">
            <a:extLst>
              <a:ext uri="{FF2B5EF4-FFF2-40B4-BE49-F238E27FC236}">
                <a16:creationId xmlns:a16="http://schemas.microsoft.com/office/drawing/2014/main" id="{B8306829-4E35-1CB8-D37C-A2B7490C426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BB405896-2410-1840-AF84-86661A54A90A}" type="slidenum">
              <a:rPr lang="de-DE" altLang="en-US" smtClean="0">
                <a:solidFill>
                  <a:srgbClr val="000000"/>
                </a:solidFill>
                <a:latin typeface="Times New Roman" panose="02020603050405020304" pitchFamily="18" charset="0"/>
              </a:rPr>
              <a:pPr/>
              <a:t>32</a:t>
            </a:fld>
            <a:endParaRPr lang="de-DE" altLang="en-US">
              <a:solidFill>
                <a:srgbClr val="000000"/>
              </a:solidFill>
              <a:latin typeface="Times New Roman" panose="02020603050405020304" pitchFamily="18" charset="0"/>
            </a:endParaRPr>
          </a:p>
        </p:txBody>
      </p:sp>
      <p:sp>
        <p:nvSpPr>
          <p:cNvPr id="100355" name="Text Box 1">
            <a:extLst>
              <a:ext uri="{FF2B5EF4-FFF2-40B4-BE49-F238E27FC236}">
                <a16:creationId xmlns:a16="http://schemas.microsoft.com/office/drawing/2014/main" id="{77AE81C7-9EEB-B348-E48D-83CEB2CE5FDC}"/>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100356" name="Text Box 2">
            <a:extLst>
              <a:ext uri="{FF2B5EF4-FFF2-40B4-BE49-F238E27FC236}">
                <a16:creationId xmlns:a16="http://schemas.microsoft.com/office/drawing/2014/main" id="{C1B19A32-FC14-6144-0DFE-8B49A7D3571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3D40ED0B-0ADC-D500-5A45-5C2F63F0FC79}"/>
              </a:ext>
            </a:extLst>
          </p:cNvPr>
          <p:cNvSpPr>
            <a:spLocks noGrp="1" noChangeArrowheads="1"/>
          </p:cNvSpPr>
          <p:nvPr>
            <p:ph type="sldNum"/>
          </p:nvPr>
        </p:nvSpPr>
        <p:spPr>
          <a:ln/>
        </p:spPr>
        <p:txBody>
          <a:bodyPr/>
          <a:lstStyle/>
          <a:p>
            <a:fld id="{D771B058-4832-AC4D-A4F0-4BB52F694546}" type="slidenum">
              <a:rPr lang="en-GB" altLang="de-GB"/>
              <a:pPr/>
              <a:t>4</a:t>
            </a:fld>
            <a:endParaRPr lang="en-GB" altLang="de-GB"/>
          </a:p>
        </p:txBody>
      </p:sp>
      <p:sp>
        <p:nvSpPr>
          <p:cNvPr id="47105" name="Text Box 1">
            <a:extLst>
              <a:ext uri="{FF2B5EF4-FFF2-40B4-BE49-F238E27FC236}">
                <a16:creationId xmlns:a16="http://schemas.microsoft.com/office/drawing/2014/main" id="{FECDFDB9-6FA5-F6D8-DB49-2C0E1968FF4B}"/>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EE417F25-CE00-CF40-BFC6-F0A2343573F7}" type="slidenum">
              <a:rPr lang="en-GB" altLang="de-GB" sz="1200">
                <a:solidFill>
                  <a:srgbClr val="000000"/>
                </a:solidFill>
                <a:latin typeface="Times New Roman" panose="02020603050405020304" pitchFamily="18" charset="0"/>
              </a:rPr>
              <a:pPr algn="r">
                <a:buClrTx/>
                <a:buFontTx/>
                <a:buNone/>
              </a:pPr>
              <a:t>4</a:t>
            </a:fld>
            <a:endParaRPr lang="en-GB" altLang="de-GB" sz="1200">
              <a:solidFill>
                <a:srgbClr val="000000"/>
              </a:solidFill>
              <a:latin typeface="Times New Roman" panose="02020603050405020304" pitchFamily="18" charset="0"/>
            </a:endParaRPr>
          </a:p>
        </p:txBody>
      </p:sp>
      <p:sp>
        <p:nvSpPr>
          <p:cNvPr id="47106" name="Text Box 2">
            <a:extLst>
              <a:ext uri="{FF2B5EF4-FFF2-40B4-BE49-F238E27FC236}">
                <a16:creationId xmlns:a16="http://schemas.microsoft.com/office/drawing/2014/main" id="{D373CAED-D347-E168-43E0-6718CAFE61CB}"/>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30460EA7-273C-6B40-A428-7AC47644255C}" type="slidenum">
              <a:rPr lang="en-GB" altLang="de-GB" sz="1200">
                <a:solidFill>
                  <a:srgbClr val="000000"/>
                </a:solidFill>
                <a:latin typeface="Times New Roman" panose="02020603050405020304" pitchFamily="18" charset="0"/>
              </a:rPr>
              <a:pPr algn="r">
                <a:buClrTx/>
                <a:buFontTx/>
                <a:buNone/>
              </a:pPr>
              <a:t>4</a:t>
            </a:fld>
            <a:endParaRPr lang="en-GB" altLang="de-GB" sz="1200">
              <a:solidFill>
                <a:srgbClr val="000000"/>
              </a:solidFill>
              <a:latin typeface="Times New Roman" panose="02020603050405020304" pitchFamily="18" charset="0"/>
            </a:endParaRPr>
          </a:p>
        </p:txBody>
      </p:sp>
      <p:sp>
        <p:nvSpPr>
          <p:cNvPr id="47107" name="Text Box 3">
            <a:extLst>
              <a:ext uri="{FF2B5EF4-FFF2-40B4-BE49-F238E27FC236}">
                <a16:creationId xmlns:a16="http://schemas.microsoft.com/office/drawing/2014/main" id="{3164FFE8-5437-BF2D-78D2-108CCB773CDA}"/>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Text Box 4">
            <a:extLst>
              <a:ext uri="{FF2B5EF4-FFF2-40B4-BE49-F238E27FC236}">
                <a16:creationId xmlns:a16="http://schemas.microsoft.com/office/drawing/2014/main" id="{385A0295-59AB-636A-EE2E-4D7D841FD29D}"/>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extLst>
      <p:ext uri="{BB962C8B-B14F-4D97-AF65-F5344CB8AC3E}">
        <p14:creationId xmlns:p14="http://schemas.microsoft.com/office/powerpoint/2010/main" val="940304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9">
            <a:extLst>
              <a:ext uri="{FF2B5EF4-FFF2-40B4-BE49-F238E27FC236}">
                <a16:creationId xmlns:a16="http://schemas.microsoft.com/office/drawing/2014/main" id="{87F2FDBB-D2AC-9F07-6D24-C7388CDFD46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B3465EBC-5153-6F41-A539-1FD1BA88609D}" type="slidenum">
              <a:rPr lang="en-GB" altLang="de-GB" sz="1200">
                <a:solidFill>
                  <a:srgbClr val="000000"/>
                </a:solidFill>
              </a:rPr>
              <a:pPr eaLnBrk="1" hangingPunct="1"/>
              <a:t>6</a:t>
            </a:fld>
            <a:endParaRPr lang="en-GB" altLang="de-GB" sz="1200">
              <a:solidFill>
                <a:srgbClr val="000000"/>
              </a:solidFill>
            </a:endParaRPr>
          </a:p>
        </p:txBody>
      </p:sp>
      <p:sp>
        <p:nvSpPr>
          <p:cNvPr id="91139" name="Text Box 1">
            <a:extLst>
              <a:ext uri="{FF2B5EF4-FFF2-40B4-BE49-F238E27FC236}">
                <a16:creationId xmlns:a16="http://schemas.microsoft.com/office/drawing/2014/main" id="{AE332982-D7E2-C95D-5550-05BD3CE26D0F}"/>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18BA37CF-036E-594F-AF9D-87870EB2F9FB}" type="slidenum">
              <a:rPr lang="en-GB" altLang="de-GB" sz="1200">
                <a:solidFill>
                  <a:srgbClr val="FFFFFF"/>
                </a:solidFill>
              </a:rPr>
              <a:pPr algn="r" eaLnBrk="1" hangingPunct="1">
                <a:buClrTx/>
                <a:buFontTx/>
                <a:buNone/>
              </a:pPr>
              <a:t>6</a:t>
            </a:fld>
            <a:endParaRPr lang="en-GB" altLang="de-GB" sz="1200">
              <a:solidFill>
                <a:srgbClr val="FFFFFF"/>
              </a:solidFill>
            </a:endParaRPr>
          </a:p>
        </p:txBody>
      </p:sp>
      <p:sp>
        <p:nvSpPr>
          <p:cNvPr id="91140" name="Text Box 2">
            <a:extLst>
              <a:ext uri="{FF2B5EF4-FFF2-40B4-BE49-F238E27FC236}">
                <a16:creationId xmlns:a16="http://schemas.microsoft.com/office/drawing/2014/main" id="{9602FCE8-78D9-B10B-7329-65ECBB74E777}"/>
              </a:ext>
            </a:extLst>
          </p:cNvPr>
          <p:cNvSpPr>
            <a:spLocks noGrp="1" noRot="1" noChangeAspect="1" noChangeArrowheads="1"/>
          </p:cNvSpPr>
          <p:nvPr>
            <p:ph type="sldImg"/>
          </p:nvPr>
        </p:nvSpPr>
        <p:spPr>
          <a:xfrm>
            <a:off x="1143000" y="685800"/>
            <a:ext cx="4572000" cy="3429000"/>
          </a:xfrm>
          <a:solidFill>
            <a:srgbClr val="FFFFFF"/>
          </a:solidFill>
          <a:ln/>
        </p:spPr>
      </p:sp>
      <p:sp>
        <p:nvSpPr>
          <p:cNvPr id="91141" name="Text Box 3">
            <a:extLst>
              <a:ext uri="{FF2B5EF4-FFF2-40B4-BE49-F238E27FC236}">
                <a16:creationId xmlns:a16="http://schemas.microsoft.com/office/drawing/2014/main" id="{1CF34BA6-39B2-28A7-E3D3-66036929DEF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de-GB">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2" name="Rectangle 8">
            <a:extLst>
              <a:ext uri="{FF2B5EF4-FFF2-40B4-BE49-F238E27FC236}">
                <a16:creationId xmlns:a16="http://schemas.microsoft.com/office/drawing/2014/main" id="{DE985E82-DD7C-5182-F29A-4A7C8FD788E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7826A3D8-1B6D-0940-A067-326F67359544}" type="slidenum">
              <a:rPr lang="de-DE" altLang="en-US" sz="1400" smtClean="0">
                <a:solidFill>
                  <a:srgbClr val="FFFFFF"/>
                </a:solidFill>
                <a:ea typeface="Arial Unicode MS" panose="020B0604020202020204" pitchFamily="34" charset="-128"/>
              </a:rPr>
              <a:pPr>
                <a:spcBef>
                  <a:spcPct val="0"/>
                </a:spcBef>
                <a:buClrTx/>
                <a:buFontTx/>
                <a:buNone/>
              </a:pPr>
              <a:t>7</a:t>
            </a:fld>
            <a:endParaRPr lang="de-DE" altLang="en-US" sz="1400">
              <a:solidFill>
                <a:srgbClr val="FFFFFF"/>
              </a:solidFill>
              <a:ea typeface="Arial Unicode MS" panose="020B0604020202020204" pitchFamily="34" charset="-128"/>
            </a:endParaRPr>
          </a:p>
        </p:txBody>
      </p:sp>
      <p:sp>
        <p:nvSpPr>
          <p:cNvPr id="112643" name="Text Box 1">
            <a:extLst>
              <a:ext uri="{FF2B5EF4-FFF2-40B4-BE49-F238E27FC236}">
                <a16:creationId xmlns:a16="http://schemas.microsoft.com/office/drawing/2014/main" id="{1221CFC0-BE5A-977E-66BC-28AFB7731D48}"/>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186454C2-0A28-A14F-8AC7-77CAC8311425}"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7</a:t>
            </a:fld>
            <a:endParaRPr lang="de-DE" altLang="en-US" sz="1400">
              <a:solidFill>
                <a:srgbClr val="FFFFFF"/>
              </a:solidFill>
              <a:ea typeface="Arial Unicode MS" panose="020B0604020202020204" pitchFamily="34" charset="-128"/>
            </a:endParaRPr>
          </a:p>
        </p:txBody>
      </p:sp>
      <p:sp>
        <p:nvSpPr>
          <p:cNvPr id="112644" name="Text Box 2">
            <a:extLst>
              <a:ext uri="{FF2B5EF4-FFF2-40B4-BE49-F238E27FC236}">
                <a16:creationId xmlns:a16="http://schemas.microsoft.com/office/drawing/2014/main" id="{38EEE474-3C19-C58C-C756-291351199F10}"/>
              </a:ext>
            </a:extLst>
          </p:cNvPr>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eaLnBrk="1">
              <a:spcBef>
                <a:spcPct val="0"/>
              </a:spcBef>
              <a:buClrTx/>
              <a:buFontTx/>
              <a:buNone/>
            </a:pPr>
            <a:fld id="{3A6F479F-5ED0-1D46-A4AF-12D92ED50922}" type="slidenum">
              <a:rPr lang="de-DE" altLang="en-US" sz="1400">
                <a:solidFill>
                  <a:srgbClr val="FFFFFF"/>
                </a:solidFill>
                <a:latin typeface="Garamond" panose="02020404030301010803" pitchFamily="18" charset="0"/>
                <a:ea typeface="Arial Unicode MS" panose="020B0604020202020204" pitchFamily="34" charset="-128"/>
              </a:rPr>
              <a:pPr eaLnBrk="1">
                <a:spcBef>
                  <a:spcPct val="0"/>
                </a:spcBef>
                <a:buClrTx/>
                <a:buFontTx/>
                <a:buNone/>
              </a:pPr>
              <a:t>7</a:t>
            </a:fld>
            <a:endParaRPr lang="de-DE" altLang="en-US" sz="1400">
              <a:solidFill>
                <a:srgbClr val="FFFFFF"/>
              </a:solidFill>
              <a:latin typeface="Garamond" panose="02020404030301010803" pitchFamily="18" charset="0"/>
              <a:ea typeface="Arial Unicode MS" panose="020B0604020202020204" pitchFamily="34" charset="-128"/>
            </a:endParaRPr>
          </a:p>
        </p:txBody>
      </p:sp>
      <p:sp>
        <p:nvSpPr>
          <p:cNvPr id="112645" name="Text Box 3">
            <a:extLst>
              <a:ext uri="{FF2B5EF4-FFF2-40B4-BE49-F238E27FC236}">
                <a16:creationId xmlns:a16="http://schemas.microsoft.com/office/drawing/2014/main" id="{0E9FCC39-CD0C-7D70-852D-E20B35189C81}"/>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12646" name="Text Box 4">
            <a:extLst>
              <a:ext uri="{FF2B5EF4-FFF2-40B4-BE49-F238E27FC236}">
                <a16:creationId xmlns:a16="http://schemas.microsoft.com/office/drawing/2014/main" id="{E9288FC0-8976-4667-E27A-8AEC742D1D3F}"/>
              </a:ext>
            </a:extLst>
          </p:cNvPr>
          <p:cNvSpPr>
            <a:spLocks noGrp="1" noChangeArrowheads="1"/>
          </p:cNvSpPr>
          <p:nvPr>
            <p:ph type="body" idx="1"/>
          </p:nvPr>
        </p:nvSpPr>
        <p:spPr>
          <a:xfrm>
            <a:off x="904875" y="4675188"/>
            <a:ext cx="4972050"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sz="2600">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4195117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1376A1A4-303C-5567-5210-3AFCBDE3704D}"/>
              </a:ext>
            </a:extLst>
          </p:cNvPr>
          <p:cNvSpPr>
            <a:spLocks noGrp="1" noChangeArrowheads="1"/>
          </p:cNvSpPr>
          <p:nvPr>
            <p:ph type="sldNum"/>
          </p:nvPr>
        </p:nvSpPr>
        <p:spPr>
          <a:ln/>
        </p:spPr>
        <p:txBody>
          <a:bodyPr/>
          <a:lstStyle/>
          <a:p>
            <a:fld id="{67633DD0-2FE4-3E43-9D7E-A9F327D30D6F}" type="slidenum">
              <a:rPr lang="en-GB" altLang="de-GB"/>
              <a:pPr/>
              <a:t>8</a:t>
            </a:fld>
            <a:endParaRPr lang="en-GB" altLang="de-GB"/>
          </a:p>
        </p:txBody>
      </p:sp>
      <p:sp>
        <p:nvSpPr>
          <p:cNvPr id="53249" name="Text Box 1">
            <a:extLst>
              <a:ext uri="{FF2B5EF4-FFF2-40B4-BE49-F238E27FC236}">
                <a16:creationId xmlns:a16="http://schemas.microsoft.com/office/drawing/2014/main" id="{669AA583-DA59-4AD1-C660-73D5237E888C}"/>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D4B44114-0C2A-194D-9F84-3A200381CCD5}" type="slidenum">
              <a:rPr lang="en-GB" altLang="de-GB" sz="1200">
                <a:solidFill>
                  <a:srgbClr val="000000"/>
                </a:solidFill>
                <a:latin typeface="Times New Roman" panose="02020603050405020304" pitchFamily="18" charset="0"/>
              </a:rPr>
              <a:pPr algn="r">
                <a:buClrTx/>
                <a:buFontTx/>
                <a:buNone/>
              </a:pPr>
              <a:t>8</a:t>
            </a:fld>
            <a:endParaRPr lang="en-GB" altLang="de-GB" sz="1200">
              <a:solidFill>
                <a:srgbClr val="000000"/>
              </a:solidFill>
              <a:latin typeface="Times New Roman" panose="02020603050405020304" pitchFamily="18" charset="0"/>
            </a:endParaRPr>
          </a:p>
        </p:txBody>
      </p:sp>
      <p:sp>
        <p:nvSpPr>
          <p:cNvPr id="53250" name="Text Box 2">
            <a:extLst>
              <a:ext uri="{FF2B5EF4-FFF2-40B4-BE49-F238E27FC236}">
                <a16:creationId xmlns:a16="http://schemas.microsoft.com/office/drawing/2014/main" id="{685585AE-1817-CFE2-BEB4-C9DBC35059F8}"/>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CCBCFA11-EEFB-8942-BB66-DE1089D03315}" type="slidenum">
              <a:rPr lang="en-GB" altLang="de-GB" sz="1200">
                <a:solidFill>
                  <a:srgbClr val="000000"/>
                </a:solidFill>
                <a:latin typeface="Times New Roman" panose="02020603050405020304" pitchFamily="18" charset="0"/>
              </a:rPr>
              <a:pPr algn="r">
                <a:buClrTx/>
                <a:buFontTx/>
                <a:buNone/>
              </a:pPr>
              <a:t>8</a:t>
            </a:fld>
            <a:endParaRPr lang="en-GB" altLang="de-GB" sz="1200">
              <a:solidFill>
                <a:srgbClr val="000000"/>
              </a:solidFill>
              <a:latin typeface="Times New Roman" panose="02020603050405020304" pitchFamily="18" charset="0"/>
            </a:endParaRPr>
          </a:p>
        </p:txBody>
      </p:sp>
      <p:sp>
        <p:nvSpPr>
          <p:cNvPr id="53251" name="Text Box 3">
            <a:extLst>
              <a:ext uri="{FF2B5EF4-FFF2-40B4-BE49-F238E27FC236}">
                <a16:creationId xmlns:a16="http://schemas.microsoft.com/office/drawing/2014/main" id="{77F8B9CC-E95C-C491-50B5-885C823282A9}"/>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2" name="Text Box 4">
            <a:extLst>
              <a:ext uri="{FF2B5EF4-FFF2-40B4-BE49-F238E27FC236}">
                <a16:creationId xmlns:a16="http://schemas.microsoft.com/office/drawing/2014/main" id="{E0C0CFE0-EA31-551B-0D39-606397523E7A}"/>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778DACD8-0120-913F-24FF-2705E4DA503E}"/>
              </a:ext>
            </a:extLst>
          </p:cNvPr>
          <p:cNvSpPr>
            <a:spLocks noGrp="1" noChangeArrowheads="1"/>
          </p:cNvSpPr>
          <p:nvPr>
            <p:ph type="sldNum"/>
          </p:nvPr>
        </p:nvSpPr>
        <p:spPr>
          <a:ln/>
        </p:spPr>
        <p:txBody>
          <a:bodyPr/>
          <a:lstStyle/>
          <a:p>
            <a:fld id="{E7F633C1-CF93-4A4C-81DC-DFED2F4961F9}" type="slidenum">
              <a:rPr lang="en-GB" altLang="de-GB"/>
              <a:pPr/>
              <a:t>10</a:t>
            </a:fld>
            <a:endParaRPr lang="en-GB" altLang="de-GB"/>
          </a:p>
        </p:txBody>
      </p:sp>
      <p:sp>
        <p:nvSpPr>
          <p:cNvPr id="54273" name="Text Box 1">
            <a:extLst>
              <a:ext uri="{FF2B5EF4-FFF2-40B4-BE49-F238E27FC236}">
                <a16:creationId xmlns:a16="http://schemas.microsoft.com/office/drawing/2014/main" id="{55D5900D-ACA6-55DC-1F30-DDB6A1B309EF}"/>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174F2A34-F275-044A-8F40-E0A0E7E553C2}" type="slidenum">
              <a:rPr lang="en-GB" altLang="de-GB" sz="1200">
                <a:solidFill>
                  <a:srgbClr val="000000"/>
                </a:solidFill>
                <a:latin typeface="Times New Roman" panose="02020603050405020304" pitchFamily="18" charset="0"/>
              </a:rPr>
              <a:pPr algn="r">
                <a:buClrTx/>
                <a:buFontTx/>
                <a:buNone/>
              </a:pPr>
              <a:t>10</a:t>
            </a:fld>
            <a:endParaRPr lang="en-GB" altLang="de-GB" sz="1200">
              <a:solidFill>
                <a:srgbClr val="000000"/>
              </a:solidFill>
              <a:latin typeface="Times New Roman" panose="02020603050405020304" pitchFamily="18" charset="0"/>
            </a:endParaRPr>
          </a:p>
        </p:txBody>
      </p:sp>
      <p:sp>
        <p:nvSpPr>
          <p:cNvPr id="54274" name="Text Box 2">
            <a:extLst>
              <a:ext uri="{FF2B5EF4-FFF2-40B4-BE49-F238E27FC236}">
                <a16:creationId xmlns:a16="http://schemas.microsoft.com/office/drawing/2014/main" id="{DDA5087F-8BEA-D1DF-81CC-6CC5A5DFDC55}"/>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DEAC10B1-CCE8-F946-A808-26C5BBC50244}" type="slidenum">
              <a:rPr lang="en-GB" altLang="de-GB" sz="1200">
                <a:solidFill>
                  <a:srgbClr val="000000"/>
                </a:solidFill>
                <a:latin typeface="Times New Roman" panose="02020603050405020304" pitchFamily="18" charset="0"/>
              </a:rPr>
              <a:pPr algn="r">
                <a:buClrTx/>
                <a:buFontTx/>
                <a:buNone/>
              </a:pPr>
              <a:t>10</a:t>
            </a:fld>
            <a:endParaRPr lang="en-GB" altLang="de-GB" sz="1200">
              <a:solidFill>
                <a:srgbClr val="000000"/>
              </a:solidFill>
              <a:latin typeface="Times New Roman" panose="02020603050405020304" pitchFamily="18" charset="0"/>
            </a:endParaRPr>
          </a:p>
        </p:txBody>
      </p:sp>
      <p:sp>
        <p:nvSpPr>
          <p:cNvPr id="54275" name="Text Box 3">
            <a:extLst>
              <a:ext uri="{FF2B5EF4-FFF2-40B4-BE49-F238E27FC236}">
                <a16:creationId xmlns:a16="http://schemas.microsoft.com/office/drawing/2014/main" id="{B92EEE42-0340-D7BD-0B21-5D92B0DCA62D}"/>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4276" name="Text Box 4">
            <a:extLst>
              <a:ext uri="{FF2B5EF4-FFF2-40B4-BE49-F238E27FC236}">
                <a16:creationId xmlns:a16="http://schemas.microsoft.com/office/drawing/2014/main" id="{AA93481D-7B4E-6B2F-C549-2A9DAD817920}"/>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2" name="Rectangle 8">
            <a:extLst>
              <a:ext uri="{FF2B5EF4-FFF2-40B4-BE49-F238E27FC236}">
                <a16:creationId xmlns:a16="http://schemas.microsoft.com/office/drawing/2014/main" id="{DE985E82-DD7C-5182-F29A-4A7C8FD788E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7826A3D8-1B6D-0940-A067-326F67359544}" type="slidenum">
              <a:rPr lang="de-DE" altLang="en-US" sz="1400" smtClean="0">
                <a:solidFill>
                  <a:srgbClr val="FFFFFF"/>
                </a:solidFill>
                <a:ea typeface="Arial Unicode MS" panose="020B0604020202020204" pitchFamily="34" charset="-128"/>
              </a:rPr>
              <a:pPr>
                <a:spcBef>
                  <a:spcPct val="0"/>
                </a:spcBef>
                <a:buClrTx/>
                <a:buFontTx/>
                <a:buNone/>
              </a:pPr>
              <a:t>12</a:t>
            </a:fld>
            <a:endParaRPr lang="de-DE" altLang="en-US" sz="1400">
              <a:solidFill>
                <a:srgbClr val="FFFFFF"/>
              </a:solidFill>
              <a:ea typeface="Arial Unicode MS" panose="020B0604020202020204" pitchFamily="34" charset="-128"/>
            </a:endParaRPr>
          </a:p>
        </p:txBody>
      </p:sp>
      <p:sp>
        <p:nvSpPr>
          <p:cNvPr id="112643" name="Text Box 1">
            <a:extLst>
              <a:ext uri="{FF2B5EF4-FFF2-40B4-BE49-F238E27FC236}">
                <a16:creationId xmlns:a16="http://schemas.microsoft.com/office/drawing/2014/main" id="{1221CFC0-BE5A-977E-66BC-28AFB7731D48}"/>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186454C2-0A28-A14F-8AC7-77CAC8311425}"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12</a:t>
            </a:fld>
            <a:endParaRPr lang="de-DE" altLang="en-US" sz="1400">
              <a:solidFill>
                <a:srgbClr val="FFFFFF"/>
              </a:solidFill>
              <a:ea typeface="Arial Unicode MS" panose="020B0604020202020204" pitchFamily="34" charset="-128"/>
            </a:endParaRPr>
          </a:p>
        </p:txBody>
      </p:sp>
      <p:sp>
        <p:nvSpPr>
          <p:cNvPr id="112644" name="Text Box 2">
            <a:extLst>
              <a:ext uri="{FF2B5EF4-FFF2-40B4-BE49-F238E27FC236}">
                <a16:creationId xmlns:a16="http://schemas.microsoft.com/office/drawing/2014/main" id="{38EEE474-3C19-C58C-C756-291351199F10}"/>
              </a:ext>
            </a:extLst>
          </p:cNvPr>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eaLnBrk="1">
              <a:spcBef>
                <a:spcPct val="0"/>
              </a:spcBef>
              <a:buClrTx/>
              <a:buFontTx/>
              <a:buNone/>
            </a:pPr>
            <a:fld id="{3A6F479F-5ED0-1D46-A4AF-12D92ED50922}" type="slidenum">
              <a:rPr lang="de-DE" altLang="en-US" sz="1400">
                <a:solidFill>
                  <a:srgbClr val="FFFFFF"/>
                </a:solidFill>
                <a:latin typeface="Garamond" panose="02020404030301010803" pitchFamily="18" charset="0"/>
                <a:ea typeface="Arial Unicode MS" panose="020B0604020202020204" pitchFamily="34" charset="-128"/>
              </a:rPr>
              <a:pPr eaLnBrk="1">
                <a:spcBef>
                  <a:spcPct val="0"/>
                </a:spcBef>
                <a:buClrTx/>
                <a:buFontTx/>
                <a:buNone/>
              </a:pPr>
              <a:t>12</a:t>
            </a:fld>
            <a:endParaRPr lang="de-DE" altLang="en-US" sz="1400">
              <a:solidFill>
                <a:srgbClr val="FFFFFF"/>
              </a:solidFill>
              <a:latin typeface="Garamond" panose="02020404030301010803" pitchFamily="18" charset="0"/>
              <a:ea typeface="Arial Unicode MS" panose="020B0604020202020204" pitchFamily="34" charset="-128"/>
            </a:endParaRPr>
          </a:p>
        </p:txBody>
      </p:sp>
      <p:sp>
        <p:nvSpPr>
          <p:cNvPr id="112645" name="Text Box 3">
            <a:extLst>
              <a:ext uri="{FF2B5EF4-FFF2-40B4-BE49-F238E27FC236}">
                <a16:creationId xmlns:a16="http://schemas.microsoft.com/office/drawing/2014/main" id="{0E9FCC39-CD0C-7D70-852D-E20B35189C81}"/>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12646" name="Text Box 4">
            <a:extLst>
              <a:ext uri="{FF2B5EF4-FFF2-40B4-BE49-F238E27FC236}">
                <a16:creationId xmlns:a16="http://schemas.microsoft.com/office/drawing/2014/main" id="{E9288FC0-8976-4667-E27A-8AEC742D1D3F}"/>
              </a:ext>
            </a:extLst>
          </p:cNvPr>
          <p:cNvSpPr>
            <a:spLocks noGrp="1" noChangeArrowheads="1"/>
          </p:cNvSpPr>
          <p:nvPr>
            <p:ph type="body" idx="1"/>
          </p:nvPr>
        </p:nvSpPr>
        <p:spPr>
          <a:xfrm>
            <a:off x="904875" y="4675188"/>
            <a:ext cx="4972050"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sz="2600">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568450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35A82AFF-A2C3-EF2C-66CC-026E91D2F90E}"/>
              </a:ext>
            </a:extLst>
          </p:cNvPr>
          <p:cNvSpPr>
            <a:spLocks noGrp="1" noChangeArrowheads="1"/>
          </p:cNvSpPr>
          <p:nvPr>
            <p:ph type="sldNum"/>
          </p:nvPr>
        </p:nvSpPr>
        <p:spPr>
          <a:ln/>
        </p:spPr>
        <p:txBody>
          <a:bodyPr/>
          <a:lstStyle/>
          <a:p>
            <a:fld id="{B6B5FF2F-39F5-CE4D-9239-FC9179840149}" type="slidenum">
              <a:rPr lang="en-GB" altLang="de-GB"/>
              <a:pPr/>
              <a:t>13</a:t>
            </a:fld>
            <a:endParaRPr lang="en-GB" altLang="de-GB"/>
          </a:p>
        </p:txBody>
      </p:sp>
      <p:sp>
        <p:nvSpPr>
          <p:cNvPr id="52225" name="Text Box 1">
            <a:extLst>
              <a:ext uri="{FF2B5EF4-FFF2-40B4-BE49-F238E27FC236}">
                <a16:creationId xmlns:a16="http://schemas.microsoft.com/office/drawing/2014/main" id="{1D578100-C808-4EE6-965E-60FCB322EB1E}"/>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AB8E6B44-B435-B04B-8BA9-A173286ABE94}" type="slidenum">
              <a:rPr lang="en-GB" altLang="de-GB" sz="1200">
                <a:solidFill>
                  <a:srgbClr val="000000"/>
                </a:solidFill>
                <a:latin typeface="Times New Roman" panose="02020603050405020304" pitchFamily="18" charset="0"/>
              </a:rPr>
              <a:pPr algn="r">
                <a:buClrTx/>
                <a:buFontTx/>
                <a:buNone/>
              </a:pPr>
              <a:t>13</a:t>
            </a:fld>
            <a:endParaRPr lang="en-GB" altLang="de-GB" sz="1200">
              <a:solidFill>
                <a:srgbClr val="000000"/>
              </a:solidFill>
              <a:latin typeface="Times New Roman" panose="02020603050405020304" pitchFamily="18" charset="0"/>
            </a:endParaRPr>
          </a:p>
        </p:txBody>
      </p:sp>
      <p:sp>
        <p:nvSpPr>
          <p:cNvPr id="52226" name="Text Box 2">
            <a:extLst>
              <a:ext uri="{FF2B5EF4-FFF2-40B4-BE49-F238E27FC236}">
                <a16:creationId xmlns:a16="http://schemas.microsoft.com/office/drawing/2014/main" id="{259158D5-FE7D-430B-C182-31B09DE45542}"/>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714D02F3-A5C9-F845-A726-C25F7F22071E}" type="slidenum">
              <a:rPr lang="en-GB" altLang="de-GB" sz="1200">
                <a:solidFill>
                  <a:srgbClr val="000000"/>
                </a:solidFill>
                <a:latin typeface="Times New Roman" panose="02020603050405020304" pitchFamily="18" charset="0"/>
              </a:rPr>
              <a:pPr algn="r">
                <a:buClrTx/>
                <a:buFontTx/>
                <a:buNone/>
              </a:pPr>
              <a:t>13</a:t>
            </a:fld>
            <a:endParaRPr lang="en-GB" altLang="de-GB" sz="1200">
              <a:solidFill>
                <a:srgbClr val="000000"/>
              </a:solidFill>
              <a:latin typeface="Times New Roman" panose="02020603050405020304" pitchFamily="18" charset="0"/>
            </a:endParaRPr>
          </a:p>
        </p:txBody>
      </p:sp>
      <p:sp>
        <p:nvSpPr>
          <p:cNvPr id="52227" name="Text Box 3">
            <a:extLst>
              <a:ext uri="{FF2B5EF4-FFF2-40B4-BE49-F238E27FC236}">
                <a16:creationId xmlns:a16="http://schemas.microsoft.com/office/drawing/2014/main" id="{16820D4C-5320-4B1F-3AC5-1B2F18D0D632}"/>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2228" name="Text Box 4">
            <a:extLst>
              <a:ext uri="{FF2B5EF4-FFF2-40B4-BE49-F238E27FC236}">
                <a16:creationId xmlns:a16="http://schemas.microsoft.com/office/drawing/2014/main" id="{52C457EE-38B7-8EF4-12F4-2988472C4EDD}"/>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extLst>
      <p:ext uri="{BB962C8B-B14F-4D97-AF65-F5344CB8AC3E}">
        <p14:creationId xmlns:p14="http://schemas.microsoft.com/office/powerpoint/2010/main" val="2432108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FE91CA-98CB-77B7-C8DA-C61C83EBFBD9}"/>
              </a:ext>
            </a:extLst>
          </p:cNvPr>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endParaRPr lang="de-GB"/>
          </a:p>
        </p:txBody>
      </p:sp>
      <p:sp>
        <p:nvSpPr>
          <p:cNvPr id="3" name="Untertitel 2">
            <a:extLst>
              <a:ext uri="{FF2B5EF4-FFF2-40B4-BE49-F238E27FC236}">
                <a16:creationId xmlns:a16="http://schemas.microsoft.com/office/drawing/2014/main" id="{10B15293-09DB-B6F7-457B-F0E8715A3ED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GB"/>
          </a:p>
        </p:txBody>
      </p:sp>
      <p:sp>
        <p:nvSpPr>
          <p:cNvPr id="4" name="Foliennummernplatzhalter 3">
            <a:extLst>
              <a:ext uri="{FF2B5EF4-FFF2-40B4-BE49-F238E27FC236}">
                <a16:creationId xmlns:a16="http://schemas.microsoft.com/office/drawing/2014/main" id="{B564030C-C17F-7837-8B9A-2396F7B87FC4}"/>
              </a:ext>
            </a:extLst>
          </p:cNvPr>
          <p:cNvSpPr>
            <a:spLocks noGrp="1"/>
          </p:cNvSpPr>
          <p:nvPr>
            <p:ph type="sldNum" idx="10"/>
          </p:nvPr>
        </p:nvSpPr>
        <p:spPr/>
        <p:txBody>
          <a:bodyPr/>
          <a:lstStyle>
            <a:lvl1pPr>
              <a:defRPr/>
            </a:lvl1pPr>
          </a:lstStyle>
          <a:p>
            <a:fld id="{7C32F55C-4AAB-6645-984B-EE955691C583}" type="slidenum">
              <a:rPr lang="en-GB" altLang="de-GB"/>
              <a:pPr/>
              <a:t>‹Nr.›</a:t>
            </a:fld>
            <a:endParaRPr lang="en-GB" altLang="de-GB"/>
          </a:p>
        </p:txBody>
      </p:sp>
    </p:spTree>
    <p:extLst>
      <p:ext uri="{BB962C8B-B14F-4D97-AF65-F5344CB8AC3E}">
        <p14:creationId xmlns:p14="http://schemas.microsoft.com/office/powerpoint/2010/main" val="3891273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182606-1501-8A11-4528-4448D2B2B3E7}"/>
              </a:ext>
            </a:extLst>
          </p:cNvPr>
          <p:cNvSpPr>
            <a:spLocks noGrp="1"/>
          </p:cNvSpPr>
          <p:nvPr>
            <p:ph type="title"/>
          </p:nvPr>
        </p:nvSpPr>
        <p:spPr/>
        <p:txBody>
          <a:bodyPr/>
          <a:lstStyle/>
          <a:p>
            <a:r>
              <a:rPr lang="de-DE"/>
              <a:t>Mastertitelformat bearbeiten</a:t>
            </a:r>
            <a:endParaRPr lang="de-GB"/>
          </a:p>
        </p:txBody>
      </p:sp>
      <p:sp>
        <p:nvSpPr>
          <p:cNvPr id="3" name="Vertikaler Textplatzhalter 2">
            <a:extLst>
              <a:ext uri="{FF2B5EF4-FFF2-40B4-BE49-F238E27FC236}">
                <a16:creationId xmlns:a16="http://schemas.microsoft.com/office/drawing/2014/main" id="{796780DE-C7BF-6DF8-0DEF-52B5FC1015D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DD5F158A-7F44-A3DD-09F4-C0BF89154BCF}"/>
              </a:ext>
            </a:extLst>
          </p:cNvPr>
          <p:cNvSpPr>
            <a:spLocks noGrp="1"/>
          </p:cNvSpPr>
          <p:nvPr>
            <p:ph type="sldNum" idx="10"/>
          </p:nvPr>
        </p:nvSpPr>
        <p:spPr/>
        <p:txBody>
          <a:bodyPr/>
          <a:lstStyle>
            <a:lvl1pPr>
              <a:defRPr/>
            </a:lvl1pPr>
          </a:lstStyle>
          <a:p>
            <a:fld id="{EE89559D-089E-5D41-B1B9-619F7C7BED3F}" type="slidenum">
              <a:rPr lang="en-GB" altLang="de-GB"/>
              <a:pPr/>
              <a:t>‹Nr.›</a:t>
            </a:fld>
            <a:endParaRPr lang="en-GB" altLang="de-GB"/>
          </a:p>
        </p:txBody>
      </p:sp>
    </p:spTree>
    <p:extLst>
      <p:ext uri="{BB962C8B-B14F-4D97-AF65-F5344CB8AC3E}">
        <p14:creationId xmlns:p14="http://schemas.microsoft.com/office/powerpoint/2010/main" val="4226801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535E1C7A-3B29-502B-BBF5-9A97E77C8DF9}"/>
              </a:ext>
            </a:extLst>
          </p:cNvPr>
          <p:cNvSpPr>
            <a:spLocks noGrp="1"/>
          </p:cNvSpPr>
          <p:nvPr>
            <p:ph type="title" orient="vert"/>
          </p:nvPr>
        </p:nvSpPr>
        <p:spPr>
          <a:xfrm>
            <a:off x="6621463" y="128588"/>
            <a:ext cx="2054225" cy="5986462"/>
          </a:xfrm>
        </p:spPr>
        <p:txBody>
          <a:bodyPr vert="eaVert"/>
          <a:lstStyle/>
          <a:p>
            <a:r>
              <a:rPr lang="de-DE"/>
              <a:t>Mastertitelformat bearbeiten</a:t>
            </a:r>
            <a:endParaRPr lang="de-GB"/>
          </a:p>
        </p:txBody>
      </p:sp>
      <p:sp>
        <p:nvSpPr>
          <p:cNvPr id="3" name="Vertikaler Textplatzhalter 2">
            <a:extLst>
              <a:ext uri="{FF2B5EF4-FFF2-40B4-BE49-F238E27FC236}">
                <a16:creationId xmlns:a16="http://schemas.microsoft.com/office/drawing/2014/main" id="{EF423C33-136B-EC99-1666-F10DD6F0BDB7}"/>
              </a:ext>
            </a:extLst>
          </p:cNvPr>
          <p:cNvSpPr>
            <a:spLocks noGrp="1"/>
          </p:cNvSpPr>
          <p:nvPr>
            <p:ph type="body" orient="vert" idx="1"/>
          </p:nvPr>
        </p:nvSpPr>
        <p:spPr>
          <a:xfrm>
            <a:off x="457200" y="128588"/>
            <a:ext cx="6011863" cy="5986462"/>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5D013157-90A2-EC27-2530-D47D5293B2BF}"/>
              </a:ext>
            </a:extLst>
          </p:cNvPr>
          <p:cNvSpPr>
            <a:spLocks noGrp="1"/>
          </p:cNvSpPr>
          <p:nvPr>
            <p:ph type="sldNum" idx="10"/>
          </p:nvPr>
        </p:nvSpPr>
        <p:spPr/>
        <p:txBody>
          <a:bodyPr/>
          <a:lstStyle>
            <a:lvl1pPr>
              <a:defRPr/>
            </a:lvl1pPr>
          </a:lstStyle>
          <a:p>
            <a:fld id="{5172D4AD-4F7C-C747-B9F7-0644E7F519B2}" type="slidenum">
              <a:rPr lang="en-GB" altLang="de-GB"/>
              <a:pPr/>
              <a:t>‹Nr.›</a:t>
            </a:fld>
            <a:endParaRPr lang="en-GB" altLang="de-GB"/>
          </a:p>
        </p:txBody>
      </p:sp>
    </p:spTree>
    <p:extLst>
      <p:ext uri="{BB962C8B-B14F-4D97-AF65-F5344CB8AC3E}">
        <p14:creationId xmlns:p14="http://schemas.microsoft.com/office/powerpoint/2010/main" val="1772055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BA66E6-1B81-6232-72F3-6AF8236D2FFA}"/>
              </a:ext>
            </a:extLst>
          </p:cNvPr>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endParaRPr lang="de-GB"/>
          </a:p>
        </p:txBody>
      </p:sp>
      <p:sp>
        <p:nvSpPr>
          <p:cNvPr id="3" name="Untertitel 2">
            <a:extLst>
              <a:ext uri="{FF2B5EF4-FFF2-40B4-BE49-F238E27FC236}">
                <a16:creationId xmlns:a16="http://schemas.microsoft.com/office/drawing/2014/main" id="{B0E84932-F2A1-1971-A8EA-BA5D53289E8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GB"/>
          </a:p>
        </p:txBody>
      </p:sp>
      <p:sp>
        <p:nvSpPr>
          <p:cNvPr id="4" name="Foliennummernplatzhalter 3">
            <a:extLst>
              <a:ext uri="{FF2B5EF4-FFF2-40B4-BE49-F238E27FC236}">
                <a16:creationId xmlns:a16="http://schemas.microsoft.com/office/drawing/2014/main" id="{CCBD1B98-59C0-69AF-3357-B5DAD7BB1952}"/>
              </a:ext>
            </a:extLst>
          </p:cNvPr>
          <p:cNvSpPr>
            <a:spLocks noGrp="1"/>
          </p:cNvSpPr>
          <p:nvPr>
            <p:ph type="sldNum" idx="10"/>
          </p:nvPr>
        </p:nvSpPr>
        <p:spPr/>
        <p:txBody>
          <a:bodyPr/>
          <a:lstStyle>
            <a:lvl1pPr>
              <a:defRPr/>
            </a:lvl1pPr>
          </a:lstStyle>
          <a:p>
            <a:fld id="{1970656C-AA37-7040-BC88-A1596719A53B}" type="slidenum">
              <a:rPr lang="en-GB" altLang="de-GB"/>
              <a:pPr/>
              <a:t>‹Nr.›</a:t>
            </a:fld>
            <a:endParaRPr lang="en-GB" altLang="de-GB"/>
          </a:p>
        </p:txBody>
      </p:sp>
    </p:spTree>
    <p:extLst>
      <p:ext uri="{BB962C8B-B14F-4D97-AF65-F5344CB8AC3E}">
        <p14:creationId xmlns:p14="http://schemas.microsoft.com/office/powerpoint/2010/main" val="2910862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815923-D3B3-CDCA-90A0-20BA4E0DA7B4}"/>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9327089B-D684-83E7-5A00-0B428950352E}"/>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14A2152C-C9D5-074D-7DD7-577B087177DE}"/>
              </a:ext>
            </a:extLst>
          </p:cNvPr>
          <p:cNvSpPr>
            <a:spLocks noGrp="1"/>
          </p:cNvSpPr>
          <p:nvPr>
            <p:ph type="sldNum" idx="10"/>
          </p:nvPr>
        </p:nvSpPr>
        <p:spPr/>
        <p:txBody>
          <a:bodyPr/>
          <a:lstStyle>
            <a:lvl1pPr>
              <a:defRPr/>
            </a:lvl1pPr>
          </a:lstStyle>
          <a:p>
            <a:fld id="{FB533C6F-9717-CB41-96D5-1ACB08A54278}" type="slidenum">
              <a:rPr lang="en-GB" altLang="de-GB"/>
              <a:pPr/>
              <a:t>‹Nr.›</a:t>
            </a:fld>
            <a:endParaRPr lang="en-GB" altLang="de-GB"/>
          </a:p>
        </p:txBody>
      </p:sp>
    </p:spTree>
    <p:extLst>
      <p:ext uri="{BB962C8B-B14F-4D97-AF65-F5344CB8AC3E}">
        <p14:creationId xmlns:p14="http://schemas.microsoft.com/office/powerpoint/2010/main" val="33832000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B46E8C-DE78-DF2E-DC9E-7F12A7AD32BD}"/>
              </a:ext>
            </a:extLst>
          </p:cNvPr>
          <p:cNvSpPr>
            <a:spLocks noGrp="1"/>
          </p:cNvSpPr>
          <p:nvPr>
            <p:ph type="title"/>
          </p:nvPr>
        </p:nvSpPr>
        <p:spPr>
          <a:xfrm>
            <a:off x="623888" y="1709738"/>
            <a:ext cx="7886700" cy="2852737"/>
          </a:xfrm>
        </p:spPr>
        <p:txBody>
          <a:bodyPr anchor="b"/>
          <a:lstStyle>
            <a:lvl1pPr>
              <a:defRPr sz="6000"/>
            </a:lvl1pPr>
          </a:lstStyle>
          <a:p>
            <a:r>
              <a:rPr lang="de-DE"/>
              <a:t>Mastertitelformat bearbeiten</a:t>
            </a:r>
            <a:endParaRPr lang="de-GB"/>
          </a:p>
        </p:txBody>
      </p:sp>
      <p:sp>
        <p:nvSpPr>
          <p:cNvPr id="3" name="Textplatzhalter 2">
            <a:extLst>
              <a:ext uri="{FF2B5EF4-FFF2-40B4-BE49-F238E27FC236}">
                <a16:creationId xmlns:a16="http://schemas.microsoft.com/office/drawing/2014/main" id="{C622B718-F45A-03EC-16A4-30AF0221180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Mastertextformat bearbeiten</a:t>
            </a:r>
          </a:p>
        </p:txBody>
      </p:sp>
      <p:sp>
        <p:nvSpPr>
          <p:cNvPr id="4" name="Foliennummernplatzhalter 3">
            <a:extLst>
              <a:ext uri="{FF2B5EF4-FFF2-40B4-BE49-F238E27FC236}">
                <a16:creationId xmlns:a16="http://schemas.microsoft.com/office/drawing/2014/main" id="{9792FD9B-B5C6-0AF3-4A9B-19EB68F07536}"/>
              </a:ext>
            </a:extLst>
          </p:cNvPr>
          <p:cNvSpPr>
            <a:spLocks noGrp="1"/>
          </p:cNvSpPr>
          <p:nvPr>
            <p:ph type="sldNum" idx="10"/>
          </p:nvPr>
        </p:nvSpPr>
        <p:spPr/>
        <p:txBody>
          <a:bodyPr/>
          <a:lstStyle>
            <a:lvl1pPr>
              <a:defRPr/>
            </a:lvl1pPr>
          </a:lstStyle>
          <a:p>
            <a:fld id="{0395A508-6465-FC4A-864C-4E546E14C24A}" type="slidenum">
              <a:rPr lang="en-GB" altLang="de-GB"/>
              <a:pPr/>
              <a:t>‹Nr.›</a:t>
            </a:fld>
            <a:endParaRPr lang="en-GB" altLang="de-GB"/>
          </a:p>
        </p:txBody>
      </p:sp>
    </p:spTree>
    <p:extLst>
      <p:ext uri="{BB962C8B-B14F-4D97-AF65-F5344CB8AC3E}">
        <p14:creationId xmlns:p14="http://schemas.microsoft.com/office/powerpoint/2010/main" val="19841598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A14B78-BAAE-99BA-AE5E-A0587C6628F0}"/>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89040893-788F-60B0-39DD-AE542AF97F91}"/>
              </a:ext>
            </a:extLst>
          </p:cNvPr>
          <p:cNvSpPr>
            <a:spLocks noGrp="1"/>
          </p:cNvSpPr>
          <p:nvPr>
            <p:ph sz="half" idx="1"/>
          </p:nvPr>
        </p:nvSpPr>
        <p:spPr>
          <a:xfrm>
            <a:off x="457200" y="1600200"/>
            <a:ext cx="4032250"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Inhaltsplatzhalter 3">
            <a:extLst>
              <a:ext uri="{FF2B5EF4-FFF2-40B4-BE49-F238E27FC236}">
                <a16:creationId xmlns:a16="http://schemas.microsoft.com/office/drawing/2014/main" id="{A22C8A2A-50E6-5319-45A7-D316E0E2679A}"/>
              </a:ext>
            </a:extLst>
          </p:cNvPr>
          <p:cNvSpPr>
            <a:spLocks noGrp="1"/>
          </p:cNvSpPr>
          <p:nvPr>
            <p:ph sz="half" idx="2"/>
          </p:nvPr>
        </p:nvSpPr>
        <p:spPr>
          <a:xfrm>
            <a:off x="4641850" y="1600200"/>
            <a:ext cx="4033838"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Foliennummernplatzhalter 4">
            <a:extLst>
              <a:ext uri="{FF2B5EF4-FFF2-40B4-BE49-F238E27FC236}">
                <a16:creationId xmlns:a16="http://schemas.microsoft.com/office/drawing/2014/main" id="{18DA2A87-FE2D-C69B-4289-44AE8F1E1B35}"/>
              </a:ext>
            </a:extLst>
          </p:cNvPr>
          <p:cNvSpPr>
            <a:spLocks noGrp="1"/>
          </p:cNvSpPr>
          <p:nvPr>
            <p:ph type="sldNum" idx="10"/>
          </p:nvPr>
        </p:nvSpPr>
        <p:spPr/>
        <p:txBody>
          <a:bodyPr/>
          <a:lstStyle>
            <a:lvl1pPr>
              <a:defRPr/>
            </a:lvl1pPr>
          </a:lstStyle>
          <a:p>
            <a:fld id="{9EEDFE09-ABE3-8A44-AB77-1080CB76A1FE}" type="slidenum">
              <a:rPr lang="en-GB" altLang="de-GB"/>
              <a:pPr/>
              <a:t>‹Nr.›</a:t>
            </a:fld>
            <a:endParaRPr lang="en-GB" altLang="de-GB"/>
          </a:p>
        </p:txBody>
      </p:sp>
    </p:spTree>
    <p:extLst>
      <p:ext uri="{BB962C8B-B14F-4D97-AF65-F5344CB8AC3E}">
        <p14:creationId xmlns:p14="http://schemas.microsoft.com/office/powerpoint/2010/main" val="1921856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A4265C-DB80-B114-969C-87D236A3F62F}"/>
              </a:ext>
            </a:extLst>
          </p:cNvPr>
          <p:cNvSpPr>
            <a:spLocks noGrp="1"/>
          </p:cNvSpPr>
          <p:nvPr>
            <p:ph type="title"/>
          </p:nvPr>
        </p:nvSpPr>
        <p:spPr>
          <a:xfrm>
            <a:off x="630238" y="365125"/>
            <a:ext cx="7886700" cy="1325563"/>
          </a:xfrm>
        </p:spPr>
        <p:txBody>
          <a:bodyPr/>
          <a:lstStyle/>
          <a:p>
            <a:r>
              <a:rPr lang="de-DE"/>
              <a:t>Mastertitelformat bearbeiten</a:t>
            </a:r>
            <a:endParaRPr lang="de-GB"/>
          </a:p>
        </p:txBody>
      </p:sp>
      <p:sp>
        <p:nvSpPr>
          <p:cNvPr id="3" name="Textplatzhalter 2">
            <a:extLst>
              <a:ext uri="{FF2B5EF4-FFF2-40B4-BE49-F238E27FC236}">
                <a16:creationId xmlns:a16="http://schemas.microsoft.com/office/drawing/2014/main" id="{6BA8807D-3E09-E3B3-0179-F2EAFB08120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9162628C-D577-D366-894A-66D60F4751FA}"/>
              </a:ext>
            </a:extLst>
          </p:cNvPr>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Textplatzhalter 4">
            <a:extLst>
              <a:ext uri="{FF2B5EF4-FFF2-40B4-BE49-F238E27FC236}">
                <a16:creationId xmlns:a16="http://schemas.microsoft.com/office/drawing/2014/main" id="{6EC640F9-0F6A-C1C8-F82E-63786B7D0D3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917718DA-21B4-4237-3680-09688CFF7588}"/>
              </a:ext>
            </a:extLst>
          </p:cNvPr>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7" name="Foliennummernplatzhalter 6">
            <a:extLst>
              <a:ext uri="{FF2B5EF4-FFF2-40B4-BE49-F238E27FC236}">
                <a16:creationId xmlns:a16="http://schemas.microsoft.com/office/drawing/2014/main" id="{AC93EA2F-2047-4819-5E0C-DCE3A9EA1D77}"/>
              </a:ext>
            </a:extLst>
          </p:cNvPr>
          <p:cNvSpPr>
            <a:spLocks noGrp="1"/>
          </p:cNvSpPr>
          <p:nvPr>
            <p:ph type="sldNum" idx="10"/>
          </p:nvPr>
        </p:nvSpPr>
        <p:spPr/>
        <p:txBody>
          <a:bodyPr/>
          <a:lstStyle>
            <a:lvl1pPr>
              <a:defRPr/>
            </a:lvl1pPr>
          </a:lstStyle>
          <a:p>
            <a:fld id="{6C34DC97-0781-1D43-A762-070323D0041D}" type="slidenum">
              <a:rPr lang="en-GB" altLang="de-GB"/>
              <a:pPr/>
              <a:t>‹Nr.›</a:t>
            </a:fld>
            <a:endParaRPr lang="en-GB" altLang="de-GB"/>
          </a:p>
        </p:txBody>
      </p:sp>
    </p:spTree>
    <p:extLst>
      <p:ext uri="{BB962C8B-B14F-4D97-AF65-F5344CB8AC3E}">
        <p14:creationId xmlns:p14="http://schemas.microsoft.com/office/powerpoint/2010/main" val="21759300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CAAE42-D045-859C-32A0-36420D394C20}"/>
              </a:ext>
            </a:extLst>
          </p:cNvPr>
          <p:cNvSpPr>
            <a:spLocks noGrp="1"/>
          </p:cNvSpPr>
          <p:nvPr>
            <p:ph type="title"/>
          </p:nvPr>
        </p:nvSpPr>
        <p:spPr/>
        <p:txBody>
          <a:bodyPr/>
          <a:lstStyle/>
          <a:p>
            <a:r>
              <a:rPr lang="de-DE"/>
              <a:t>Mastertitelformat bearbeiten</a:t>
            </a:r>
            <a:endParaRPr lang="de-GB"/>
          </a:p>
        </p:txBody>
      </p:sp>
      <p:sp>
        <p:nvSpPr>
          <p:cNvPr id="3" name="Foliennummernplatzhalter 2">
            <a:extLst>
              <a:ext uri="{FF2B5EF4-FFF2-40B4-BE49-F238E27FC236}">
                <a16:creationId xmlns:a16="http://schemas.microsoft.com/office/drawing/2014/main" id="{593836D9-F70A-147F-564F-DB63E371DE2C}"/>
              </a:ext>
            </a:extLst>
          </p:cNvPr>
          <p:cNvSpPr>
            <a:spLocks noGrp="1"/>
          </p:cNvSpPr>
          <p:nvPr>
            <p:ph type="sldNum" idx="10"/>
          </p:nvPr>
        </p:nvSpPr>
        <p:spPr/>
        <p:txBody>
          <a:bodyPr/>
          <a:lstStyle>
            <a:lvl1pPr>
              <a:defRPr/>
            </a:lvl1pPr>
          </a:lstStyle>
          <a:p>
            <a:fld id="{E07FFA42-31D2-6145-8AB2-B0F6DA9A4F34}" type="slidenum">
              <a:rPr lang="en-GB" altLang="de-GB"/>
              <a:pPr/>
              <a:t>‹Nr.›</a:t>
            </a:fld>
            <a:endParaRPr lang="en-GB" altLang="de-GB"/>
          </a:p>
        </p:txBody>
      </p:sp>
    </p:spTree>
    <p:extLst>
      <p:ext uri="{BB962C8B-B14F-4D97-AF65-F5344CB8AC3E}">
        <p14:creationId xmlns:p14="http://schemas.microsoft.com/office/powerpoint/2010/main" val="19758710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425F313-799B-72F3-862A-585A11CCB926}"/>
              </a:ext>
            </a:extLst>
          </p:cNvPr>
          <p:cNvSpPr>
            <a:spLocks noGrp="1"/>
          </p:cNvSpPr>
          <p:nvPr>
            <p:ph type="sldNum" idx="10"/>
          </p:nvPr>
        </p:nvSpPr>
        <p:spPr/>
        <p:txBody>
          <a:bodyPr/>
          <a:lstStyle>
            <a:lvl1pPr>
              <a:defRPr/>
            </a:lvl1pPr>
          </a:lstStyle>
          <a:p>
            <a:fld id="{2359B956-724F-DE4E-9ABB-DB9961537377}" type="slidenum">
              <a:rPr lang="en-GB" altLang="de-GB"/>
              <a:pPr/>
              <a:t>‹Nr.›</a:t>
            </a:fld>
            <a:endParaRPr lang="en-GB" altLang="de-GB"/>
          </a:p>
        </p:txBody>
      </p:sp>
    </p:spTree>
    <p:extLst>
      <p:ext uri="{BB962C8B-B14F-4D97-AF65-F5344CB8AC3E}">
        <p14:creationId xmlns:p14="http://schemas.microsoft.com/office/powerpoint/2010/main" val="687784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2B58E0-3870-6D50-0C79-47DC4CC08C46}"/>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Inhaltsplatzhalter 2">
            <a:extLst>
              <a:ext uri="{FF2B5EF4-FFF2-40B4-BE49-F238E27FC236}">
                <a16:creationId xmlns:a16="http://schemas.microsoft.com/office/drawing/2014/main" id="{E9AA43EA-1ACE-5E1B-74C2-EAE2A625D67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Textplatzhalter 3">
            <a:extLst>
              <a:ext uri="{FF2B5EF4-FFF2-40B4-BE49-F238E27FC236}">
                <a16:creationId xmlns:a16="http://schemas.microsoft.com/office/drawing/2014/main" id="{7E905E94-2284-91A8-E8CC-25659CD4C36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Foliennummernplatzhalter 4">
            <a:extLst>
              <a:ext uri="{FF2B5EF4-FFF2-40B4-BE49-F238E27FC236}">
                <a16:creationId xmlns:a16="http://schemas.microsoft.com/office/drawing/2014/main" id="{53A06780-5570-4CED-A5C2-B1C28834E5C6}"/>
              </a:ext>
            </a:extLst>
          </p:cNvPr>
          <p:cNvSpPr>
            <a:spLocks noGrp="1"/>
          </p:cNvSpPr>
          <p:nvPr>
            <p:ph type="sldNum" idx="10"/>
          </p:nvPr>
        </p:nvSpPr>
        <p:spPr/>
        <p:txBody>
          <a:bodyPr/>
          <a:lstStyle>
            <a:lvl1pPr>
              <a:defRPr/>
            </a:lvl1pPr>
          </a:lstStyle>
          <a:p>
            <a:fld id="{E18DB41D-6141-AA4A-95D9-6400E627D3BF}" type="slidenum">
              <a:rPr lang="en-GB" altLang="de-GB"/>
              <a:pPr/>
              <a:t>‹Nr.›</a:t>
            </a:fld>
            <a:endParaRPr lang="en-GB" altLang="de-GB"/>
          </a:p>
        </p:txBody>
      </p:sp>
    </p:spTree>
    <p:extLst>
      <p:ext uri="{BB962C8B-B14F-4D97-AF65-F5344CB8AC3E}">
        <p14:creationId xmlns:p14="http://schemas.microsoft.com/office/powerpoint/2010/main" val="1691757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86C463-3438-616C-D33F-60453396AAD8}"/>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B473467D-0408-A213-82F6-1108489AA190}"/>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4EE6C5AA-6966-8A8F-32F5-C74213475D13}"/>
              </a:ext>
            </a:extLst>
          </p:cNvPr>
          <p:cNvSpPr>
            <a:spLocks noGrp="1"/>
          </p:cNvSpPr>
          <p:nvPr>
            <p:ph type="sldNum" idx="10"/>
          </p:nvPr>
        </p:nvSpPr>
        <p:spPr/>
        <p:txBody>
          <a:bodyPr/>
          <a:lstStyle>
            <a:lvl1pPr>
              <a:defRPr/>
            </a:lvl1pPr>
          </a:lstStyle>
          <a:p>
            <a:fld id="{11938DDE-F910-714E-8D37-2EAA82D49F1F}" type="slidenum">
              <a:rPr lang="en-GB" altLang="de-GB"/>
              <a:pPr/>
              <a:t>‹Nr.›</a:t>
            </a:fld>
            <a:endParaRPr lang="en-GB" altLang="de-GB"/>
          </a:p>
        </p:txBody>
      </p:sp>
    </p:spTree>
    <p:extLst>
      <p:ext uri="{BB962C8B-B14F-4D97-AF65-F5344CB8AC3E}">
        <p14:creationId xmlns:p14="http://schemas.microsoft.com/office/powerpoint/2010/main" val="23982284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23A593-A25F-D88B-C994-EF97AC0098C8}"/>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Bildplatzhalter 2">
            <a:extLst>
              <a:ext uri="{FF2B5EF4-FFF2-40B4-BE49-F238E27FC236}">
                <a16:creationId xmlns:a16="http://schemas.microsoft.com/office/drawing/2014/main" id="{33F048BE-7ECC-03E8-567D-4CBAFAF0CE57}"/>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GB"/>
          </a:p>
        </p:txBody>
      </p:sp>
      <p:sp>
        <p:nvSpPr>
          <p:cNvPr id="4" name="Textplatzhalter 3">
            <a:extLst>
              <a:ext uri="{FF2B5EF4-FFF2-40B4-BE49-F238E27FC236}">
                <a16:creationId xmlns:a16="http://schemas.microsoft.com/office/drawing/2014/main" id="{1522D795-301E-5FC0-BB7F-A719AD0090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Foliennummernplatzhalter 4">
            <a:extLst>
              <a:ext uri="{FF2B5EF4-FFF2-40B4-BE49-F238E27FC236}">
                <a16:creationId xmlns:a16="http://schemas.microsoft.com/office/drawing/2014/main" id="{902EFDC4-EB5F-1574-6731-309E7740E25E}"/>
              </a:ext>
            </a:extLst>
          </p:cNvPr>
          <p:cNvSpPr>
            <a:spLocks noGrp="1"/>
          </p:cNvSpPr>
          <p:nvPr>
            <p:ph type="sldNum" idx="10"/>
          </p:nvPr>
        </p:nvSpPr>
        <p:spPr/>
        <p:txBody>
          <a:bodyPr/>
          <a:lstStyle>
            <a:lvl1pPr>
              <a:defRPr/>
            </a:lvl1pPr>
          </a:lstStyle>
          <a:p>
            <a:fld id="{9A623086-6696-234A-968F-497378725B37}" type="slidenum">
              <a:rPr lang="en-GB" altLang="de-GB"/>
              <a:pPr/>
              <a:t>‹Nr.›</a:t>
            </a:fld>
            <a:endParaRPr lang="en-GB" altLang="de-GB"/>
          </a:p>
        </p:txBody>
      </p:sp>
    </p:spTree>
    <p:extLst>
      <p:ext uri="{BB962C8B-B14F-4D97-AF65-F5344CB8AC3E}">
        <p14:creationId xmlns:p14="http://schemas.microsoft.com/office/powerpoint/2010/main" val="22778761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C2A909-D744-4B38-82A4-EAA769F8E15E}"/>
              </a:ext>
            </a:extLst>
          </p:cNvPr>
          <p:cNvSpPr>
            <a:spLocks noGrp="1"/>
          </p:cNvSpPr>
          <p:nvPr>
            <p:ph type="title"/>
          </p:nvPr>
        </p:nvSpPr>
        <p:spPr/>
        <p:txBody>
          <a:bodyPr/>
          <a:lstStyle/>
          <a:p>
            <a:r>
              <a:rPr lang="de-DE"/>
              <a:t>Mastertitelformat bearbeiten</a:t>
            </a:r>
            <a:endParaRPr lang="de-GB"/>
          </a:p>
        </p:txBody>
      </p:sp>
      <p:sp>
        <p:nvSpPr>
          <p:cNvPr id="3" name="Vertikaler Textplatzhalter 2">
            <a:extLst>
              <a:ext uri="{FF2B5EF4-FFF2-40B4-BE49-F238E27FC236}">
                <a16:creationId xmlns:a16="http://schemas.microsoft.com/office/drawing/2014/main" id="{BDDA4881-1DF3-FD7B-65E3-EEB1F1E0F5B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386436BD-0D78-BE38-6E38-CE50EF60AEE3}"/>
              </a:ext>
            </a:extLst>
          </p:cNvPr>
          <p:cNvSpPr>
            <a:spLocks noGrp="1"/>
          </p:cNvSpPr>
          <p:nvPr>
            <p:ph type="sldNum" idx="10"/>
          </p:nvPr>
        </p:nvSpPr>
        <p:spPr/>
        <p:txBody>
          <a:bodyPr/>
          <a:lstStyle>
            <a:lvl1pPr>
              <a:defRPr/>
            </a:lvl1pPr>
          </a:lstStyle>
          <a:p>
            <a:fld id="{58B5D81D-E7C8-6140-ADA9-E0400F5E554D}" type="slidenum">
              <a:rPr lang="en-GB" altLang="de-GB"/>
              <a:pPr/>
              <a:t>‹Nr.›</a:t>
            </a:fld>
            <a:endParaRPr lang="en-GB" altLang="de-GB"/>
          </a:p>
        </p:txBody>
      </p:sp>
    </p:spTree>
    <p:extLst>
      <p:ext uri="{BB962C8B-B14F-4D97-AF65-F5344CB8AC3E}">
        <p14:creationId xmlns:p14="http://schemas.microsoft.com/office/powerpoint/2010/main" val="32091678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6AABDB5-F87B-B7E3-EDA4-185A43962748}"/>
              </a:ext>
            </a:extLst>
          </p:cNvPr>
          <p:cNvSpPr>
            <a:spLocks noGrp="1"/>
          </p:cNvSpPr>
          <p:nvPr>
            <p:ph type="title" orient="vert"/>
          </p:nvPr>
        </p:nvSpPr>
        <p:spPr>
          <a:xfrm>
            <a:off x="6621463" y="128588"/>
            <a:ext cx="2054225" cy="5986462"/>
          </a:xfrm>
        </p:spPr>
        <p:txBody>
          <a:bodyPr vert="eaVert"/>
          <a:lstStyle/>
          <a:p>
            <a:r>
              <a:rPr lang="de-DE"/>
              <a:t>Mastertitelformat bearbeiten</a:t>
            </a:r>
            <a:endParaRPr lang="de-GB"/>
          </a:p>
        </p:txBody>
      </p:sp>
      <p:sp>
        <p:nvSpPr>
          <p:cNvPr id="3" name="Vertikaler Textplatzhalter 2">
            <a:extLst>
              <a:ext uri="{FF2B5EF4-FFF2-40B4-BE49-F238E27FC236}">
                <a16:creationId xmlns:a16="http://schemas.microsoft.com/office/drawing/2014/main" id="{F7A9D6D4-FF1D-0A31-09B1-19F20D2E75C1}"/>
              </a:ext>
            </a:extLst>
          </p:cNvPr>
          <p:cNvSpPr>
            <a:spLocks noGrp="1"/>
          </p:cNvSpPr>
          <p:nvPr>
            <p:ph type="body" orient="vert" idx="1"/>
          </p:nvPr>
        </p:nvSpPr>
        <p:spPr>
          <a:xfrm>
            <a:off x="457200" y="128588"/>
            <a:ext cx="6011863" cy="5986462"/>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94994B1E-70A0-0DAA-6CAB-6C2C81102E2F}"/>
              </a:ext>
            </a:extLst>
          </p:cNvPr>
          <p:cNvSpPr>
            <a:spLocks noGrp="1"/>
          </p:cNvSpPr>
          <p:nvPr>
            <p:ph type="sldNum" idx="10"/>
          </p:nvPr>
        </p:nvSpPr>
        <p:spPr/>
        <p:txBody>
          <a:bodyPr/>
          <a:lstStyle>
            <a:lvl1pPr>
              <a:defRPr/>
            </a:lvl1pPr>
          </a:lstStyle>
          <a:p>
            <a:fld id="{6CFCC4F8-7B69-C24D-963E-5DF5773DA4F7}" type="slidenum">
              <a:rPr lang="en-GB" altLang="de-GB"/>
              <a:pPr/>
              <a:t>‹Nr.›</a:t>
            </a:fld>
            <a:endParaRPr lang="en-GB" altLang="de-GB"/>
          </a:p>
        </p:txBody>
      </p:sp>
    </p:spTree>
    <p:extLst>
      <p:ext uri="{BB962C8B-B14F-4D97-AF65-F5344CB8AC3E}">
        <p14:creationId xmlns:p14="http://schemas.microsoft.com/office/powerpoint/2010/main" val="5389608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8B7377-5E8A-4934-AEDA-9483DE4558BF}"/>
              </a:ext>
            </a:extLst>
          </p:cNvPr>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endParaRPr lang="de-GB"/>
          </a:p>
        </p:txBody>
      </p:sp>
      <p:sp>
        <p:nvSpPr>
          <p:cNvPr id="3" name="Untertitel 2">
            <a:extLst>
              <a:ext uri="{FF2B5EF4-FFF2-40B4-BE49-F238E27FC236}">
                <a16:creationId xmlns:a16="http://schemas.microsoft.com/office/drawing/2014/main" id="{781BF820-562A-E092-70DE-6B7BE6C745F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GB"/>
          </a:p>
        </p:txBody>
      </p:sp>
    </p:spTree>
    <p:extLst>
      <p:ext uri="{BB962C8B-B14F-4D97-AF65-F5344CB8AC3E}">
        <p14:creationId xmlns:p14="http://schemas.microsoft.com/office/powerpoint/2010/main" val="12265281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F16EED-8809-7ED4-6EB2-DE22620EC09A}"/>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BEFD44D6-26C3-150D-DABF-67412DEA10A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Tree>
    <p:extLst>
      <p:ext uri="{BB962C8B-B14F-4D97-AF65-F5344CB8AC3E}">
        <p14:creationId xmlns:p14="http://schemas.microsoft.com/office/powerpoint/2010/main" val="27956978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34B1E4-E570-53BB-091C-3A51F6A4C14B}"/>
              </a:ext>
            </a:extLst>
          </p:cNvPr>
          <p:cNvSpPr>
            <a:spLocks noGrp="1"/>
          </p:cNvSpPr>
          <p:nvPr>
            <p:ph type="title"/>
          </p:nvPr>
        </p:nvSpPr>
        <p:spPr>
          <a:xfrm>
            <a:off x="623888" y="1709738"/>
            <a:ext cx="7886700" cy="2852737"/>
          </a:xfrm>
        </p:spPr>
        <p:txBody>
          <a:bodyPr anchor="b"/>
          <a:lstStyle>
            <a:lvl1pPr>
              <a:defRPr sz="6000"/>
            </a:lvl1pPr>
          </a:lstStyle>
          <a:p>
            <a:r>
              <a:rPr lang="de-DE"/>
              <a:t>Mastertitelformat bearbeiten</a:t>
            </a:r>
            <a:endParaRPr lang="de-GB"/>
          </a:p>
        </p:txBody>
      </p:sp>
      <p:sp>
        <p:nvSpPr>
          <p:cNvPr id="3" name="Textplatzhalter 2">
            <a:extLst>
              <a:ext uri="{FF2B5EF4-FFF2-40B4-BE49-F238E27FC236}">
                <a16:creationId xmlns:a16="http://schemas.microsoft.com/office/drawing/2014/main" id="{F2DC8364-BF08-0B4A-1BAA-C3F096336F3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Mastertextformat bearbeiten</a:t>
            </a:r>
          </a:p>
        </p:txBody>
      </p:sp>
    </p:spTree>
    <p:extLst>
      <p:ext uri="{BB962C8B-B14F-4D97-AF65-F5344CB8AC3E}">
        <p14:creationId xmlns:p14="http://schemas.microsoft.com/office/powerpoint/2010/main" val="15998829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A800D5-D1C6-7814-672D-2E0E3C63756D}"/>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1EDADE65-2F36-A69B-A5A4-438BAA3A9C1B}"/>
              </a:ext>
            </a:extLst>
          </p:cNvPr>
          <p:cNvSpPr>
            <a:spLocks noGrp="1"/>
          </p:cNvSpPr>
          <p:nvPr>
            <p:ph sz="half" idx="1"/>
          </p:nvPr>
        </p:nvSpPr>
        <p:spPr>
          <a:xfrm>
            <a:off x="457200" y="1600200"/>
            <a:ext cx="4032250"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Inhaltsplatzhalter 3">
            <a:extLst>
              <a:ext uri="{FF2B5EF4-FFF2-40B4-BE49-F238E27FC236}">
                <a16:creationId xmlns:a16="http://schemas.microsoft.com/office/drawing/2014/main" id="{70A30527-AEFB-6BD1-93EA-CD0A2BF18EA6}"/>
              </a:ext>
            </a:extLst>
          </p:cNvPr>
          <p:cNvSpPr>
            <a:spLocks noGrp="1"/>
          </p:cNvSpPr>
          <p:nvPr>
            <p:ph sz="half" idx="2"/>
          </p:nvPr>
        </p:nvSpPr>
        <p:spPr>
          <a:xfrm>
            <a:off x="4641850" y="1600200"/>
            <a:ext cx="4033838"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Tree>
    <p:extLst>
      <p:ext uri="{BB962C8B-B14F-4D97-AF65-F5344CB8AC3E}">
        <p14:creationId xmlns:p14="http://schemas.microsoft.com/office/powerpoint/2010/main" val="41346171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0BA673-0F61-7148-39B4-A896780305DC}"/>
              </a:ext>
            </a:extLst>
          </p:cNvPr>
          <p:cNvSpPr>
            <a:spLocks noGrp="1"/>
          </p:cNvSpPr>
          <p:nvPr>
            <p:ph type="title"/>
          </p:nvPr>
        </p:nvSpPr>
        <p:spPr>
          <a:xfrm>
            <a:off x="630238" y="365125"/>
            <a:ext cx="7886700" cy="1325563"/>
          </a:xfrm>
        </p:spPr>
        <p:txBody>
          <a:bodyPr/>
          <a:lstStyle/>
          <a:p>
            <a:r>
              <a:rPr lang="de-DE"/>
              <a:t>Mastertitelformat bearbeiten</a:t>
            </a:r>
            <a:endParaRPr lang="de-GB"/>
          </a:p>
        </p:txBody>
      </p:sp>
      <p:sp>
        <p:nvSpPr>
          <p:cNvPr id="3" name="Textplatzhalter 2">
            <a:extLst>
              <a:ext uri="{FF2B5EF4-FFF2-40B4-BE49-F238E27FC236}">
                <a16:creationId xmlns:a16="http://schemas.microsoft.com/office/drawing/2014/main" id="{C2D10981-FA64-DB3E-5503-D4337112B62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154A742B-E571-5759-093F-38D04E5E790C}"/>
              </a:ext>
            </a:extLst>
          </p:cNvPr>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Textplatzhalter 4">
            <a:extLst>
              <a:ext uri="{FF2B5EF4-FFF2-40B4-BE49-F238E27FC236}">
                <a16:creationId xmlns:a16="http://schemas.microsoft.com/office/drawing/2014/main" id="{B6FE006F-BB6A-DA1E-A024-CC6C7320F623}"/>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E96A8CDD-22A4-F5BA-C20B-44D6112D4E49}"/>
              </a:ext>
            </a:extLst>
          </p:cNvPr>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Tree>
    <p:extLst>
      <p:ext uri="{BB962C8B-B14F-4D97-AF65-F5344CB8AC3E}">
        <p14:creationId xmlns:p14="http://schemas.microsoft.com/office/powerpoint/2010/main" val="1835615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A46493-BA55-5C8A-F0DD-383DEF101E25}"/>
              </a:ext>
            </a:extLst>
          </p:cNvPr>
          <p:cNvSpPr>
            <a:spLocks noGrp="1"/>
          </p:cNvSpPr>
          <p:nvPr>
            <p:ph type="title"/>
          </p:nvPr>
        </p:nvSpPr>
        <p:spPr/>
        <p:txBody>
          <a:bodyPr/>
          <a:lstStyle/>
          <a:p>
            <a:r>
              <a:rPr lang="de-DE"/>
              <a:t>Mastertitelformat bearbeiten</a:t>
            </a:r>
            <a:endParaRPr lang="de-GB"/>
          </a:p>
        </p:txBody>
      </p:sp>
    </p:spTree>
    <p:extLst>
      <p:ext uri="{BB962C8B-B14F-4D97-AF65-F5344CB8AC3E}">
        <p14:creationId xmlns:p14="http://schemas.microsoft.com/office/powerpoint/2010/main" val="759894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299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A5FD26-352F-1D7D-B623-C437D4610714}"/>
              </a:ext>
            </a:extLst>
          </p:cNvPr>
          <p:cNvSpPr>
            <a:spLocks noGrp="1"/>
          </p:cNvSpPr>
          <p:nvPr>
            <p:ph type="title"/>
          </p:nvPr>
        </p:nvSpPr>
        <p:spPr>
          <a:xfrm>
            <a:off x="623888" y="1709738"/>
            <a:ext cx="7886700" cy="2852737"/>
          </a:xfrm>
        </p:spPr>
        <p:txBody>
          <a:bodyPr anchor="b"/>
          <a:lstStyle>
            <a:lvl1pPr>
              <a:defRPr sz="6000"/>
            </a:lvl1pPr>
          </a:lstStyle>
          <a:p>
            <a:r>
              <a:rPr lang="de-DE"/>
              <a:t>Mastertitelformat bearbeiten</a:t>
            </a:r>
            <a:endParaRPr lang="de-GB"/>
          </a:p>
        </p:txBody>
      </p:sp>
      <p:sp>
        <p:nvSpPr>
          <p:cNvPr id="3" name="Textplatzhalter 2">
            <a:extLst>
              <a:ext uri="{FF2B5EF4-FFF2-40B4-BE49-F238E27FC236}">
                <a16:creationId xmlns:a16="http://schemas.microsoft.com/office/drawing/2014/main" id="{F937A07B-C425-F8C8-4348-539310A8301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Mastertextformat bearbeiten</a:t>
            </a:r>
          </a:p>
        </p:txBody>
      </p:sp>
      <p:sp>
        <p:nvSpPr>
          <p:cNvPr id="4" name="Foliennummernplatzhalter 3">
            <a:extLst>
              <a:ext uri="{FF2B5EF4-FFF2-40B4-BE49-F238E27FC236}">
                <a16:creationId xmlns:a16="http://schemas.microsoft.com/office/drawing/2014/main" id="{02CDCED4-B9C2-7F3E-798A-3AF27E2C5DE7}"/>
              </a:ext>
            </a:extLst>
          </p:cNvPr>
          <p:cNvSpPr>
            <a:spLocks noGrp="1"/>
          </p:cNvSpPr>
          <p:nvPr>
            <p:ph type="sldNum" idx="10"/>
          </p:nvPr>
        </p:nvSpPr>
        <p:spPr/>
        <p:txBody>
          <a:bodyPr/>
          <a:lstStyle>
            <a:lvl1pPr>
              <a:defRPr/>
            </a:lvl1pPr>
          </a:lstStyle>
          <a:p>
            <a:fld id="{63C7AB32-8160-BF4D-8EA2-7CE229A9394F}" type="slidenum">
              <a:rPr lang="en-GB" altLang="de-GB"/>
              <a:pPr/>
              <a:t>‹Nr.›</a:t>
            </a:fld>
            <a:endParaRPr lang="en-GB" altLang="de-GB"/>
          </a:p>
        </p:txBody>
      </p:sp>
    </p:spTree>
    <p:extLst>
      <p:ext uri="{BB962C8B-B14F-4D97-AF65-F5344CB8AC3E}">
        <p14:creationId xmlns:p14="http://schemas.microsoft.com/office/powerpoint/2010/main" val="18494896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D0236B-42FA-FF36-8B8D-CC452EA1EA7F}"/>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Inhaltsplatzhalter 2">
            <a:extLst>
              <a:ext uri="{FF2B5EF4-FFF2-40B4-BE49-F238E27FC236}">
                <a16:creationId xmlns:a16="http://schemas.microsoft.com/office/drawing/2014/main" id="{8DD65B60-18BE-ADD2-DCC6-A0587609D96A}"/>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Textplatzhalter 3">
            <a:extLst>
              <a:ext uri="{FF2B5EF4-FFF2-40B4-BE49-F238E27FC236}">
                <a16:creationId xmlns:a16="http://schemas.microsoft.com/office/drawing/2014/main" id="{981168AB-5B9F-8F5C-5F5A-9B18A64B088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Tree>
    <p:extLst>
      <p:ext uri="{BB962C8B-B14F-4D97-AF65-F5344CB8AC3E}">
        <p14:creationId xmlns:p14="http://schemas.microsoft.com/office/powerpoint/2010/main" val="3925602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37652F-FA21-6EA5-8399-E5C7DFAC5AB0}"/>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Bildplatzhalter 2">
            <a:extLst>
              <a:ext uri="{FF2B5EF4-FFF2-40B4-BE49-F238E27FC236}">
                <a16:creationId xmlns:a16="http://schemas.microsoft.com/office/drawing/2014/main" id="{05518BB2-BD3D-2221-1D03-B1F0CA3DA0F7}"/>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GB"/>
          </a:p>
        </p:txBody>
      </p:sp>
      <p:sp>
        <p:nvSpPr>
          <p:cNvPr id="4" name="Textplatzhalter 3">
            <a:extLst>
              <a:ext uri="{FF2B5EF4-FFF2-40B4-BE49-F238E27FC236}">
                <a16:creationId xmlns:a16="http://schemas.microsoft.com/office/drawing/2014/main" id="{286C2633-6DA6-2678-7AF7-CC3E7E17A76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Tree>
    <p:extLst>
      <p:ext uri="{BB962C8B-B14F-4D97-AF65-F5344CB8AC3E}">
        <p14:creationId xmlns:p14="http://schemas.microsoft.com/office/powerpoint/2010/main" val="30800847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B44E4A-72DA-A004-0AF8-730A92877251}"/>
              </a:ext>
            </a:extLst>
          </p:cNvPr>
          <p:cNvSpPr>
            <a:spLocks noGrp="1"/>
          </p:cNvSpPr>
          <p:nvPr>
            <p:ph type="title"/>
          </p:nvPr>
        </p:nvSpPr>
        <p:spPr/>
        <p:txBody>
          <a:bodyPr/>
          <a:lstStyle/>
          <a:p>
            <a:r>
              <a:rPr lang="de-DE"/>
              <a:t>Mastertitelformat bearbeiten</a:t>
            </a:r>
            <a:endParaRPr lang="de-GB"/>
          </a:p>
        </p:txBody>
      </p:sp>
      <p:sp>
        <p:nvSpPr>
          <p:cNvPr id="3" name="Vertikaler Textplatzhalter 2">
            <a:extLst>
              <a:ext uri="{FF2B5EF4-FFF2-40B4-BE49-F238E27FC236}">
                <a16:creationId xmlns:a16="http://schemas.microsoft.com/office/drawing/2014/main" id="{C031D083-1046-BB9B-1B73-71FA020E230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Tree>
    <p:extLst>
      <p:ext uri="{BB962C8B-B14F-4D97-AF65-F5344CB8AC3E}">
        <p14:creationId xmlns:p14="http://schemas.microsoft.com/office/powerpoint/2010/main" val="14312024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94A1C3AE-451C-3FE0-C82F-74E38761EE29}"/>
              </a:ext>
            </a:extLst>
          </p:cNvPr>
          <p:cNvSpPr>
            <a:spLocks noGrp="1"/>
          </p:cNvSpPr>
          <p:nvPr>
            <p:ph type="title" orient="vert"/>
          </p:nvPr>
        </p:nvSpPr>
        <p:spPr>
          <a:xfrm>
            <a:off x="6621463" y="128588"/>
            <a:ext cx="2054225" cy="5986462"/>
          </a:xfrm>
        </p:spPr>
        <p:txBody>
          <a:bodyPr vert="eaVert"/>
          <a:lstStyle/>
          <a:p>
            <a:r>
              <a:rPr lang="de-DE"/>
              <a:t>Mastertitelformat bearbeiten</a:t>
            </a:r>
            <a:endParaRPr lang="de-GB"/>
          </a:p>
        </p:txBody>
      </p:sp>
      <p:sp>
        <p:nvSpPr>
          <p:cNvPr id="3" name="Vertikaler Textplatzhalter 2">
            <a:extLst>
              <a:ext uri="{FF2B5EF4-FFF2-40B4-BE49-F238E27FC236}">
                <a16:creationId xmlns:a16="http://schemas.microsoft.com/office/drawing/2014/main" id="{CEF59A07-F0B9-0834-97CF-9A2D4AD9268E}"/>
              </a:ext>
            </a:extLst>
          </p:cNvPr>
          <p:cNvSpPr>
            <a:spLocks noGrp="1"/>
          </p:cNvSpPr>
          <p:nvPr>
            <p:ph type="body" orient="vert" idx="1"/>
          </p:nvPr>
        </p:nvSpPr>
        <p:spPr>
          <a:xfrm>
            <a:off x="457200" y="128588"/>
            <a:ext cx="6011863" cy="5986462"/>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Tree>
    <p:extLst>
      <p:ext uri="{BB962C8B-B14F-4D97-AF65-F5344CB8AC3E}">
        <p14:creationId xmlns:p14="http://schemas.microsoft.com/office/powerpoint/2010/main" val="3144262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4306B9-71F8-DB1E-57A8-9B265BC696B0}"/>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B684E5CE-A1E2-C632-2A09-FA7F7647C4B6}"/>
              </a:ext>
            </a:extLst>
          </p:cNvPr>
          <p:cNvSpPr>
            <a:spLocks noGrp="1"/>
          </p:cNvSpPr>
          <p:nvPr>
            <p:ph sz="half" idx="1"/>
          </p:nvPr>
        </p:nvSpPr>
        <p:spPr>
          <a:xfrm>
            <a:off x="457200" y="1600200"/>
            <a:ext cx="4032250"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Inhaltsplatzhalter 3">
            <a:extLst>
              <a:ext uri="{FF2B5EF4-FFF2-40B4-BE49-F238E27FC236}">
                <a16:creationId xmlns:a16="http://schemas.microsoft.com/office/drawing/2014/main" id="{45564314-43AD-8093-0960-C2FDF58279CC}"/>
              </a:ext>
            </a:extLst>
          </p:cNvPr>
          <p:cNvSpPr>
            <a:spLocks noGrp="1"/>
          </p:cNvSpPr>
          <p:nvPr>
            <p:ph sz="half" idx="2"/>
          </p:nvPr>
        </p:nvSpPr>
        <p:spPr>
          <a:xfrm>
            <a:off x="4641850" y="1600200"/>
            <a:ext cx="4033838"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Foliennummernplatzhalter 4">
            <a:extLst>
              <a:ext uri="{FF2B5EF4-FFF2-40B4-BE49-F238E27FC236}">
                <a16:creationId xmlns:a16="http://schemas.microsoft.com/office/drawing/2014/main" id="{720C3A60-E17F-CEDB-603E-772F3732844D}"/>
              </a:ext>
            </a:extLst>
          </p:cNvPr>
          <p:cNvSpPr>
            <a:spLocks noGrp="1"/>
          </p:cNvSpPr>
          <p:nvPr>
            <p:ph type="sldNum" idx="10"/>
          </p:nvPr>
        </p:nvSpPr>
        <p:spPr/>
        <p:txBody>
          <a:bodyPr/>
          <a:lstStyle>
            <a:lvl1pPr>
              <a:defRPr/>
            </a:lvl1pPr>
          </a:lstStyle>
          <a:p>
            <a:fld id="{4BFDAF55-47FF-DD4C-9613-A85AC58EB7AF}" type="slidenum">
              <a:rPr lang="en-GB" altLang="de-GB"/>
              <a:pPr/>
              <a:t>‹Nr.›</a:t>
            </a:fld>
            <a:endParaRPr lang="en-GB" altLang="de-GB"/>
          </a:p>
        </p:txBody>
      </p:sp>
    </p:spTree>
    <p:extLst>
      <p:ext uri="{BB962C8B-B14F-4D97-AF65-F5344CB8AC3E}">
        <p14:creationId xmlns:p14="http://schemas.microsoft.com/office/powerpoint/2010/main" val="1870942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9014FE-0620-7728-FA1F-7A3D45174F29}"/>
              </a:ext>
            </a:extLst>
          </p:cNvPr>
          <p:cNvSpPr>
            <a:spLocks noGrp="1"/>
          </p:cNvSpPr>
          <p:nvPr>
            <p:ph type="title"/>
          </p:nvPr>
        </p:nvSpPr>
        <p:spPr>
          <a:xfrm>
            <a:off x="630238" y="365125"/>
            <a:ext cx="7886700" cy="1325563"/>
          </a:xfrm>
        </p:spPr>
        <p:txBody>
          <a:bodyPr/>
          <a:lstStyle/>
          <a:p>
            <a:r>
              <a:rPr lang="de-DE"/>
              <a:t>Mastertitelformat bearbeiten</a:t>
            </a:r>
            <a:endParaRPr lang="de-GB"/>
          </a:p>
        </p:txBody>
      </p:sp>
      <p:sp>
        <p:nvSpPr>
          <p:cNvPr id="3" name="Textplatzhalter 2">
            <a:extLst>
              <a:ext uri="{FF2B5EF4-FFF2-40B4-BE49-F238E27FC236}">
                <a16:creationId xmlns:a16="http://schemas.microsoft.com/office/drawing/2014/main" id="{9E6D5CA6-5FDD-08D8-7F74-8A11D627CFA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33512133-7A98-65FB-EFC6-94DD0AE9ABD4}"/>
              </a:ext>
            </a:extLst>
          </p:cNvPr>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Textplatzhalter 4">
            <a:extLst>
              <a:ext uri="{FF2B5EF4-FFF2-40B4-BE49-F238E27FC236}">
                <a16:creationId xmlns:a16="http://schemas.microsoft.com/office/drawing/2014/main" id="{F4A58326-9FF2-BDA5-B33F-6F569333971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69FA1D6-A333-D53A-EA73-523EF87C8EAE}"/>
              </a:ext>
            </a:extLst>
          </p:cNvPr>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7" name="Foliennummernplatzhalter 6">
            <a:extLst>
              <a:ext uri="{FF2B5EF4-FFF2-40B4-BE49-F238E27FC236}">
                <a16:creationId xmlns:a16="http://schemas.microsoft.com/office/drawing/2014/main" id="{9A084BBE-D109-D3E8-D16E-57F3635117FE}"/>
              </a:ext>
            </a:extLst>
          </p:cNvPr>
          <p:cNvSpPr>
            <a:spLocks noGrp="1"/>
          </p:cNvSpPr>
          <p:nvPr>
            <p:ph type="sldNum" idx="10"/>
          </p:nvPr>
        </p:nvSpPr>
        <p:spPr/>
        <p:txBody>
          <a:bodyPr/>
          <a:lstStyle>
            <a:lvl1pPr>
              <a:defRPr/>
            </a:lvl1pPr>
          </a:lstStyle>
          <a:p>
            <a:fld id="{82D88512-2CD8-5D44-93D6-149DD7D3D900}" type="slidenum">
              <a:rPr lang="en-GB" altLang="de-GB"/>
              <a:pPr/>
              <a:t>‹Nr.›</a:t>
            </a:fld>
            <a:endParaRPr lang="en-GB" altLang="de-GB"/>
          </a:p>
        </p:txBody>
      </p:sp>
    </p:spTree>
    <p:extLst>
      <p:ext uri="{BB962C8B-B14F-4D97-AF65-F5344CB8AC3E}">
        <p14:creationId xmlns:p14="http://schemas.microsoft.com/office/powerpoint/2010/main" val="206567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380C4-74DD-1B21-9E3E-C95A20E99232}"/>
              </a:ext>
            </a:extLst>
          </p:cNvPr>
          <p:cNvSpPr>
            <a:spLocks noGrp="1"/>
          </p:cNvSpPr>
          <p:nvPr>
            <p:ph type="title"/>
          </p:nvPr>
        </p:nvSpPr>
        <p:spPr/>
        <p:txBody>
          <a:bodyPr/>
          <a:lstStyle/>
          <a:p>
            <a:r>
              <a:rPr lang="de-DE"/>
              <a:t>Mastertitelformat bearbeiten</a:t>
            </a:r>
            <a:endParaRPr lang="de-GB"/>
          </a:p>
        </p:txBody>
      </p:sp>
      <p:sp>
        <p:nvSpPr>
          <p:cNvPr id="3" name="Foliennummernplatzhalter 2">
            <a:extLst>
              <a:ext uri="{FF2B5EF4-FFF2-40B4-BE49-F238E27FC236}">
                <a16:creationId xmlns:a16="http://schemas.microsoft.com/office/drawing/2014/main" id="{B83097D2-2BA0-A217-1E77-DDF3EF863AF4}"/>
              </a:ext>
            </a:extLst>
          </p:cNvPr>
          <p:cNvSpPr>
            <a:spLocks noGrp="1"/>
          </p:cNvSpPr>
          <p:nvPr>
            <p:ph type="sldNum" idx="10"/>
          </p:nvPr>
        </p:nvSpPr>
        <p:spPr/>
        <p:txBody>
          <a:bodyPr/>
          <a:lstStyle>
            <a:lvl1pPr>
              <a:defRPr/>
            </a:lvl1pPr>
          </a:lstStyle>
          <a:p>
            <a:fld id="{667AB454-9E60-9B4F-839C-B14A79D304D0}" type="slidenum">
              <a:rPr lang="en-GB" altLang="de-GB"/>
              <a:pPr/>
              <a:t>‹Nr.›</a:t>
            </a:fld>
            <a:endParaRPr lang="en-GB" altLang="de-GB"/>
          </a:p>
        </p:txBody>
      </p:sp>
    </p:spTree>
    <p:extLst>
      <p:ext uri="{BB962C8B-B14F-4D97-AF65-F5344CB8AC3E}">
        <p14:creationId xmlns:p14="http://schemas.microsoft.com/office/powerpoint/2010/main" val="20307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E8F8B9D7-1C1D-0720-B38E-81C15B6AF854}"/>
              </a:ext>
            </a:extLst>
          </p:cNvPr>
          <p:cNvSpPr>
            <a:spLocks noGrp="1"/>
          </p:cNvSpPr>
          <p:nvPr>
            <p:ph type="sldNum" idx="10"/>
          </p:nvPr>
        </p:nvSpPr>
        <p:spPr/>
        <p:txBody>
          <a:bodyPr/>
          <a:lstStyle>
            <a:lvl1pPr>
              <a:defRPr/>
            </a:lvl1pPr>
          </a:lstStyle>
          <a:p>
            <a:fld id="{01CFC1F3-A13B-6344-A7E0-AB3D9DA8D97F}" type="slidenum">
              <a:rPr lang="en-GB" altLang="de-GB"/>
              <a:pPr/>
              <a:t>‹Nr.›</a:t>
            </a:fld>
            <a:endParaRPr lang="en-GB" altLang="de-GB"/>
          </a:p>
        </p:txBody>
      </p:sp>
    </p:spTree>
    <p:extLst>
      <p:ext uri="{BB962C8B-B14F-4D97-AF65-F5344CB8AC3E}">
        <p14:creationId xmlns:p14="http://schemas.microsoft.com/office/powerpoint/2010/main" val="1570139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4C567A-9231-AC69-1DEB-4BC6DB03F406}"/>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Inhaltsplatzhalter 2">
            <a:extLst>
              <a:ext uri="{FF2B5EF4-FFF2-40B4-BE49-F238E27FC236}">
                <a16:creationId xmlns:a16="http://schemas.microsoft.com/office/drawing/2014/main" id="{DE3DB7E1-FBDE-7F82-15F5-A9964CF47927}"/>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Textplatzhalter 3">
            <a:extLst>
              <a:ext uri="{FF2B5EF4-FFF2-40B4-BE49-F238E27FC236}">
                <a16:creationId xmlns:a16="http://schemas.microsoft.com/office/drawing/2014/main" id="{072109F0-A6CA-B60C-48BE-44404630E31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Foliennummernplatzhalter 4">
            <a:extLst>
              <a:ext uri="{FF2B5EF4-FFF2-40B4-BE49-F238E27FC236}">
                <a16:creationId xmlns:a16="http://schemas.microsoft.com/office/drawing/2014/main" id="{78F1ABFA-25A5-34E6-A3FC-82C66A7CA19F}"/>
              </a:ext>
            </a:extLst>
          </p:cNvPr>
          <p:cNvSpPr>
            <a:spLocks noGrp="1"/>
          </p:cNvSpPr>
          <p:nvPr>
            <p:ph type="sldNum" idx="10"/>
          </p:nvPr>
        </p:nvSpPr>
        <p:spPr/>
        <p:txBody>
          <a:bodyPr/>
          <a:lstStyle>
            <a:lvl1pPr>
              <a:defRPr/>
            </a:lvl1pPr>
          </a:lstStyle>
          <a:p>
            <a:fld id="{3B9115D5-1EC1-2440-9CAE-23267597B7AD}" type="slidenum">
              <a:rPr lang="en-GB" altLang="de-GB"/>
              <a:pPr/>
              <a:t>‹Nr.›</a:t>
            </a:fld>
            <a:endParaRPr lang="en-GB" altLang="de-GB"/>
          </a:p>
        </p:txBody>
      </p:sp>
    </p:spTree>
    <p:extLst>
      <p:ext uri="{BB962C8B-B14F-4D97-AF65-F5344CB8AC3E}">
        <p14:creationId xmlns:p14="http://schemas.microsoft.com/office/powerpoint/2010/main" val="1457842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49ECFA-ADD6-42BB-BB3B-716CAD9A810B}"/>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Bildplatzhalter 2">
            <a:extLst>
              <a:ext uri="{FF2B5EF4-FFF2-40B4-BE49-F238E27FC236}">
                <a16:creationId xmlns:a16="http://schemas.microsoft.com/office/drawing/2014/main" id="{F054E2AD-648B-7A03-9193-3792FA57C60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GB"/>
          </a:p>
        </p:txBody>
      </p:sp>
      <p:sp>
        <p:nvSpPr>
          <p:cNvPr id="4" name="Textplatzhalter 3">
            <a:extLst>
              <a:ext uri="{FF2B5EF4-FFF2-40B4-BE49-F238E27FC236}">
                <a16:creationId xmlns:a16="http://schemas.microsoft.com/office/drawing/2014/main" id="{5A695EBE-328F-1F7D-46BA-3574D8858B7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Foliennummernplatzhalter 4">
            <a:extLst>
              <a:ext uri="{FF2B5EF4-FFF2-40B4-BE49-F238E27FC236}">
                <a16:creationId xmlns:a16="http://schemas.microsoft.com/office/drawing/2014/main" id="{826A941B-4559-B5F5-A3AD-43D50C1B5464}"/>
              </a:ext>
            </a:extLst>
          </p:cNvPr>
          <p:cNvSpPr>
            <a:spLocks noGrp="1"/>
          </p:cNvSpPr>
          <p:nvPr>
            <p:ph type="sldNum" idx="10"/>
          </p:nvPr>
        </p:nvSpPr>
        <p:spPr/>
        <p:txBody>
          <a:bodyPr/>
          <a:lstStyle>
            <a:lvl1pPr>
              <a:defRPr/>
            </a:lvl1pPr>
          </a:lstStyle>
          <a:p>
            <a:fld id="{43293BAD-BA19-DF4D-B2E6-0C8ADDEF49D7}" type="slidenum">
              <a:rPr lang="en-GB" altLang="de-GB"/>
              <a:pPr/>
              <a:t>‹Nr.›</a:t>
            </a:fld>
            <a:endParaRPr lang="en-GB" altLang="de-GB"/>
          </a:p>
        </p:txBody>
      </p:sp>
    </p:spTree>
    <p:extLst>
      <p:ext uri="{BB962C8B-B14F-4D97-AF65-F5344CB8AC3E}">
        <p14:creationId xmlns:p14="http://schemas.microsoft.com/office/powerpoint/2010/main" val="2885335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25D1FC16-27FE-2C68-1D4C-552746922446}"/>
              </a:ext>
            </a:extLst>
          </p:cNvPr>
          <p:cNvSpPr>
            <a:spLocks noGrp="1" noChangeArrowheads="1"/>
          </p:cNvSpPr>
          <p:nvPr>
            <p:ph type="title"/>
          </p:nvPr>
        </p:nvSpPr>
        <p:spPr bwMode="auto">
          <a:xfrm>
            <a:off x="457200" y="128588"/>
            <a:ext cx="8218488"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de-GB"/>
              <a:t>Klicken Sie, um das Format des Titeltextes zu bearbeiten</a:t>
            </a:r>
          </a:p>
        </p:txBody>
      </p:sp>
      <p:sp>
        <p:nvSpPr>
          <p:cNvPr id="1026" name="Rectangle 2">
            <a:extLst>
              <a:ext uri="{FF2B5EF4-FFF2-40B4-BE49-F238E27FC236}">
                <a16:creationId xmlns:a16="http://schemas.microsoft.com/office/drawing/2014/main" id="{F2F1B427-CAFF-9DEF-7D8B-BF577A169810}"/>
              </a:ext>
            </a:extLst>
          </p:cNvPr>
          <p:cNvSpPr>
            <a:spLocks noGrp="1" noChangeArrowheads="1"/>
          </p:cNvSpPr>
          <p:nvPr>
            <p:ph type="body" idx="1"/>
          </p:nvPr>
        </p:nvSpPr>
        <p:spPr bwMode="auto">
          <a:xfrm>
            <a:off x="457200" y="1600200"/>
            <a:ext cx="8218488" cy="4514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de-GB"/>
              <a:t>Klicken Sie, um die Formate des Gliederungstextes zu bearbeiten</a:t>
            </a:r>
          </a:p>
          <a:p>
            <a:pPr lvl="1"/>
            <a:r>
              <a:rPr lang="en-GB" altLang="de-GB"/>
              <a:t>Zweite Gliederungsebene</a:t>
            </a:r>
          </a:p>
          <a:p>
            <a:pPr lvl="2"/>
            <a:r>
              <a:rPr lang="en-GB" altLang="de-GB"/>
              <a:t>Dritte Gliederungsebene</a:t>
            </a:r>
          </a:p>
          <a:p>
            <a:pPr lvl="3"/>
            <a:r>
              <a:rPr lang="en-GB" altLang="de-GB"/>
              <a:t>Vierte Gliederungsebene</a:t>
            </a:r>
          </a:p>
          <a:p>
            <a:pPr lvl="4"/>
            <a:r>
              <a:rPr lang="en-GB" altLang="de-GB"/>
              <a:t>Fünfte Gliederungsebene</a:t>
            </a:r>
          </a:p>
          <a:p>
            <a:pPr lvl="4"/>
            <a:r>
              <a:rPr lang="en-GB" altLang="de-GB"/>
              <a:t>Sechste Gliederungsebene</a:t>
            </a:r>
          </a:p>
          <a:p>
            <a:pPr lvl="4"/>
            <a:r>
              <a:rPr lang="en-GB" altLang="de-GB"/>
              <a:t>Siebente Gliederungsebene</a:t>
            </a:r>
          </a:p>
          <a:p>
            <a:pPr lvl="4"/>
            <a:r>
              <a:rPr lang="en-GB" altLang="de-GB"/>
              <a:t>Achte Gliederungsebene</a:t>
            </a:r>
          </a:p>
          <a:p>
            <a:pPr lvl="4"/>
            <a:r>
              <a:rPr lang="en-GB" altLang="de-GB"/>
              <a:t>Neunte Gliederungsebene</a:t>
            </a:r>
          </a:p>
        </p:txBody>
      </p:sp>
      <p:sp>
        <p:nvSpPr>
          <p:cNvPr id="1027" name="Text Box 3">
            <a:extLst>
              <a:ext uri="{FF2B5EF4-FFF2-40B4-BE49-F238E27FC236}">
                <a16:creationId xmlns:a16="http://schemas.microsoft.com/office/drawing/2014/main" id="{37E24904-10FC-D441-316B-737753883066}"/>
              </a:ext>
            </a:extLst>
          </p:cNvPr>
          <p:cNvSpPr txBox="1">
            <a:spLocks noChangeArrowheads="1"/>
          </p:cNvSpPr>
          <p:nvPr/>
        </p:nvSpPr>
        <p:spPr bwMode="auto">
          <a:xfrm>
            <a:off x="457200" y="6245225"/>
            <a:ext cx="21336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1028" name="Text Box 4">
            <a:extLst>
              <a:ext uri="{FF2B5EF4-FFF2-40B4-BE49-F238E27FC236}">
                <a16:creationId xmlns:a16="http://schemas.microsoft.com/office/drawing/2014/main" id="{AA6D48A0-DE14-E021-3C8E-0DC2E6D9DD4D}"/>
              </a:ext>
            </a:extLst>
          </p:cNvPr>
          <p:cNvSpPr txBox="1">
            <a:spLocks noChangeArrowheads="1"/>
          </p:cNvSpPr>
          <p:nvPr/>
        </p:nvSpPr>
        <p:spPr bwMode="auto">
          <a:xfrm>
            <a:off x="3124200" y="6245225"/>
            <a:ext cx="28956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1029" name="Rectangle 5">
            <a:extLst>
              <a:ext uri="{FF2B5EF4-FFF2-40B4-BE49-F238E27FC236}">
                <a16:creationId xmlns:a16="http://schemas.microsoft.com/office/drawing/2014/main" id="{CFAF62B4-FFFC-C4D9-29DC-C9373509E52C}"/>
              </a:ext>
            </a:extLst>
          </p:cNvPr>
          <p:cNvSpPr>
            <a:spLocks noGrp="1" noChangeArrowheads="1"/>
          </p:cNvSpPr>
          <p:nvPr>
            <p:ph type="sldNum"/>
          </p:nvPr>
        </p:nvSpPr>
        <p:spPr bwMode="auto">
          <a:xfrm>
            <a:off x="6553200" y="6245225"/>
            <a:ext cx="2122488"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defRPr>
            </a:lvl1pPr>
          </a:lstStyle>
          <a:p>
            <a:fld id="{334E8FCB-316B-4645-916F-11E62D818DFD}" type="slidenum">
              <a:rPr lang="en-GB" altLang="de-GB"/>
              <a:pPr/>
              <a:t>‹Nr.›</a:t>
            </a:fld>
            <a:endParaRPr lang="en-GB" altLang="de-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E5E5FF"/>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pSp>
        <p:nvGrpSpPr>
          <p:cNvPr id="2049" name="Group 1">
            <a:extLst>
              <a:ext uri="{FF2B5EF4-FFF2-40B4-BE49-F238E27FC236}">
                <a16:creationId xmlns:a16="http://schemas.microsoft.com/office/drawing/2014/main" id="{1AE20332-FBB8-6FE0-8748-2CE1F83ECB1C}"/>
              </a:ext>
            </a:extLst>
          </p:cNvPr>
          <p:cNvGrpSpPr>
            <a:grpSpLocks/>
          </p:cNvGrpSpPr>
          <p:nvPr/>
        </p:nvGrpSpPr>
        <p:grpSpPr bwMode="auto">
          <a:xfrm>
            <a:off x="0" y="0"/>
            <a:ext cx="9129713" cy="6838950"/>
            <a:chOff x="0" y="0"/>
            <a:chExt cx="5751" cy="4308"/>
          </a:xfrm>
        </p:grpSpPr>
        <p:grpSp>
          <p:nvGrpSpPr>
            <p:cNvPr id="2050" name="Group 2">
              <a:extLst>
                <a:ext uri="{FF2B5EF4-FFF2-40B4-BE49-F238E27FC236}">
                  <a16:creationId xmlns:a16="http://schemas.microsoft.com/office/drawing/2014/main" id="{14257EED-F7F3-EE7C-DBC1-321D079AD392}"/>
                </a:ext>
              </a:extLst>
            </p:cNvPr>
            <p:cNvGrpSpPr>
              <a:grpSpLocks/>
            </p:cNvGrpSpPr>
            <p:nvPr/>
          </p:nvGrpSpPr>
          <p:grpSpPr bwMode="auto">
            <a:xfrm>
              <a:off x="1728" y="2230"/>
              <a:ext cx="4020" cy="2078"/>
              <a:chOff x="1728" y="2230"/>
              <a:chExt cx="4020" cy="2078"/>
            </a:xfrm>
          </p:grpSpPr>
          <p:sp>
            <p:nvSpPr>
              <p:cNvPr id="2051" name="AutoShape 3">
                <a:extLst>
                  <a:ext uri="{FF2B5EF4-FFF2-40B4-BE49-F238E27FC236}">
                    <a16:creationId xmlns:a16="http://schemas.microsoft.com/office/drawing/2014/main" id="{605E0565-FBB2-3897-4DF5-EEB25B493957}"/>
                  </a:ext>
                </a:extLst>
              </p:cNvPr>
              <p:cNvSpPr>
                <a:spLocks noChangeArrowheads="1"/>
              </p:cNvSpPr>
              <p:nvPr/>
            </p:nvSpPr>
            <p:spPr bwMode="auto">
              <a:xfrm>
                <a:off x="1728" y="2644"/>
                <a:ext cx="2875" cy="1664"/>
              </a:xfrm>
              <a:custGeom>
                <a:avLst/>
                <a:gdLst>
                  <a:gd name="G0" fmla="+- 1 0 0"/>
                  <a:gd name="G1" fmla="+- 1 0 0"/>
                  <a:gd name="G2" fmla="+- 1 0 0"/>
                  <a:gd name="G3" fmla="+- 1 0 0"/>
                  <a:gd name="G4" fmla="*/ 1 0 51712"/>
                  <a:gd name="G5" fmla="+- 1 0 0"/>
                  <a:gd name="G6" fmla="+- 1 0 0"/>
                  <a:gd name="G7" fmla="+- 1 0 0"/>
                  <a:gd name="G8" fmla="+- 1 0 0"/>
                  <a:gd name="G9" fmla="+- 1 0 0"/>
                  <a:gd name="G10" fmla="+- 1 0 0"/>
                  <a:gd name="G11" fmla="*/ 1 0 51712"/>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G58" fmla="+- 1 0 0"/>
                  <a:gd name="G59" fmla="+- 1 0 0"/>
                  <a:gd name="G60" fmla="+- 1 0 0"/>
                  <a:gd name="G61" fmla="+- 1 0 0"/>
                  <a:gd name="G62" fmla="+- 1 0 0"/>
                  <a:gd name="G63" fmla="+- 1 0 0"/>
                  <a:gd name="G64" fmla="+- 1 0 0"/>
                  <a:gd name="G65" fmla="+- 1 0 0"/>
                  <a:gd name="G66" fmla="+- 1 0 0"/>
                  <a:gd name="G67" fmla="+- 1 0 0"/>
                  <a:gd name="G68" fmla="+- 1671 0 0"/>
                  <a:gd name="G69" fmla="+- 1 0 0"/>
                  <a:gd name="G70" fmla="+- 1 0 0"/>
                  <a:gd name="G71" fmla="+- 1 0 0"/>
                  <a:gd name="G72" fmla="+- 1 0 0"/>
                  <a:gd name="G73" fmla="+- 1 0 0"/>
                  <a:gd name="G74" fmla="+- 1 0 0"/>
                  <a:gd name="G75" fmla="+- 1 0 0"/>
                  <a:gd name="G76" fmla="+- 1 0 0"/>
                  <a:gd name="G77" fmla="+- 1 0 0"/>
                  <a:gd name="G78" fmla="+- 1 0 0"/>
                  <a:gd name="G79" fmla="+- 1 0 0"/>
                  <a:gd name="G80" fmla="+- 1 0 0"/>
                  <a:gd name="G81" fmla="+- 1 0 0"/>
                  <a:gd name="G82" fmla="+- 1 0 0"/>
                  <a:gd name="G83" fmla="+- 1 0 0"/>
                  <a:gd name="G84" fmla="+- 1 0 0"/>
                  <a:gd name="G85" fmla="+- 1 0 0"/>
                  <a:gd name="G86" fmla="+- 1 0 0"/>
                  <a:gd name="G87" fmla="*/ 1 0 51712"/>
                  <a:gd name="G88" fmla="+- 1 0 0"/>
                  <a:gd name="G89" fmla="+- 1 0 0"/>
                  <a:gd name="G90" fmla="+- 1 0 0"/>
                  <a:gd name="G91" fmla="+- 1 0 0"/>
                  <a:gd name="G92" fmla="+- 1 0 0"/>
                  <a:gd name="G93" fmla="+- 1 0 0"/>
                  <a:gd name="G94" fmla="+- 1 0 0"/>
                  <a:gd name="G95" fmla="+- 1 0 0"/>
                  <a:gd name="G96" fmla="+- 1 0 0"/>
                  <a:gd name="T0" fmla="*/ 2733 w 2882"/>
                  <a:gd name="T1" fmla="*/ 526 h 1671"/>
                  <a:gd name="T2" fmla="*/ 2625 w 2882"/>
                  <a:gd name="T3" fmla="*/ 482 h 1671"/>
                  <a:gd name="T4" fmla="*/ 2474 w 2882"/>
                  <a:gd name="T5" fmla="*/ 422 h 1671"/>
                  <a:gd name="T6" fmla="*/ 2198 w 2882"/>
                  <a:gd name="T7" fmla="*/ 341 h 1671"/>
                  <a:gd name="T8" fmla="*/ 1965 w 2882"/>
                  <a:gd name="T9" fmla="*/ 276 h 1671"/>
                  <a:gd name="T10" fmla="*/ 1802 w 2882"/>
                  <a:gd name="T11" fmla="*/ 211 h 1671"/>
                  <a:gd name="T12" fmla="*/ 1689 w 2882"/>
                  <a:gd name="T13" fmla="*/ 152 h 1671"/>
                  <a:gd name="T14" fmla="*/ 1624 w 2882"/>
                  <a:gd name="T15" fmla="*/ 103 h 1671"/>
                  <a:gd name="T16" fmla="*/ 1586 w 2882"/>
                  <a:gd name="T17" fmla="*/ 60 h 1671"/>
                  <a:gd name="T18" fmla="*/ 1575 w 2882"/>
                  <a:gd name="T19" fmla="*/ 27 h 1671"/>
                  <a:gd name="T20" fmla="*/ 1581 w 2882"/>
                  <a:gd name="T21" fmla="*/ 0 h 1671"/>
                  <a:gd name="T22" fmla="*/ 1553 w 2882"/>
                  <a:gd name="T23" fmla="*/ 49 h 1671"/>
                  <a:gd name="T24" fmla="*/ 1564 w 2882"/>
                  <a:gd name="T25" fmla="*/ 98 h 1671"/>
                  <a:gd name="T26" fmla="*/ 1613 w 2882"/>
                  <a:gd name="T27" fmla="*/ 141 h 1671"/>
                  <a:gd name="T28" fmla="*/ 1684 w 2882"/>
                  <a:gd name="T29" fmla="*/ 185 h 1671"/>
                  <a:gd name="T30" fmla="*/ 1787 w 2882"/>
                  <a:gd name="T31" fmla="*/ 227 h 1671"/>
                  <a:gd name="T32" fmla="*/ 2035 w 2882"/>
                  <a:gd name="T33" fmla="*/ 308 h 1671"/>
                  <a:gd name="T34" fmla="*/ 2280 w 2882"/>
                  <a:gd name="T35" fmla="*/ 379 h 1671"/>
                  <a:gd name="T36" fmla="*/ 2458 w 2882"/>
                  <a:gd name="T37" fmla="*/ 433 h 1671"/>
                  <a:gd name="T38" fmla="*/ 2598 w 2882"/>
                  <a:gd name="T39" fmla="*/ 482 h 1671"/>
                  <a:gd name="T40" fmla="*/ 2701 w 2882"/>
                  <a:gd name="T41" fmla="*/ 526 h 1671"/>
                  <a:gd name="T42" fmla="*/ 2761 w 2882"/>
                  <a:gd name="T43" fmla="*/ 558 h 1671"/>
                  <a:gd name="T44" fmla="*/ 2788 w 2882"/>
                  <a:gd name="T45" fmla="*/ 591 h 1671"/>
                  <a:gd name="T46" fmla="*/ 2788 w 2882"/>
                  <a:gd name="T47" fmla="*/ 639 h 1671"/>
                  <a:gd name="T48" fmla="*/ 2755 w 2882"/>
                  <a:gd name="T49" fmla="*/ 688 h 1671"/>
                  <a:gd name="T50" fmla="*/ 2685 w 2882"/>
                  <a:gd name="T51" fmla="*/ 732 h 1671"/>
                  <a:gd name="T52" fmla="*/ 2582 w 2882"/>
                  <a:gd name="T53" fmla="*/ 775 h 1671"/>
                  <a:gd name="T54" fmla="*/ 2452 w 2882"/>
                  <a:gd name="T55" fmla="*/ 819 h 1671"/>
                  <a:gd name="T56" fmla="*/ 2296 w 2882"/>
                  <a:gd name="T57" fmla="*/ 861 h 1671"/>
                  <a:gd name="T58" fmla="*/ 2025 w 2882"/>
                  <a:gd name="T59" fmla="*/ 926 h 1671"/>
                  <a:gd name="T60" fmla="*/ 1602 w 2882"/>
                  <a:gd name="T61" fmla="*/ 1030 h 1671"/>
                  <a:gd name="T62" fmla="*/ 1142 w 2882"/>
                  <a:gd name="T63" fmla="*/ 1159 h 1671"/>
                  <a:gd name="T64" fmla="*/ 671 w 2882"/>
                  <a:gd name="T65" fmla="*/ 1323 h 1671"/>
                  <a:gd name="T66" fmla="*/ 217 w 2882"/>
                  <a:gd name="T67" fmla="*/ 1538 h 1671"/>
                  <a:gd name="T68" fmla="*/ 353 w 2882"/>
                  <a:gd name="T69" fmla="*/ 1664 h 1671"/>
                  <a:gd name="T70" fmla="*/ 752 w 2882"/>
                  <a:gd name="T71" fmla="*/ 1462 h 1671"/>
                  <a:gd name="T72" fmla="*/ 1142 w 2882"/>
                  <a:gd name="T73" fmla="*/ 1306 h 1671"/>
                  <a:gd name="T74" fmla="*/ 1515 w 2882"/>
                  <a:gd name="T75" fmla="*/ 1181 h 1671"/>
                  <a:gd name="T76" fmla="*/ 1856 w 2882"/>
                  <a:gd name="T77" fmla="*/ 1078 h 1671"/>
                  <a:gd name="T78" fmla="*/ 2160 w 2882"/>
                  <a:gd name="T79" fmla="*/ 1003 h 1671"/>
                  <a:gd name="T80" fmla="*/ 2420 w 2882"/>
                  <a:gd name="T81" fmla="*/ 943 h 1671"/>
                  <a:gd name="T82" fmla="*/ 2619 w 2882"/>
                  <a:gd name="T83" fmla="*/ 888 h 1671"/>
                  <a:gd name="T84" fmla="*/ 2755 w 2882"/>
                  <a:gd name="T85" fmla="*/ 834 h 1671"/>
                  <a:gd name="T86" fmla="*/ 2820 w 2882"/>
                  <a:gd name="T87" fmla="*/ 791 h 1671"/>
                  <a:gd name="T88" fmla="*/ 2858 w 2882"/>
                  <a:gd name="T89" fmla="*/ 742 h 1671"/>
                  <a:gd name="T90" fmla="*/ 2875 w 2882"/>
                  <a:gd name="T91" fmla="*/ 699 h 1671"/>
                  <a:gd name="T92" fmla="*/ 2847 w 2882"/>
                  <a:gd name="T93" fmla="*/ 618 h 1671"/>
                  <a:gd name="T94" fmla="*/ 2793 w 2882"/>
                  <a:gd name="T95" fmla="*/ 558 h 1671"/>
                  <a:gd name="T96" fmla="*/ 2766 w 2882"/>
                  <a:gd name="T97" fmla="*/ 542 h 1671"/>
                  <a:gd name="T98" fmla="*/ 0 w 2882"/>
                  <a:gd name="T99" fmla="*/ 0 h 1671"/>
                  <a:gd name="T100" fmla="*/ 2882 w 2882"/>
                  <a:gd name="T101" fmla="*/ 1671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close/>
                  </a:path>
                </a:pathLst>
              </a:custGeom>
              <a:gradFill rotWithShape="0">
                <a:gsLst>
                  <a:gs pos="0">
                    <a:srgbClr val="003399"/>
                  </a:gs>
                  <a:gs pos="100000">
                    <a:srgbClr val="002E8B"/>
                  </a:gs>
                </a:gsLst>
                <a:lin ang="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52" name="AutoShape 4">
                <a:extLst>
                  <a:ext uri="{FF2B5EF4-FFF2-40B4-BE49-F238E27FC236}">
                    <a16:creationId xmlns:a16="http://schemas.microsoft.com/office/drawing/2014/main" id="{197A3E83-CF79-356B-B230-A9E025E94513}"/>
                  </a:ext>
                </a:extLst>
              </p:cNvPr>
              <p:cNvSpPr>
                <a:spLocks noChangeArrowheads="1"/>
              </p:cNvSpPr>
              <p:nvPr/>
            </p:nvSpPr>
            <p:spPr bwMode="auto">
              <a:xfrm>
                <a:off x="4170" y="2671"/>
                <a:ext cx="1252" cy="804"/>
              </a:xfrm>
              <a:custGeom>
                <a:avLst/>
                <a:gdLst>
                  <a:gd name="G0" fmla="+- 1 0 0"/>
                  <a:gd name="G1" fmla="+- 1 0 0"/>
                  <a:gd name="G2" fmla="+- 1 0 0"/>
                  <a:gd name="G3" fmla="+- 1 0 0"/>
                  <a:gd name="G4" fmla="+- 1 0 0"/>
                  <a:gd name="G5" fmla="+- 1 0 0"/>
                  <a:gd name="G6" fmla="+- 1 0 0"/>
                  <a:gd name="G7" fmla="+- 1 0 0"/>
                  <a:gd name="G8" fmla="+- 1 0 0"/>
                  <a:gd name="G9" fmla="+- 1 0 0"/>
                  <a:gd name="G10" fmla="+- 1 0 0"/>
                  <a:gd name="G11" fmla="+- 1 0 0"/>
                  <a:gd name="G12" fmla="+- 1 0 0"/>
                  <a:gd name="G13" fmla="+- 1 0 0"/>
                  <a:gd name="G14" fmla="+- 1 0 0"/>
                  <a:gd name="G15" fmla="+- 1 0 0"/>
                  <a:gd name="G16" fmla="+- 1 0 0"/>
                  <a:gd name="G17" fmla="+- 1 0 0"/>
                  <a:gd name="G18" fmla="*/ 1 0 51712"/>
                  <a:gd name="G19" fmla="+- 33 0 0"/>
                  <a:gd name="G20" fmla="+- 1 0 0"/>
                  <a:gd name="G21" fmla="+- 6 0 0"/>
                  <a:gd name="G22" fmla="+- 11 0 0"/>
                  <a:gd name="G23" fmla="+- 38 0 0"/>
                  <a:gd name="G24" fmla="+- 60 0 0"/>
                  <a:gd name="G25" fmla="*/ 1 0 51712"/>
                  <a:gd name="G26" fmla="+- 1 0 0"/>
                  <a:gd name="G27" fmla="+- 1 0 0"/>
                  <a:gd name="G28" fmla="+- 1 0 0"/>
                  <a:gd name="G29" fmla="+- 1 0 0"/>
                  <a:gd name="G30" fmla="+- 1 0 0"/>
                  <a:gd name="G31" fmla="+- 1 0 0"/>
                  <a:gd name="G32" fmla="+- 1 0 0"/>
                  <a:gd name="G33" fmla="+- 1 0 0"/>
                  <a:gd name="G34" fmla="+- 38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G58" fmla="+- 1 0 0"/>
                  <a:gd name="G59" fmla="+- 1 0 0"/>
                  <a:gd name="T0" fmla="*/ 1252 w 1259"/>
                  <a:gd name="T1" fmla="*/ 610 h 811"/>
                  <a:gd name="T2" fmla="*/ 1241 w 1259"/>
                  <a:gd name="T3" fmla="*/ 583 h 811"/>
                  <a:gd name="T4" fmla="*/ 1230 w 1259"/>
                  <a:gd name="T5" fmla="*/ 561 h 811"/>
                  <a:gd name="T6" fmla="*/ 1209 w 1259"/>
                  <a:gd name="T7" fmla="*/ 534 h 811"/>
                  <a:gd name="T8" fmla="*/ 1181 w 1259"/>
                  <a:gd name="T9" fmla="*/ 512 h 811"/>
                  <a:gd name="T10" fmla="*/ 1116 w 1259"/>
                  <a:gd name="T11" fmla="*/ 475 h 811"/>
                  <a:gd name="T12" fmla="*/ 1037 w 1259"/>
                  <a:gd name="T13" fmla="*/ 437 h 811"/>
                  <a:gd name="T14" fmla="*/ 939 w 1259"/>
                  <a:gd name="T15" fmla="*/ 404 h 811"/>
                  <a:gd name="T16" fmla="*/ 836 w 1259"/>
                  <a:gd name="T17" fmla="*/ 378 h 811"/>
                  <a:gd name="T18" fmla="*/ 723 w 1259"/>
                  <a:gd name="T19" fmla="*/ 345 h 811"/>
                  <a:gd name="T20" fmla="*/ 610 w 1259"/>
                  <a:gd name="T21" fmla="*/ 318 h 811"/>
                  <a:gd name="T22" fmla="*/ 496 w 1259"/>
                  <a:gd name="T23" fmla="*/ 292 h 811"/>
                  <a:gd name="T24" fmla="*/ 389 w 1259"/>
                  <a:gd name="T25" fmla="*/ 259 h 811"/>
                  <a:gd name="T26" fmla="*/ 286 w 1259"/>
                  <a:gd name="T27" fmla="*/ 227 h 811"/>
                  <a:gd name="T28" fmla="*/ 194 w 1259"/>
                  <a:gd name="T29" fmla="*/ 194 h 811"/>
                  <a:gd name="T30" fmla="*/ 119 w 1259"/>
                  <a:gd name="T31" fmla="*/ 150 h 811"/>
                  <a:gd name="T32" fmla="*/ 54 w 1259"/>
                  <a:gd name="T33" fmla="*/ 108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3 h 811"/>
                  <a:gd name="T54" fmla="*/ 54 w 1259"/>
                  <a:gd name="T55" fmla="*/ 140 h 811"/>
                  <a:gd name="T56" fmla="*/ 87 w 1259"/>
                  <a:gd name="T57" fmla="*/ 172 h 811"/>
                  <a:gd name="T58" fmla="*/ 125 w 1259"/>
                  <a:gd name="T59" fmla="*/ 205 h 811"/>
                  <a:gd name="T60" fmla="*/ 178 w 1259"/>
                  <a:gd name="T61" fmla="*/ 238 h 811"/>
                  <a:gd name="T62" fmla="*/ 242 w 1259"/>
                  <a:gd name="T63" fmla="*/ 276 h 811"/>
                  <a:gd name="T64" fmla="*/ 324 w 1259"/>
                  <a:gd name="T65" fmla="*/ 307 h 811"/>
                  <a:gd name="T66" fmla="*/ 416 w 1259"/>
                  <a:gd name="T67" fmla="*/ 345 h 811"/>
                  <a:gd name="T68" fmla="*/ 523 w 1259"/>
                  <a:gd name="T69" fmla="*/ 378 h 811"/>
                  <a:gd name="T70" fmla="*/ 653 w 1259"/>
                  <a:gd name="T71" fmla="*/ 410 h 811"/>
                  <a:gd name="T72" fmla="*/ 745 w 1259"/>
                  <a:gd name="T73" fmla="*/ 431 h 811"/>
                  <a:gd name="T74" fmla="*/ 825 w 1259"/>
                  <a:gd name="T75" fmla="*/ 459 h 811"/>
                  <a:gd name="T76" fmla="*/ 896 w 1259"/>
                  <a:gd name="T77" fmla="*/ 486 h 811"/>
                  <a:gd name="T78" fmla="*/ 961 w 1259"/>
                  <a:gd name="T79" fmla="*/ 507 h 811"/>
                  <a:gd name="T80" fmla="*/ 1010 w 1259"/>
                  <a:gd name="T81" fmla="*/ 534 h 811"/>
                  <a:gd name="T82" fmla="*/ 1047 w 1259"/>
                  <a:gd name="T83" fmla="*/ 561 h 811"/>
                  <a:gd name="T84" fmla="*/ 1074 w 1259"/>
                  <a:gd name="T85" fmla="*/ 588 h 811"/>
                  <a:gd name="T86" fmla="*/ 1096 w 1259"/>
                  <a:gd name="T87" fmla="*/ 615 h 811"/>
                  <a:gd name="T88" fmla="*/ 1105 w 1259"/>
                  <a:gd name="T89" fmla="*/ 643 h 811"/>
                  <a:gd name="T90" fmla="*/ 1111 w 1259"/>
                  <a:gd name="T91" fmla="*/ 670 h 811"/>
                  <a:gd name="T92" fmla="*/ 1105 w 1259"/>
                  <a:gd name="T93" fmla="*/ 691 h 811"/>
                  <a:gd name="T94" fmla="*/ 1090 w 1259"/>
                  <a:gd name="T95" fmla="*/ 717 h 811"/>
                  <a:gd name="T96" fmla="*/ 1074 w 1259"/>
                  <a:gd name="T97" fmla="*/ 739 h 811"/>
                  <a:gd name="T98" fmla="*/ 1047 w 1259"/>
                  <a:gd name="T99" fmla="*/ 760 h 811"/>
                  <a:gd name="T100" fmla="*/ 1010 w 1259"/>
                  <a:gd name="T101" fmla="*/ 782 h 811"/>
                  <a:gd name="T102" fmla="*/ 972 w 1259"/>
                  <a:gd name="T103" fmla="*/ 804 h 811"/>
                  <a:gd name="T104" fmla="*/ 1042 w 1259"/>
                  <a:gd name="T105" fmla="*/ 782 h 811"/>
                  <a:gd name="T106" fmla="*/ 1100 w 1259"/>
                  <a:gd name="T107" fmla="*/ 760 h 811"/>
                  <a:gd name="T108" fmla="*/ 1149 w 1259"/>
                  <a:gd name="T109" fmla="*/ 739 h 811"/>
                  <a:gd name="T110" fmla="*/ 1192 w 1259"/>
                  <a:gd name="T111" fmla="*/ 717 h 811"/>
                  <a:gd name="T112" fmla="*/ 1219 w 1259"/>
                  <a:gd name="T113" fmla="*/ 696 h 811"/>
                  <a:gd name="T114" fmla="*/ 1241 w 1259"/>
                  <a:gd name="T115" fmla="*/ 670 h 811"/>
                  <a:gd name="T116" fmla="*/ 1252 w 1259"/>
                  <a:gd name="T117" fmla="*/ 643 h 811"/>
                  <a:gd name="T118" fmla="*/ 1252 w 1259"/>
                  <a:gd name="T119" fmla="*/ 610 h 811"/>
                  <a:gd name="T120" fmla="*/ 1252 w 1259"/>
                  <a:gd name="T121" fmla="*/ 610 h 811"/>
                  <a:gd name="T122" fmla="*/ 0 w 1259"/>
                  <a:gd name="T123" fmla="*/ 0 h 811"/>
                  <a:gd name="T124" fmla="*/ 1259 w 1259"/>
                  <a:gd name="T125" fmla="*/ 811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T122" t="T123" r="T124" b="T125"/>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close/>
                  </a:path>
                </a:pathLst>
              </a:custGeom>
              <a:gradFill rotWithShape="0">
                <a:gsLst>
                  <a:gs pos="0">
                    <a:srgbClr val="003399"/>
                  </a:gs>
                  <a:gs pos="100000">
                    <a:srgbClr val="002E8B"/>
                  </a:gs>
                </a:gsLst>
                <a:lin ang="270000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53" name="AutoShape 5">
                <a:extLst>
                  <a:ext uri="{FF2B5EF4-FFF2-40B4-BE49-F238E27FC236}">
                    <a16:creationId xmlns:a16="http://schemas.microsoft.com/office/drawing/2014/main" id="{A0E51E0B-D514-5D2D-D006-A02D70960AD1}"/>
                  </a:ext>
                </a:extLst>
              </p:cNvPr>
              <p:cNvSpPr>
                <a:spLocks noChangeArrowheads="1"/>
              </p:cNvSpPr>
              <p:nvPr/>
            </p:nvSpPr>
            <p:spPr bwMode="auto">
              <a:xfrm>
                <a:off x="2900" y="3346"/>
                <a:ext cx="2842" cy="962"/>
              </a:xfrm>
              <a:custGeom>
                <a:avLst/>
                <a:gdLst>
                  <a:gd name="G0" fmla="+- 1 0 0"/>
                  <a:gd name="G1" fmla="+- 969 0 0"/>
                  <a:gd name="G2" fmla="+- 1 0 0"/>
                  <a:gd name="G3" fmla="+- 1 0 0"/>
                  <a:gd name="G4" fmla="+- 1 0 0"/>
                  <a:gd name="G5" fmla="+- 1 0 0"/>
                  <a:gd name="G6" fmla="+- 1 0 0"/>
                  <a:gd name="G7" fmla="+- 1 0 0"/>
                  <a:gd name="G8" fmla="+- 1 0 0"/>
                  <a:gd name="G9" fmla="+- 1 0 0"/>
                  <a:gd name="G10" fmla="+- 1 0 0"/>
                  <a:gd name="G11" fmla="+- 1 0 0"/>
                  <a:gd name="G12" fmla="+- 1 0 0"/>
                  <a:gd name="G13" fmla="+- 1 0 0"/>
                  <a:gd name="G14" fmla="+- 1 0 0"/>
                  <a:gd name="G15" fmla="*/ 1 0 51712"/>
                  <a:gd name="G16" fmla="+- 343 0 0"/>
                  <a:gd name="G17" fmla="sin G15 G16"/>
                  <a:gd name="G18" fmla="+- 1 0 0"/>
                  <a:gd name="G19" fmla="+- 223 0 0"/>
                  <a:gd name="G20" fmla="+- 1 0 0"/>
                  <a:gd name="G21" fmla="+- 1 0 0"/>
                  <a:gd name="G22" fmla="*/ 1 0 51712"/>
                  <a:gd name="G23" fmla="+- 1 0 0"/>
                  <a:gd name="G24" fmla="+- 1 0 0"/>
                  <a:gd name="G25" fmla="+- 1 0 0"/>
                  <a:gd name="G26" fmla="*/ 1 0 51712"/>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T0" fmla="*/ 92 w 2849"/>
                  <a:gd name="T1" fmla="*/ 951 h 969"/>
                  <a:gd name="T2" fmla="*/ 0 w 2849"/>
                  <a:gd name="T3" fmla="*/ 962 h 969"/>
                  <a:gd name="T4" fmla="*/ 390 w 2849"/>
                  <a:gd name="T5" fmla="*/ 962 h 969"/>
                  <a:gd name="T6" fmla="*/ 433 w 2849"/>
                  <a:gd name="T7" fmla="*/ 940 h 969"/>
                  <a:gd name="T8" fmla="*/ 481 w 2849"/>
                  <a:gd name="T9" fmla="*/ 907 h 969"/>
                  <a:gd name="T10" fmla="*/ 552 w 2849"/>
                  <a:gd name="T11" fmla="*/ 869 h 969"/>
                  <a:gd name="T12" fmla="*/ 633 w 2849"/>
                  <a:gd name="T13" fmla="*/ 832 h 969"/>
                  <a:gd name="T14" fmla="*/ 725 w 2849"/>
                  <a:gd name="T15" fmla="*/ 789 h 969"/>
                  <a:gd name="T16" fmla="*/ 834 w 2849"/>
                  <a:gd name="T17" fmla="*/ 740 h 969"/>
                  <a:gd name="T18" fmla="*/ 959 w 2849"/>
                  <a:gd name="T19" fmla="*/ 691 h 969"/>
                  <a:gd name="T20" fmla="*/ 1099 w 2849"/>
                  <a:gd name="T21" fmla="*/ 637 h 969"/>
                  <a:gd name="T22" fmla="*/ 1256 w 2849"/>
                  <a:gd name="T23" fmla="*/ 578 h 969"/>
                  <a:gd name="T24" fmla="*/ 1429 w 2849"/>
                  <a:gd name="T25" fmla="*/ 518 h 969"/>
                  <a:gd name="T26" fmla="*/ 1619 w 2849"/>
                  <a:gd name="T27" fmla="*/ 459 h 969"/>
                  <a:gd name="T28" fmla="*/ 1824 w 2849"/>
                  <a:gd name="T29" fmla="*/ 400 h 969"/>
                  <a:gd name="T30" fmla="*/ 2052 w 2849"/>
                  <a:gd name="T31" fmla="*/ 341 h 969"/>
                  <a:gd name="T32" fmla="*/ 2296 w 2849"/>
                  <a:gd name="T33" fmla="*/ 281 h 969"/>
                  <a:gd name="T34" fmla="*/ 2560 w 2849"/>
                  <a:gd name="T35" fmla="*/ 221 h 969"/>
                  <a:gd name="T36" fmla="*/ 2842 w 2849"/>
                  <a:gd name="T37" fmla="*/ 161 h 969"/>
                  <a:gd name="T38" fmla="*/ 2842 w 2849"/>
                  <a:gd name="T39" fmla="*/ 0 h 969"/>
                  <a:gd name="T40" fmla="*/ 2810 w 2849"/>
                  <a:gd name="T41" fmla="*/ 16 h 969"/>
                  <a:gd name="T42" fmla="*/ 2766 w 2849"/>
                  <a:gd name="T43" fmla="*/ 33 h 969"/>
                  <a:gd name="T44" fmla="*/ 2712 w 2849"/>
                  <a:gd name="T45" fmla="*/ 54 h 969"/>
                  <a:gd name="T46" fmla="*/ 2641 w 2849"/>
                  <a:gd name="T47" fmla="*/ 76 h 969"/>
                  <a:gd name="T48" fmla="*/ 2565 w 2849"/>
                  <a:gd name="T49" fmla="*/ 98 h 969"/>
                  <a:gd name="T50" fmla="*/ 2485 w 2849"/>
                  <a:gd name="T51" fmla="*/ 120 h 969"/>
                  <a:gd name="T52" fmla="*/ 2393 w 2849"/>
                  <a:gd name="T53" fmla="*/ 146 h 969"/>
                  <a:gd name="T54" fmla="*/ 2296 w 2849"/>
                  <a:gd name="T55" fmla="*/ 167 h 969"/>
                  <a:gd name="T56" fmla="*/ 2090 w 2849"/>
                  <a:gd name="T57" fmla="*/ 221 h 969"/>
                  <a:gd name="T58" fmla="*/ 1884 w 2849"/>
                  <a:gd name="T59" fmla="*/ 275 h 969"/>
                  <a:gd name="T60" fmla="*/ 1684 w 2849"/>
                  <a:gd name="T61" fmla="*/ 324 h 969"/>
                  <a:gd name="T62" fmla="*/ 1586 w 2849"/>
                  <a:gd name="T63" fmla="*/ 352 h 969"/>
                  <a:gd name="T64" fmla="*/ 1499 w 2849"/>
                  <a:gd name="T65" fmla="*/ 378 h 969"/>
                  <a:gd name="T66" fmla="*/ 1104 w 2849"/>
                  <a:gd name="T67" fmla="*/ 502 h 969"/>
                  <a:gd name="T68" fmla="*/ 910 w 2849"/>
                  <a:gd name="T69" fmla="*/ 573 h 969"/>
                  <a:gd name="T70" fmla="*/ 725 w 2849"/>
                  <a:gd name="T71" fmla="*/ 642 h 969"/>
                  <a:gd name="T72" fmla="*/ 546 w 2849"/>
                  <a:gd name="T73" fmla="*/ 713 h 969"/>
                  <a:gd name="T74" fmla="*/ 379 w 2849"/>
                  <a:gd name="T75" fmla="*/ 789 h 969"/>
                  <a:gd name="T76" fmla="*/ 228 w 2849"/>
                  <a:gd name="T77" fmla="*/ 869 h 969"/>
                  <a:gd name="T78" fmla="*/ 92 w 2849"/>
                  <a:gd name="T79" fmla="*/ 951 h 969"/>
                  <a:gd name="T80" fmla="*/ 92 w 2849"/>
                  <a:gd name="T81" fmla="*/ 951 h 969"/>
                  <a:gd name="T82" fmla="*/ 0 w 2849"/>
                  <a:gd name="T83" fmla="*/ 0 h 969"/>
                  <a:gd name="T84" fmla="*/ 2849 w 2849"/>
                  <a:gd name="T85" fmla="*/ 969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T82" t="T83" r="T84" b="T85"/>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close/>
                  </a:path>
                </a:pathLst>
              </a:custGeom>
              <a:gradFill rotWithShape="0">
                <a:gsLst>
                  <a:gs pos="0">
                    <a:srgbClr val="003399"/>
                  </a:gs>
                  <a:gs pos="100000">
                    <a:srgbClr val="002A7D"/>
                  </a:gs>
                </a:gsLst>
                <a:lin ang="540000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54" name="AutoShape 6">
                <a:extLst>
                  <a:ext uri="{FF2B5EF4-FFF2-40B4-BE49-F238E27FC236}">
                    <a16:creationId xmlns:a16="http://schemas.microsoft.com/office/drawing/2014/main" id="{E2A4B061-F399-6EC8-B7E9-26FAD2FDE528}"/>
                  </a:ext>
                </a:extLst>
              </p:cNvPr>
              <p:cNvSpPr>
                <a:spLocks noChangeArrowheads="1"/>
              </p:cNvSpPr>
              <p:nvPr/>
            </p:nvSpPr>
            <p:spPr bwMode="auto">
              <a:xfrm>
                <a:off x="2748" y="2230"/>
                <a:ext cx="3000" cy="2078"/>
              </a:xfrm>
              <a:custGeom>
                <a:avLst/>
                <a:gdLst>
                  <a:gd name="G0" fmla="+- 1 0 0"/>
                  <a:gd name="G1" fmla="+- 1 0 0"/>
                  <a:gd name="G2" fmla="+- 1 0 0"/>
                  <a:gd name="G3" fmla="+- 1 0 0"/>
                  <a:gd name="G4" fmla="+- 1 0 0"/>
                  <a:gd name="G5" fmla="+- 593 0 0"/>
                  <a:gd name="G6" fmla="+- 1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2085 0 0"/>
                  <a:gd name="G43" fmla="+- 1 0 0"/>
                  <a:gd name="G44" fmla="+- 1 0 0"/>
                  <a:gd name="G45" fmla="*/ 1 0 51712"/>
                  <a:gd name="G46" fmla="sin 54736 G45"/>
                  <a:gd name="G47" fmla="*/ 1 0 51712"/>
                  <a:gd name="G48" fmla="cos 56728 G47"/>
                  <a:gd name="G49" fmla="+- G46 0 G48"/>
                  <a:gd name="G50" fmla="*/ G49 65535 1"/>
                  <a:gd name="G51" fmla="+- G50 10800 0"/>
                  <a:gd name="G52" fmla="+- 1 0 0"/>
                  <a:gd name="G53" fmla="+- 1 0 0"/>
                  <a:gd name="G54" fmla="+- 1 0 0"/>
                  <a:gd name="G55" fmla="+- 1 0 0"/>
                  <a:gd name="G56" fmla="+- 1 0 0"/>
                  <a:gd name="G57" fmla="+- 1 0 0"/>
                  <a:gd name="G58" fmla="+- 1 0 0"/>
                  <a:gd name="G59" fmla="+- 1 0 0"/>
                  <a:gd name="G60" fmla="+- 1 0 0"/>
                  <a:gd name="G61" fmla="+- 1 0 0"/>
                  <a:gd name="G62" fmla="+- 1 0 0"/>
                  <a:gd name="G63" fmla="+- 1 0 0"/>
                  <a:gd name="G64" fmla="+- 1 0 0"/>
                  <a:gd name="G65" fmla="+- 1 0 0"/>
                  <a:gd name="G66" fmla="+- 1 0 0"/>
                  <a:gd name="G67" fmla="+- 1 0 0"/>
                  <a:gd name="G68" fmla="+- 1 0 0"/>
                  <a:gd name="G69" fmla="+- 1 0 0"/>
                  <a:gd name="G70" fmla="+- 1 0 0"/>
                  <a:gd name="G71" fmla="+- 1 0 0"/>
                  <a:gd name="G72" fmla="+- 1 0 0"/>
                  <a:gd name="G73" fmla="+- 1 0 0"/>
                  <a:gd name="G74" fmla="+- 1 0 0"/>
                  <a:gd name="G75" fmla="+- 1 0 0"/>
                  <a:gd name="G76" fmla="+- 784 0 0"/>
                  <a:gd name="G77" fmla="+- 1 0 0"/>
                  <a:gd name="G78" fmla="+- 1 0 0"/>
                  <a:gd name="G79" fmla="+- 1 0 0"/>
                  <a:gd name="G80" fmla="+- 1 0 0"/>
                  <a:gd name="G81" fmla="+- 1 0 0"/>
                  <a:gd name="G82" fmla="+- 1 0 0"/>
                  <a:gd name="G83" fmla="+- 1 0 0"/>
                  <a:gd name="G84" fmla="+- 1 0 0"/>
                  <a:gd name="G85" fmla="+- 1 0 0"/>
                  <a:gd name="G86" fmla="+- 1 0 0"/>
                  <a:gd name="G87" fmla="+- 1 0 0"/>
                  <a:gd name="G88" fmla="+- 1 0 0"/>
                  <a:gd name="G89" fmla="+- 1 0 0"/>
                  <a:gd name="G90" fmla="+- 1 0 0"/>
                  <a:gd name="G91" fmla="+- 1 0 0"/>
                  <a:gd name="G92" fmla="*/ 1 0 51712"/>
                  <a:gd name="G93" fmla="cos 54736 G92"/>
                  <a:gd name="G94" fmla="*/ 1 0 51712"/>
                  <a:gd name="G95" fmla="sin 55025 G94"/>
                  <a:gd name="G96" fmla="+- G93 G95 0"/>
                  <a:gd name="G97" fmla="+- G96 10800 0"/>
                  <a:gd name="G98" fmla="+- 1 0 0"/>
                  <a:gd name="G99" fmla="+- 245 0 0"/>
                  <a:gd name="G100" fmla="+- 1 0 0"/>
                  <a:gd name="G101" fmla="+- 1 0 0"/>
                  <a:gd name="G102" fmla="+- 1 0 0"/>
                  <a:gd name="G103" fmla="+- 1 0 0"/>
                  <a:gd name="G104" fmla="*/ 1 0 51712"/>
                  <a:gd name="G105" fmla="+- 1 0 0"/>
                  <a:gd name="G106" fmla="+- 1 0 0"/>
                  <a:gd name="G107" fmla="+- 1 0 0"/>
                  <a:gd name="G108" fmla="+- 1 0 0"/>
                  <a:gd name="G109" fmla="+- 1 0 0"/>
                  <a:gd name="G110" fmla="+- 1 0 0"/>
                  <a:gd name="G111" fmla="+- 1 0 0"/>
                  <a:gd name="G112" fmla="+- 1 0 0"/>
                  <a:gd name="G113" fmla="+- 1 0 0"/>
                  <a:gd name="G114" fmla="+- 1 0 0"/>
                  <a:gd name="G115" fmla="+- 1 0 0"/>
                  <a:gd name="G116" fmla="+- 1 0 0"/>
                  <a:gd name="G117" fmla="+- 1 0 0"/>
                  <a:gd name="G118" fmla="+- 1 0 0"/>
                  <a:gd name="G119" fmla="+- 1 0 0"/>
                  <a:gd name="G120" fmla="+- 1 0 0"/>
                  <a:gd name="G121" fmla="+- 1 0 0"/>
                  <a:gd name="G122" fmla="+- 1 0 0"/>
                  <a:gd name="G123" fmla="+- 1 0 0"/>
                  <a:gd name="G124" fmla="+- 1 0 0"/>
                  <a:gd name="T0" fmla="*/ 1430 w 3007"/>
                  <a:gd name="T1" fmla="*/ 472 h 2085"/>
                  <a:gd name="T2" fmla="*/ 1457 w 3007"/>
                  <a:gd name="T3" fmla="*/ 526 h 2085"/>
                  <a:gd name="T4" fmla="*/ 1537 w 3007"/>
                  <a:gd name="T5" fmla="*/ 591 h 2085"/>
                  <a:gd name="T6" fmla="*/ 1711 w 3007"/>
                  <a:gd name="T7" fmla="*/ 668 h 2085"/>
                  <a:gd name="T8" fmla="*/ 1922 w 3007"/>
                  <a:gd name="T9" fmla="*/ 733 h 2085"/>
                  <a:gd name="T10" fmla="*/ 2150 w 3007"/>
                  <a:gd name="T11" fmla="*/ 786 h 2085"/>
                  <a:gd name="T12" fmla="*/ 2367 w 3007"/>
                  <a:gd name="T13" fmla="*/ 846 h 2085"/>
                  <a:gd name="T14" fmla="*/ 2545 w 3007"/>
                  <a:gd name="T15" fmla="*/ 917 h 2085"/>
                  <a:gd name="T16" fmla="*/ 2631 w 3007"/>
                  <a:gd name="T17" fmla="*/ 977 h 2085"/>
                  <a:gd name="T18" fmla="*/ 2669 w 3007"/>
                  <a:gd name="T19" fmla="*/ 1026 h 2085"/>
                  <a:gd name="T20" fmla="*/ 2674 w 3007"/>
                  <a:gd name="T21" fmla="*/ 1079 h 2085"/>
                  <a:gd name="T22" fmla="*/ 2658 w 3007"/>
                  <a:gd name="T23" fmla="*/ 1123 h 2085"/>
                  <a:gd name="T24" fmla="*/ 2610 w 3007"/>
                  <a:gd name="T25" fmla="*/ 1166 h 2085"/>
                  <a:gd name="T26" fmla="*/ 2539 w 3007"/>
                  <a:gd name="T27" fmla="*/ 1204 h 2085"/>
                  <a:gd name="T28" fmla="*/ 2443 w 3007"/>
                  <a:gd name="T29" fmla="*/ 1237 h 2085"/>
                  <a:gd name="T30" fmla="*/ 2323 w 3007"/>
                  <a:gd name="T31" fmla="*/ 1270 h 2085"/>
                  <a:gd name="T32" fmla="*/ 2101 w 3007"/>
                  <a:gd name="T33" fmla="*/ 1323 h 2085"/>
                  <a:gd name="T34" fmla="*/ 1738 w 3007"/>
                  <a:gd name="T35" fmla="*/ 1416 h 2085"/>
                  <a:gd name="T36" fmla="*/ 1305 w 3007"/>
                  <a:gd name="T37" fmla="*/ 1535 h 2085"/>
                  <a:gd name="T38" fmla="*/ 818 w 3007"/>
                  <a:gd name="T39" fmla="*/ 1704 h 2085"/>
                  <a:gd name="T40" fmla="*/ 282 w 3007"/>
                  <a:gd name="T41" fmla="*/ 1936 h 2085"/>
                  <a:gd name="T42" fmla="*/ 152 w 3007"/>
                  <a:gd name="T43" fmla="*/ 2078 h 2085"/>
                  <a:gd name="T44" fmla="*/ 385 w 3007"/>
                  <a:gd name="T45" fmla="*/ 1985 h 2085"/>
                  <a:gd name="T46" fmla="*/ 698 w 3007"/>
                  <a:gd name="T47" fmla="*/ 1827 h 2085"/>
                  <a:gd name="T48" fmla="*/ 1062 w 3007"/>
                  <a:gd name="T49" fmla="*/ 1688 h 2085"/>
                  <a:gd name="T50" fmla="*/ 1657 w 3007"/>
                  <a:gd name="T51" fmla="*/ 1492 h 2085"/>
                  <a:gd name="T52" fmla="*/ 1841 w 3007"/>
                  <a:gd name="T53" fmla="*/ 1437 h 2085"/>
                  <a:gd name="T54" fmla="*/ 2247 w 3007"/>
                  <a:gd name="T55" fmla="*/ 1334 h 2085"/>
                  <a:gd name="T56" fmla="*/ 2545 w 3007"/>
                  <a:gd name="T57" fmla="*/ 1259 h 2085"/>
                  <a:gd name="T58" fmla="*/ 2723 w 3007"/>
                  <a:gd name="T59" fmla="*/ 1210 h 2085"/>
                  <a:gd name="T60" fmla="*/ 2869 w 3007"/>
                  <a:gd name="T61" fmla="*/ 1166 h 2085"/>
                  <a:gd name="T62" fmla="*/ 2967 w 3007"/>
                  <a:gd name="T63" fmla="*/ 1128 h 2085"/>
                  <a:gd name="T64" fmla="*/ 3000 w 3007"/>
                  <a:gd name="T65" fmla="*/ 868 h 2085"/>
                  <a:gd name="T66" fmla="*/ 2853 w 3007"/>
                  <a:gd name="T67" fmla="*/ 841 h 2085"/>
                  <a:gd name="T68" fmla="*/ 2663 w 3007"/>
                  <a:gd name="T69" fmla="*/ 803 h 2085"/>
                  <a:gd name="T70" fmla="*/ 2453 w 3007"/>
                  <a:gd name="T71" fmla="*/ 755 h 2085"/>
                  <a:gd name="T72" fmla="*/ 2133 w 3007"/>
                  <a:gd name="T73" fmla="*/ 668 h 2085"/>
                  <a:gd name="T74" fmla="*/ 1954 w 3007"/>
                  <a:gd name="T75" fmla="*/ 602 h 2085"/>
                  <a:gd name="T76" fmla="*/ 1820 w 3007"/>
                  <a:gd name="T77" fmla="*/ 532 h 2085"/>
                  <a:gd name="T78" fmla="*/ 1765 w 3007"/>
                  <a:gd name="T79" fmla="*/ 472 h 2085"/>
                  <a:gd name="T80" fmla="*/ 1749 w 3007"/>
                  <a:gd name="T81" fmla="*/ 434 h 2085"/>
                  <a:gd name="T82" fmla="*/ 1776 w 3007"/>
                  <a:gd name="T83" fmla="*/ 379 h 2085"/>
                  <a:gd name="T84" fmla="*/ 1858 w 3007"/>
                  <a:gd name="T85" fmla="*/ 315 h 2085"/>
                  <a:gd name="T86" fmla="*/ 1981 w 3007"/>
                  <a:gd name="T87" fmla="*/ 266 h 2085"/>
                  <a:gd name="T88" fmla="*/ 2144 w 3007"/>
                  <a:gd name="T89" fmla="*/ 229 h 2085"/>
                  <a:gd name="T90" fmla="*/ 2426 w 3007"/>
                  <a:gd name="T91" fmla="*/ 180 h 2085"/>
                  <a:gd name="T92" fmla="*/ 2820 w 3007"/>
                  <a:gd name="T93" fmla="*/ 125 h 2085"/>
                  <a:gd name="T94" fmla="*/ 3000 w 3007"/>
                  <a:gd name="T95" fmla="*/ 87 h 2085"/>
                  <a:gd name="T96" fmla="*/ 2902 w 3007"/>
                  <a:gd name="T97" fmla="*/ 22 h 2085"/>
                  <a:gd name="T98" fmla="*/ 2669 w 3007"/>
                  <a:gd name="T99" fmla="*/ 66 h 2085"/>
                  <a:gd name="T100" fmla="*/ 2280 w 3007"/>
                  <a:gd name="T101" fmla="*/ 120 h 2085"/>
                  <a:gd name="T102" fmla="*/ 2025 w 3007"/>
                  <a:gd name="T103" fmla="*/ 158 h 2085"/>
                  <a:gd name="T104" fmla="*/ 1787 w 3007"/>
                  <a:gd name="T105" fmla="*/ 202 h 2085"/>
                  <a:gd name="T106" fmla="*/ 1597 w 3007"/>
                  <a:gd name="T107" fmla="*/ 260 h 2085"/>
                  <a:gd name="T108" fmla="*/ 1468 w 3007"/>
                  <a:gd name="T109" fmla="*/ 337 h 2085"/>
                  <a:gd name="T110" fmla="*/ 1435 w 3007"/>
                  <a:gd name="T111" fmla="*/ 385 h 2085"/>
                  <a:gd name="T112" fmla="*/ 1424 w 3007"/>
                  <a:gd name="T113" fmla="*/ 439 h 2085"/>
                  <a:gd name="T114" fmla="*/ 0 w 3007"/>
                  <a:gd name="T115" fmla="*/ 0 h 2085"/>
                  <a:gd name="T116" fmla="*/ 3007 w 3007"/>
                  <a:gd name="T117" fmla="*/ 2085 h 2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T114" t="T115" r="T116" b="T117"/>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rgbClr val="003399"/>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55" name="AutoShape 7">
                <a:extLst>
                  <a:ext uri="{FF2B5EF4-FFF2-40B4-BE49-F238E27FC236}">
                    <a16:creationId xmlns:a16="http://schemas.microsoft.com/office/drawing/2014/main" id="{895D9030-BA18-05ED-A323-21ADC1DDDA1D}"/>
                  </a:ext>
                </a:extLst>
              </p:cNvPr>
              <p:cNvSpPr>
                <a:spLocks noChangeArrowheads="1"/>
              </p:cNvSpPr>
              <p:nvPr/>
            </p:nvSpPr>
            <p:spPr bwMode="auto">
              <a:xfrm>
                <a:off x="4501" y="2317"/>
                <a:ext cx="1241" cy="532"/>
              </a:xfrm>
              <a:custGeom>
                <a:avLst/>
                <a:gdLst>
                  <a:gd name="G0" fmla="+- 332 0 0"/>
                  <a:gd name="G1" fmla="+- 360 0 0"/>
                  <a:gd name="G2" fmla="+- 387 0 0"/>
                  <a:gd name="G3" fmla="+- 1 0 0"/>
                  <a:gd name="G4" fmla="+- 1 0 0"/>
                  <a:gd name="G5" fmla="+- 1 0 0"/>
                  <a:gd name="G6" fmla="+- 1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51712"/>
                  <a:gd name="G20" fmla="+- 294 0 0"/>
                  <a:gd name="G21" fmla="cos G19 G2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332 0 0"/>
                  <a:gd name="T0" fmla="*/ 0 w 1248"/>
                  <a:gd name="T1" fmla="*/ 328 h 539"/>
                  <a:gd name="T2" fmla="*/ 0 w 1248"/>
                  <a:gd name="T3" fmla="*/ 355 h 539"/>
                  <a:gd name="T4" fmla="*/ 5 w 1248"/>
                  <a:gd name="T5" fmla="*/ 382 h 539"/>
                  <a:gd name="T6" fmla="*/ 27 w 1248"/>
                  <a:gd name="T7" fmla="*/ 409 h 539"/>
                  <a:gd name="T8" fmla="*/ 54 w 1248"/>
                  <a:gd name="T9" fmla="*/ 431 h 539"/>
                  <a:gd name="T10" fmla="*/ 92 w 1248"/>
                  <a:gd name="T11" fmla="*/ 457 h 539"/>
                  <a:gd name="T12" fmla="*/ 141 w 1248"/>
                  <a:gd name="T13" fmla="*/ 483 h 539"/>
                  <a:gd name="T14" fmla="*/ 194 w 1248"/>
                  <a:gd name="T15" fmla="*/ 505 h 539"/>
                  <a:gd name="T16" fmla="*/ 253 w 1248"/>
                  <a:gd name="T17" fmla="*/ 532 h 539"/>
                  <a:gd name="T18" fmla="*/ 210 w 1248"/>
                  <a:gd name="T19" fmla="*/ 510 h 539"/>
                  <a:gd name="T20" fmla="*/ 178 w 1248"/>
                  <a:gd name="T21" fmla="*/ 483 h 539"/>
                  <a:gd name="T22" fmla="*/ 156 w 1248"/>
                  <a:gd name="T23" fmla="*/ 462 h 539"/>
                  <a:gd name="T24" fmla="*/ 141 w 1248"/>
                  <a:gd name="T25" fmla="*/ 442 h 539"/>
                  <a:gd name="T26" fmla="*/ 136 w 1248"/>
                  <a:gd name="T27" fmla="*/ 420 h 539"/>
                  <a:gd name="T28" fmla="*/ 136 w 1248"/>
                  <a:gd name="T29" fmla="*/ 398 h 539"/>
                  <a:gd name="T30" fmla="*/ 141 w 1248"/>
                  <a:gd name="T31" fmla="*/ 376 h 539"/>
                  <a:gd name="T32" fmla="*/ 156 w 1248"/>
                  <a:gd name="T33" fmla="*/ 360 h 539"/>
                  <a:gd name="T34" fmla="*/ 178 w 1248"/>
                  <a:gd name="T35" fmla="*/ 338 h 539"/>
                  <a:gd name="T36" fmla="*/ 200 w 1248"/>
                  <a:gd name="T37" fmla="*/ 323 h 539"/>
                  <a:gd name="T38" fmla="*/ 264 w 1248"/>
                  <a:gd name="T39" fmla="*/ 290 h 539"/>
                  <a:gd name="T40" fmla="*/ 351 w 1248"/>
                  <a:gd name="T41" fmla="*/ 259 h 539"/>
                  <a:gd name="T42" fmla="*/ 443 w 1248"/>
                  <a:gd name="T43" fmla="*/ 231 h 539"/>
                  <a:gd name="T44" fmla="*/ 551 w 1248"/>
                  <a:gd name="T45" fmla="*/ 210 h 539"/>
                  <a:gd name="T46" fmla="*/ 658 w 1248"/>
                  <a:gd name="T47" fmla="*/ 189 h 539"/>
                  <a:gd name="T48" fmla="*/ 885 w 1248"/>
                  <a:gd name="T49" fmla="*/ 151 h 539"/>
                  <a:gd name="T50" fmla="*/ 988 w 1248"/>
                  <a:gd name="T51" fmla="*/ 134 h 539"/>
                  <a:gd name="T52" fmla="*/ 1085 w 1248"/>
                  <a:gd name="T53" fmla="*/ 118 h 539"/>
                  <a:gd name="T54" fmla="*/ 1171 w 1248"/>
                  <a:gd name="T55" fmla="*/ 113 h 539"/>
                  <a:gd name="T56" fmla="*/ 1241 w 1248"/>
                  <a:gd name="T57" fmla="*/ 102 h 539"/>
                  <a:gd name="T58" fmla="*/ 1241 w 1248"/>
                  <a:gd name="T59" fmla="*/ 0 h 539"/>
                  <a:gd name="T60" fmla="*/ 1154 w 1248"/>
                  <a:gd name="T61" fmla="*/ 22 h 539"/>
                  <a:gd name="T62" fmla="*/ 1063 w 1248"/>
                  <a:gd name="T63" fmla="*/ 38 h 539"/>
                  <a:gd name="T64" fmla="*/ 869 w 1248"/>
                  <a:gd name="T65" fmla="*/ 70 h 539"/>
                  <a:gd name="T66" fmla="*/ 669 w 1248"/>
                  <a:gd name="T67" fmla="*/ 91 h 539"/>
                  <a:gd name="T68" fmla="*/ 480 w 1248"/>
                  <a:gd name="T69" fmla="*/ 124 h 539"/>
                  <a:gd name="T70" fmla="*/ 389 w 1248"/>
                  <a:gd name="T71" fmla="*/ 140 h 539"/>
                  <a:gd name="T72" fmla="*/ 307 w 1248"/>
                  <a:gd name="T73" fmla="*/ 156 h 539"/>
                  <a:gd name="T74" fmla="*/ 226 w 1248"/>
                  <a:gd name="T75" fmla="*/ 178 h 539"/>
                  <a:gd name="T76" fmla="*/ 162 w 1248"/>
                  <a:gd name="T77" fmla="*/ 200 h 539"/>
                  <a:gd name="T78" fmla="*/ 103 w 1248"/>
                  <a:gd name="T79" fmla="*/ 226 h 539"/>
                  <a:gd name="T80" fmla="*/ 54 w 1248"/>
                  <a:gd name="T81" fmla="*/ 253 h 539"/>
                  <a:gd name="T82" fmla="*/ 22 w 1248"/>
                  <a:gd name="T83" fmla="*/ 290 h 539"/>
                  <a:gd name="T84" fmla="*/ 0 w 1248"/>
                  <a:gd name="T85" fmla="*/ 328 h 539"/>
                  <a:gd name="T86" fmla="*/ 0 w 1248"/>
                  <a:gd name="T87" fmla="*/ 328 h 539"/>
                  <a:gd name="T88" fmla="*/ 0 w 1248"/>
                  <a:gd name="T89" fmla="*/ 0 h 539"/>
                  <a:gd name="T90" fmla="*/ 1248 w 1248"/>
                  <a:gd name="T91" fmla="*/ 539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T88" t="T89" r="T90" b="T91"/>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close/>
                  </a:path>
                </a:pathLst>
              </a:custGeom>
              <a:gradFill rotWithShape="0">
                <a:gsLst>
                  <a:gs pos="0">
                    <a:srgbClr val="002D86"/>
                  </a:gs>
                  <a:gs pos="100000">
                    <a:srgbClr val="003399"/>
                  </a:gs>
                </a:gsLst>
                <a:lin ang="270000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grpSp>
        <p:sp>
          <p:nvSpPr>
            <p:cNvPr id="2056" name="AutoShape 8">
              <a:extLst>
                <a:ext uri="{FF2B5EF4-FFF2-40B4-BE49-F238E27FC236}">
                  <a16:creationId xmlns:a16="http://schemas.microsoft.com/office/drawing/2014/main" id="{F6822D12-AFD0-792E-087D-FF023BAF2BC3}"/>
                </a:ext>
              </a:extLst>
            </p:cNvPr>
            <p:cNvSpPr>
              <a:spLocks noChangeArrowheads="1"/>
            </p:cNvSpPr>
            <p:nvPr/>
          </p:nvSpPr>
          <p:spPr bwMode="auto">
            <a:xfrm>
              <a:off x="3322" y="1341"/>
              <a:ext cx="1818" cy="1530"/>
            </a:xfrm>
            <a:custGeom>
              <a:avLst/>
              <a:gdLst>
                <a:gd name="G0" fmla="*/ 1 0 51712"/>
                <a:gd name="G1" fmla="+- 1 0 0"/>
                <a:gd name="G2" fmla="+- 1 0 0"/>
                <a:gd name="G3" fmla="+- 1 0 0"/>
                <a:gd name="G4" fmla="+- 1 0 0"/>
                <a:gd name="G5" fmla="*/ 1 0 51712"/>
                <a:gd name="G6" fmla="sin 54736 G5"/>
                <a:gd name="G7" fmla="*/ 1 0 51712"/>
                <a:gd name="G8" fmla="cos 55693 G7"/>
                <a:gd name="G9" fmla="+- G6 0 G8"/>
                <a:gd name="G10" fmla="*/ G9 65535 1"/>
                <a:gd name="G11" fmla="+- G10 10800 0"/>
                <a:gd name="G12" fmla="*/ 1 0 51712"/>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65 0 0"/>
                <a:gd name="G33" fmla="+- 1 0 0"/>
                <a:gd name="G34" fmla="+- 1 0 0"/>
                <a:gd name="G35" fmla="+- 1 0 0"/>
                <a:gd name="G36" fmla="+- 1 0 0"/>
                <a:gd name="G37" fmla="+- 1 0 0"/>
                <a:gd name="G38" fmla="+- 1 0 0"/>
                <a:gd name="G39" fmla="+- 1 0 0"/>
                <a:gd name="G40" fmla="*/ 1 0 51712"/>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756 0 0"/>
                <a:gd name="G56" fmla="+- 1 0 0"/>
                <a:gd name="G57" fmla="*/ 1 0 51712"/>
                <a:gd name="G58" fmla="cos 54736 G57"/>
                <a:gd name="G59" fmla="*/ 1 0 51712"/>
                <a:gd name="G60" fmla="sin 55536 G59"/>
                <a:gd name="G61" fmla="+- G58 G60 0"/>
                <a:gd name="G62" fmla="+- G61 10800 0"/>
                <a:gd name="G63" fmla="+- 1 0 0"/>
                <a:gd name="G64" fmla="+- 1 0 0"/>
                <a:gd name="G65" fmla="*/ 1 0 51712"/>
                <a:gd name="G66" fmla="+- 1 0 0"/>
                <a:gd name="G67" fmla="+- 1 0 0"/>
                <a:gd name="G68" fmla="+- 1 0 0"/>
                <a:gd name="G69" fmla="+- 1 0 0"/>
                <a:gd name="G70" fmla="*/ 1 0 51712"/>
                <a:gd name="G71" fmla="+- 1028 0 0"/>
                <a:gd name="G72" fmla="sin G70 G71"/>
                <a:gd name="G73" fmla="+- 1 0 0"/>
                <a:gd name="G74" fmla="+- 1 0 0"/>
                <a:gd name="G75" fmla="+- 1 0 0"/>
                <a:gd name="G76" fmla="+- 1 0 0"/>
                <a:gd name="G77" fmla="+- 1 0 0"/>
                <a:gd name="G78" fmla="+- 1 0 0"/>
                <a:gd name="G79" fmla="+- 1 0 0"/>
                <a:gd name="G80" fmla="+- 1 0 0"/>
                <a:gd name="G81" fmla="*/ 1 0 51712"/>
                <a:gd name="G82" fmla="+- 1262 0 0"/>
                <a:gd name="G83" fmla="*/ 1 0 51712"/>
                <a:gd name="G84" fmla="+- 1 0 0"/>
                <a:gd name="G85" fmla="+- 1 0 0"/>
                <a:gd name="G86" fmla="+- 1 0 0"/>
                <a:gd name="G87" fmla="+- 1 0 0"/>
                <a:gd name="G88" fmla="+- 1 0 0"/>
                <a:gd name="G89" fmla="+- 1447 0 0"/>
                <a:gd name="G90" fmla="+- 1 0 0"/>
                <a:gd name="G91" fmla="*/ 1 0 51712"/>
                <a:gd name="G92" fmla="+- 1442 0 0"/>
                <a:gd name="G93" fmla="cos G91 G92"/>
                <a:gd name="G94" fmla="+- 1 0 0"/>
                <a:gd name="G95" fmla="+- 1 0 0"/>
                <a:gd name="G96" fmla="+- 1 0 0"/>
                <a:gd name="G97" fmla="+- 1 0 0"/>
                <a:gd name="G98" fmla="+- 1 0 0"/>
                <a:gd name="G99" fmla="+- 1 0 0"/>
                <a:gd name="G100" fmla="+- 1 0 0"/>
                <a:gd name="G101" fmla="+- 1 0 0"/>
                <a:gd name="G102" fmla="+- 1 0 0"/>
                <a:gd name="G103" fmla="*/ 1 0 51712"/>
                <a:gd name="G104" fmla="+- 1 0 0"/>
                <a:gd name="G105" fmla="+- 1 0 0"/>
                <a:gd name="G106" fmla="*/ 1 0 51712"/>
                <a:gd name="G107" fmla="*/ 1 0 51712"/>
                <a:gd name="G108" fmla="cos 54736 G107"/>
                <a:gd name="G109" fmla="*/ 1 0 51712"/>
                <a:gd name="G110" fmla="sin 55840 G109"/>
                <a:gd name="G111" fmla="+- G108 G110 0"/>
                <a:gd name="G112" fmla="+- G111 10800 0"/>
                <a:gd name="G113" fmla="*/ 1 0 51712"/>
                <a:gd name="T0" fmla="*/ 618 w 2296"/>
                <a:gd name="T1" fmla="*/ 1156 h 1469"/>
                <a:gd name="T2" fmla="*/ 854 w 2296"/>
                <a:gd name="T3" fmla="*/ 1103 h 1469"/>
                <a:gd name="T4" fmla="*/ 1049 w 2296"/>
                <a:gd name="T5" fmla="*/ 1043 h 1469"/>
                <a:gd name="T6" fmla="*/ 1206 w 2296"/>
                <a:gd name="T7" fmla="*/ 978 h 1469"/>
                <a:gd name="T8" fmla="*/ 1321 w 2296"/>
                <a:gd name="T9" fmla="*/ 907 h 1469"/>
                <a:gd name="T10" fmla="*/ 1397 w 2296"/>
                <a:gd name="T11" fmla="*/ 823 h 1469"/>
                <a:gd name="T12" fmla="*/ 1438 w 2296"/>
                <a:gd name="T13" fmla="*/ 729 h 1469"/>
                <a:gd name="T14" fmla="*/ 1441 w 2296"/>
                <a:gd name="T15" fmla="*/ 610 h 1469"/>
                <a:gd name="T16" fmla="*/ 1410 w 2296"/>
                <a:gd name="T17" fmla="*/ 498 h 1469"/>
                <a:gd name="T18" fmla="*/ 1349 w 2296"/>
                <a:gd name="T19" fmla="*/ 397 h 1469"/>
                <a:gd name="T20" fmla="*/ 1263 w 2296"/>
                <a:gd name="T21" fmla="*/ 302 h 1469"/>
                <a:gd name="T22" fmla="*/ 1114 w 2296"/>
                <a:gd name="T23" fmla="*/ 171 h 1469"/>
                <a:gd name="T24" fmla="*/ 1014 w 2296"/>
                <a:gd name="T25" fmla="*/ 100 h 1469"/>
                <a:gd name="T26" fmla="*/ 929 w 2296"/>
                <a:gd name="T27" fmla="*/ 47 h 1469"/>
                <a:gd name="T28" fmla="*/ 871 w 2296"/>
                <a:gd name="T29" fmla="*/ 10 h 1469"/>
                <a:gd name="T30" fmla="*/ 847 w 2296"/>
                <a:gd name="T31" fmla="*/ 0 h 1469"/>
                <a:gd name="T32" fmla="*/ 1041 w 2296"/>
                <a:gd name="T33" fmla="*/ 129 h 1469"/>
                <a:gd name="T34" fmla="*/ 1226 w 2296"/>
                <a:gd name="T35" fmla="*/ 278 h 1469"/>
                <a:gd name="T36" fmla="*/ 1302 w 2296"/>
                <a:gd name="T37" fmla="*/ 355 h 1469"/>
                <a:gd name="T38" fmla="*/ 1367 w 2296"/>
                <a:gd name="T39" fmla="*/ 438 h 1469"/>
                <a:gd name="T40" fmla="*/ 1407 w 2296"/>
                <a:gd name="T41" fmla="*/ 521 h 1469"/>
                <a:gd name="T42" fmla="*/ 1424 w 2296"/>
                <a:gd name="T43" fmla="*/ 610 h 1469"/>
                <a:gd name="T44" fmla="*/ 1410 w 2296"/>
                <a:gd name="T45" fmla="*/ 693 h 1469"/>
                <a:gd name="T46" fmla="*/ 1367 w 2296"/>
                <a:gd name="T47" fmla="*/ 765 h 1469"/>
                <a:gd name="T48" fmla="*/ 1298 w 2296"/>
                <a:gd name="T49" fmla="*/ 823 h 1469"/>
                <a:gd name="T50" fmla="*/ 1209 w 2296"/>
                <a:gd name="T51" fmla="*/ 871 h 1469"/>
                <a:gd name="T52" fmla="*/ 1100 w 2296"/>
                <a:gd name="T53" fmla="*/ 918 h 1469"/>
                <a:gd name="T54" fmla="*/ 850 w 2296"/>
                <a:gd name="T55" fmla="*/ 989 h 1469"/>
                <a:gd name="T56" fmla="*/ 581 w 2296"/>
                <a:gd name="T57" fmla="*/ 1055 h 1469"/>
                <a:gd name="T58" fmla="*/ 328 w 2296"/>
                <a:gd name="T59" fmla="*/ 1120 h 1469"/>
                <a:gd name="T60" fmla="*/ 222 w 2296"/>
                <a:gd name="T61" fmla="*/ 1161 h 1469"/>
                <a:gd name="T62" fmla="*/ 129 w 2296"/>
                <a:gd name="T63" fmla="*/ 1203 h 1469"/>
                <a:gd name="T64" fmla="*/ 58 w 2296"/>
                <a:gd name="T65" fmla="*/ 1251 h 1469"/>
                <a:gd name="T66" fmla="*/ 13 w 2296"/>
                <a:gd name="T67" fmla="*/ 1310 h 1469"/>
                <a:gd name="T68" fmla="*/ 0 w 2296"/>
                <a:gd name="T69" fmla="*/ 1375 h 1469"/>
                <a:gd name="T70" fmla="*/ 17 w 2296"/>
                <a:gd name="T71" fmla="*/ 1446 h 1469"/>
                <a:gd name="T72" fmla="*/ 62 w 2296"/>
                <a:gd name="T73" fmla="*/ 1506 h 1469"/>
                <a:gd name="T74" fmla="*/ 124 w 2296"/>
                <a:gd name="T75" fmla="*/ 1553 h 1469"/>
                <a:gd name="T76" fmla="*/ 205 w 2296"/>
                <a:gd name="T77" fmla="*/ 1601 h 1469"/>
                <a:gd name="T78" fmla="*/ 136 w 2296"/>
                <a:gd name="T79" fmla="*/ 1541 h 1469"/>
                <a:gd name="T80" fmla="*/ 93 w 2296"/>
                <a:gd name="T81" fmla="*/ 1482 h 1469"/>
                <a:gd name="T82" fmla="*/ 75 w 2296"/>
                <a:gd name="T83" fmla="*/ 1423 h 1469"/>
                <a:gd name="T84" fmla="*/ 89 w 2296"/>
                <a:gd name="T85" fmla="*/ 1370 h 1469"/>
                <a:gd name="T86" fmla="*/ 133 w 2296"/>
                <a:gd name="T87" fmla="*/ 1316 h 1469"/>
                <a:gd name="T88" fmla="*/ 215 w 2296"/>
                <a:gd name="T89" fmla="*/ 1269 h 1469"/>
                <a:gd name="T90" fmla="*/ 332 w 2296"/>
                <a:gd name="T91" fmla="*/ 1222 h 1469"/>
                <a:gd name="T92" fmla="*/ 485 w 2296"/>
                <a:gd name="T93" fmla="*/ 1185 h 1469"/>
                <a:gd name="T94" fmla="*/ 0 w 2296"/>
                <a:gd name="T95" fmla="*/ 0 h 1469"/>
                <a:gd name="T96" fmla="*/ 2296 w 2296"/>
                <a:gd name="T97" fmla="*/ 1469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T94" t="T95" r="T96" b="T97"/>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close/>
                </a:path>
              </a:pathLst>
            </a:custGeom>
            <a:gradFill rotWithShape="0">
              <a:gsLst>
                <a:gs pos="0">
                  <a:srgbClr val="002B82"/>
                </a:gs>
                <a:gs pos="100000">
                  <a:srgbClr val="003399"/>
                </a:gs>
              </a:gsLst>
              <a:lin ang="270000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57" name="AutoShape 9">
              <a:extLst>
                <a:ext uri="{FF2B5EF4-FFF2-40B4-BE49-F238E27FC236}">
                  <a16:creationId xmlns:a16="http://schemas.microsoft.com/office/drawing/2014/main" id="{17DCE5CC-3AE3-50E2-D278-AD3C92201180}"/>
                </a:ext>
              </a:extLst>
            </p:cNvPr>
            <p:cNvSpPr>
              <a:spLocks noChangeArrowheads="1"/>
            </p:cNvSpPr>
            <p:nvPr/>
          </p:nvSpPr>
          <p:spPr bwMode="auto">
            <a:xfrm>
              <a:off x="0" y="0"/>
              <a:ext cx="5751" cy="1769"/>
            </a:xfrm>
            <a:custGeom>
              <a:avLst/>
              <a:gdLst>
                <a:gd name="G0" fmla="+- 1 0 0"/>
                <a:gd name="G1" fmla="+- 1906 0 0"/>
                <a:gd name="G2" fmla="+- 1 0 0"/>
                <a:gd name="G3" fmla="+- 1 0 0"/>
                <a:gd name="G4" fmla="+- 1 0 0"/>
                <a:gd name="T0" fmla="*/ 0 w 5740"/>
                <a:gd name="T1" fmla="*/ 0 h 1906"/>
                <a:gd name="T2" fmla="*/ 0 w 5740"/>
                <a:gd name="T3" fmla="*/ 1648 h 1906"/>
                <a:gd name="T4" fmla="*/ 5769 w 5740"/>
                <a:gd name="T5" fmla="*/ 1648 h 1906"/>
                <a:gd name="T6" fmla="*/ 5769 w 5740"/>
                <a:gd name="T7" fmla="*/ 0 h 1906"/>
                <a:gd name="T8" fmla="*/ 0 w 5740"/>
                <a:gd name="T9" fmla="*/ 0 h 1906"/>
                <a:gd name="T10" fmla="*/ 0 w 5740"/>
                <a:gd name="T11" fmla="*/ 0 h 1906"/>
                <a:gd name="T12" fmla="*/ 0 w 5740"/>
                <a:gd name="T13" fmla="*/ 0 h 1906"/>
                <a:gd name="T14" fmla="*/ 5740 w 5740"/>
                <a:gd name="T15" fmla="*/ 1906 h 1906"/>
              </a:gdLst>
              <a:ahLst/>
              <a:cxnLst>
                <a:cxn ang="0">
                  <a:pos x="T0" y="T1"/>
                </a:cxn>
                <a:cxn ang="0">
                  <a:pos x="T2" y="T3"/>
                </a:cxn>
                <a:cxn ang="0">
                  <a:pos x="T4" y="T5"/>
                </a:cxn>
                <a:cxn ang="0">
                  <a:pos x="T6" y="T7"/>
                </a:cxn>
                <a:cxn ang="0">
                  <a:pos x="T8" y="T9"/>
                </a:cxn>
                <a:cxn ang="0">
                  <a:pos x="T10" y="T11"/>
                </a:cxn>
              </a:cxnLst>
              <a:rect l="T12" t="T13" r="T14" b="T15"/>
              <a:pathLst>
                <a:path w="5740" h="1906">
                  <a:moveTo>
                    <a:pt x="0" y="0"/>
                  </a:moveTo>
                  <a:lnTo>
                    <a:pt x="0" y="1906"/>
                  </a:lnTo>
                  <a:lnTo>
                    <a:pt x="5740" y="1906"/>
                  </a:lnTo>
                  <a:lnTo>
                    <a:pt x="5740" y="0"/>
                  </a:lnTo>
                  <a:lnTo>
                    <a:pt x="0" y="0"/>
                  </a:lnTo>
                  <a:close/>
                </a:path>
              </a:pathLst>
            </a:custGeom>
            <a:gradFill rotWithShape="0">
              <a:gsLst>
                <a:gs pos="0">
                  <a:srgbClr val="003399"/>
                </a:gs>
                <a:gs pos="100000">
                  <a:srgbClr val="000514"/>
                </a:gs>
              </a:gsLst>
              <a:lin ang="540000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grpSp>
      <p:sp>
        <p:nvSpPr>
          <p:cNvPr id="2058" name="Rectangle 10">
            <a:extLst>
              <a:ext uri="{FF2B5EF4-FFF2-40B4-BE49-F238E27FC236}">
                <a16:creationId xmlns:a16="http://schemas.microsoft.com/office/drawing/2014/main" id="{A99BFEE0-9E2A-89A5-91F2-BA5AB771AEAE}"/>
              </a:ext>
            </a:extLst>
          </p:cNvPr>
          <p:cNvSpPr>
            <a:spLocks noGrp="1" noChangeArrowheads="1"/>
          </p:cNvSpPr>
          <p:nvPr>
            <p:ph type="title"/>
          </p:nvPr>
        </p:nvSpPr>
        <p:spPr bwMode="auto">
          <a:xfrm>
            <a:off x="457200" y="128588"/>
            <a:ext cx="8218488"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de-GB"/>
              <a:t>Klicken Sie, um das Format des Titeltextes zu bearbeiten</a:t>
            </a:r>
          </a:p>
        </p:txBody>
      </p:sp>
      <p:sp>
        <p:nvSpPr>
          <p:cNvPr id="2059" name="Rectangle 11">
            <a:extLst>
              <a:ext uri="{FF2B5EF4-FFF2-40B4-BE49-F238E27FC236}">
                <a16:creationId xmlns:a16="http://schemas.microsoft.com/office/drawing/2014/main" id="{FD95DDE3-A750-799F-42F5-F559B1F8A98B}"/>
              </a:ext>
            </a:extLst>
          </p:cNvPr>
          <p:cNvSpPr>
            <a:spLocks noGrp="1" noChangeArrowheads="1"/>
          </p:cNvSpPr>
          <p:nvPr>
            <p:ph type="body" idx="1"/>
          </p:nvPr>
        </p:nvSpPr>
        <p:spPr bwMode="auto">
          <a:xfrm>
            <a:off x="457200" y="1600200"/>
            <a:ext cx="8218488" cy="4514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de-GB"/>
              <a:t>Klicken Sie, um die Formate des Gliederungstextes zu bearbeiten</a:t>
            </a:r>
          </a:p>
          <a:p>
            <a:pPr lvl="1"/>
            <a:r>
              <a:rPr lang="en-GB" altLang="de-GB"/>
              <a:t>Zweite Gliederungsebene</a:t>
            </a:r>
          </a:p>
          <a:p>
            <a:pPr lvl="2"/>
            <a:r>
              <a:rPr lang="en-GB" altLang="de-GB"/>
              <a:t>Dritte Gliederungsebene</a:t>
            </a:r>
          </a:p>
          <a:p>
            <a:pPr lvl="3"/>
            <a:r>
              <a:rPr lang="en-GB" altLang="de-GB"/>
              <a:t>Vierte Gliederungsebene</a:t>
            </a:r>
          </a:p>
          <a:p>
            <a:pPr lvl="4"/>
            <a:r>
              <a:rPr lang="en-GB" altLang="de-GB"/>
              <a:t>Fünfte Gliederungsebene</a:t>
            </a:r>
          </a:p>
          <a:p>
            <a:pPr lvl="4"/>
            <a:r>
              <a:rPr lang="en-GB" altLang="de-GB"/>
              <a:t>Sechste Gliederungsebene</a:t>
            </a:r>
          </a:p>
          <a:p>
            <a:pPr lvl="4"/>
            <a:r>
              <a:rPr lang="en-GB" altLang="de-GB"/>
              <a:t>Siebente Gliederungsebene</a:t>
            </a:r>
          </a:p>
          <a:p>
            <a:pPr lvl="4"/>
            <a:r>
              <a:rPr lang="en-GB" altLang="de-GB"/>
              <a:t>Achte Gliederungsebene</a:t>
            </a:r>
          </a:p>
          <a:p>
            <a:pPr lvl="4"/>
            <a:r>
              <a:rPr lang="en-GB" altLang="de-GB"/>
              <a:t>Neunte Gliederungsebene</a:t>
            </a:r>
          </a:p>
        </p:txBody>
      </p:sp>
      <p:sp>
        <p:nvSpPr>
          <p:cNvPr id="2060" name="Text Box 12">
            <a:extLst>
              <a:ext uri="{FF2B5EF4-FFF2-40B4-BE49-F238E27FC236}">
                <a16:creationId xmlns:a16="http://schemas.microsoft.com/office/drawing/2014/main" id="{74163CD6-BB48-7ED8-5F5D-C07C84C05DC4}"/>
              </a:ext>
            </a:extLst>
          </p:cNvPr>
          <p:cNvSpPr txBox="1">
            <a:spLocks noChangeArrowheads="1"/>
          </p:cNvSpPr>
          <p:nvPr/>
        </p:nvSpPr>
        <p:spPr bwMode="auto">
          <a:xfrm>
            <a:off x="457200" y="6248400"/>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61" name="Text Box 13">
            <a:extLst>
              <a:ext uri="{FF2B5EF4-FFF2-40B4-BE49-F238E27FC236}">
                <a16:creationId xmlns:a16="http://schemas.microsoft.com/office/drawing/2014/main" id="{18E92585-AE36-F76B-BF04-02FE5212A17F}"/>
              </a:ext>
            </a:extLst>
          </p:cNvPr>
          <p:cNvSpPr txBox="1">
            <a:spLocks noChangeArrowheads="1"/>
          </p:cNvSpPr>
          <p:nvPr/>
        </p:nvSpPr>
        <p:spPr bwMode="auto">
          <a:xfrm>
            <a:off x="3124200" y="6249988"/>
            <a:ext cx="2895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62" name="Rectangle 14">
            <a:extLst>
              <a:ext uri="{FF2B5EF4-FFF2-40B4-BE49-F238E27FC236}">
                <a16:creationId xmlns:a16="http://schemas.microsoft.com/office/drawing/2014/main" id="{BF7C49DC-BAF2-B001-3B8A-A7E35C876465}"/>
              </a:ext>
            </a:extLst>
          </p:cNvPr>
          <p:cNvSpPr>
            <a:spLocks noGrp="1" noChangeArrowheads="1"/>
          </p:cNvSpPr>
          <p:nvPr>
            <p:ph type="sldNum"/>
          </p:nvPr>
        </p:nvSpPr>
        <p:spPr bwMode="auto">
          <a:xfrm>
            <a:off x="6553200" y="6253163"/>
            <a:ext cx="2122488" cy="465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Lst>
              <a:defRPr sz="1200">
                <a:solidFill>
                  <a:srgbClr val="000000"/>
                </a:solidFill>
                <a:latin typeface="Times New Roman" panose="02020603050405020304" pitchFamily="18" charset="0"/>
                <a:cs typeface="Tahoma" panose="020B0604030504040204" pitchFamily="34" charset="0"/>
              </a:defRPr>
            </a:lvl1pPr>
          </a:lstStyle>
          <a:p>
            <a:fld id="{AC1FD367-87A1-5440-BA31-FBF296A72E3F}" type="slidenum">
              <a:rPr lang="en-GB" altLang="de-GB"/>
              <a:pPr/>
              <a:t>‹Nr.›</a:t>
            </a:fld>
            <a:endParaRPr lang="en-GB" altLang="de-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E5E5FF"/>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073" name="Rectangle 1">
            <a:extLst>
              <a:ext uri="{FF2B5EF4-FFF2-40B4-BE49-F238E27FC236}">
                <a16:creationId xmlns:a16="http://schemas.microsoft.com/office/drawing/2014/main" id="{3DF871FA-2F90-07E5-E8FA-EA5186B0905E}"/>
              </a:ext>
            </a:extLst>
          </p:cNvPr>
          <p:cNvSpPr>
            <a:spLocks noGrp="1" noChangeArrowheads="1"/>
          </p:cNvSpPr>
          <p:nvPr>
            <p:ph type="title"/>
          </p:nvPr>
        </p:nvSpPr>
        <p:spPr bwMode="auto">
          <a:xfrm>
            <a:off x="457200" y="128588"/>
            <a:ext cx="8218488"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de-GB"/>
              <a:t>Klicken Sie, um das Format des Titeltextes zu bearbeiten</a:t>
            </a:r>
          </a:p>
        </p:txBody>
      </p:sp>
      <p:sp>
        <p:nvSpPr>
          <p:cNvPr id="3074" name="Rectangle 2">
            <a:extLst>
              <a:ext uri="{FF2B5EF4-FFF2-40B4-BE49-F238E27FC236}">
                <a16:creationId xmlns:a16="http://schemas.microsoft.com/office/drawing/2014/main" id="{255B0002-981C-D284-49F4-F96F797994F2}"/>
              </a:ext>
            </a:extLst>
          </p:cNvPr>
          <p:cNvSpPr>
            <a:spLocks noGrp="1" noChangeArrowheads="1"/>
          </p:cNvSpPr>
          <p:nvPr>
            <p:ph type="body" idx="1"/>
          </p:nvPr>
        </p:nvSpPr>
        <p:spPr bwMode="auto">
          <a:xfrm>
            <a:off x="457200" y="1600200"/>
            <a:ext cx="8218488" cy="4514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de-GB"/>
              <a:t>Klicken Sie, um die Formate des Gliederungstextes zu bearbeiten</a:t>
            </a:r>
          </a:p>
          <a:p>
            <a:pPr lvl="1"/>
            <a:r>
              <a:rPr lang="en-GB" altLang="de-GB"/>
              <a:t>Zweite Gliederungsebene</a:t>
            </a:r>
          </a:p>
          <a:p>
            <a:pPr lvl="2"/>
            <a:r>
              <a:rPr lang="en-GB" altLang="de-GB"/>
              <a:t>Dritte Gliederungsebene</a:t>
            </a:r>
          </a:p>
          <a:p>
            <a:pPr lvl="3"/>
            <a:r>
              <a:rPr lang="en-GB" altLang="de-GB"/>
              <a:t>Vierte Gliederungsebene</a:t>
            </a:r>
          </a:p>
          <a:p>
            <a:pPr lvl="4"/>
            <a:r>
              <a:rPr lang="en-GB" altLang="de-GB"/>
              <a:t>Fünfte Gliederungsebene</a:t>
            </a:r>
          </a:p>
          <a:p>
            <a:pPr lvl="4"/>
            <a:r>
              <a:rPr lang="en-GB" altLang="de-GB"/>
              <a:t>Sechste Gliederungsebene</a:t>
            </a:r>
          </a:p>
          <a:p>
            <a:pPr lvl="4"/>
            <a:r>
              <a:rPr lang="en-GB" altLang="de-GB"/>
              <a:t>Siebente Gliederungsebene</a:t>
            </a:r>
          </a:p>
          <a:p>
            <a:pPr lvl="4"/>
            <a:r>
              <a:rPr lang="en-GB" altLang="de-GB"/>
              <a:t>Achte Gliederungsebene</a:t>
            </a:r>
          </a:p>
          <a:p>
            <a:pPr lvl="4"/>
            <a:r>
              <a:rPr lang="en-GB" altLang="de-GB"/>
              <a:t>Neunte Gliederungsebene</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E5E5FF"/>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9.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9.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5121" name="Text Box 1">
            <a:extLst>
              <a:ext uri="{FF2B5EF4-FFF2-40B4-BE49-F238E27FC236}">
                <a16:creationId xmlns:a16="http://schemas.microsoft.com/office/drawing/2014/main" id="{204DEAEF-7EF8-E196-C133-0A5D2283CA23}"/>
              </a:ext>
            </a:extLst>
          </p:cNvPr>
          <p:cNvSpPr txBox="1">
            <a:spLocks noChangeArrowheads="1"/>
          </p:cNvSpPr>
          <p:nvPr/>
        </p:nvSpPr>
        <p:spPr bwMode="auto">
          <a:xfrm>
            <a:off x="250825" y="741363"/>
            <a:ext cx="8351838"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de-DE" altLang="de-GB" sz="4800" b="1"/>
              <a:t>Making of the Modern World</a:t>
            </a:r>
            <a:br>
              <a:rPr lang="de-DE" altLang="de-GB" sz="4800" b="1"/>
            </a:br>
            <a:endParaRPr lang="de-DE" altLang="de-GB" sz="4800" b="1"/>
          </a:p>
        </p:txBody>
      </p:sp>
      <p:sp>
        <p:nvSpPr>
          <p:cNvPr id="5122" name="Text Box 2">
            <a:extLst>
              <a:ext uri="{FF2B5EF4-FFF2-40B4-BE49-F238E27FC236}">
                <a16:creationId xmlns:a16="http://schemas.microsoft.com/office/drawing/2014/main" id="{0EE7FE7E-B354-6747-2E57-28388281E375}"/>
              </a:ext>
            </a:extLst>
          </p:cNvPr>
          <p:cNvSpPr txBox="1">
            <a:spLocks noChangeArrowheads="1"/>
          </p:cNvSpPr>
          <p:nvPr/>
        </p:nvSpPr>
        <p:spPr bwMode="auto">
          <a:xfrm>
            <a:off x="900113" y="3213100"/>
            <a:ext cx="6777037" cy="3264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2400" b="1" dirty="0"/>
              <a:t>Lecture </a:t>
            </a:r>
          </a:p>
          <a:p>
            <a:pPr algn="ctr">
              <a:buClrTx/>
              <a:buFontTx/>
              <a:buNone/>
            </a:pPr>
            <a:r>
              <a:rPr lang="en-GB" altLang="de-GB" sz="2400" b="1" dirty="0"/>
              <a:t>Week 2 Spring Term</a:t>
            </a:r>
          </a:p>
          <a:p>
            <a:pPr algn="ctr">
              <a:buClrTx/>
              <a:buFontTx/>
              <a:buNone/>
            </a:pPr>
            <a:endParaRPr lang="en-GB" altLang="de-GB" sz="2400" b="1" dirty="0"/>
          </a:p>
          <a:p>
            <a:pPr algn="ctr">
              <a:buClrTx/>
              <a:buFontTx/>
              <a:buNone/>
            </a:pPr>
            <a:r>
              <a:rPr lang="en-GB" altLang="de-GB" sz="2400" b="1" dirty="0"/>
              <a:t>Nationalism</a:t>
            </a:r>
          </a:p>
          <a:p>
            <a:pPr algn="ctr">
              <a:buClrTx/>
              <a:buFontTx/>
              <a:buNone/>
            </a:pPr>
            <a:endParaRPr lang="en-GB" altLang="de-GB" sz="2400" b="1" dirty="0"/>
          </a:p>
          <a:p>
            <a:pPr algn="ctr">
              <a:buClrTx/>
              <a:buFontTx/>
              <a:buNone/>
            </a:pPr>
            <a:r>
              <a:rPr lang="en-GB" altLang="de-GB" sz="1400" b="1" dirty="0"/>
              <a:t>Christoph Mick</a:t>
            </a:r>
          </a:p>
          <a:p>
            <a:pPr algn="ctr">
              <a:buClrTx/>
              <a:buFontTx/>
              <a:buNone/>
            </a:pPr>
            <a:endParaRPr lang="en-GB" altLang="de-GB" sz="2400" b="1" dirty="0"/>
          </a:p>
          <a:p>
            <a:pPr algn="ctr">
              <a:buClrTx/>
              <a:buFontTx/>
              <a:buNone/>
            </a:pPr>
            <a:endParaRPr lang="en-GB" altLang="de-GB" sz="2400" b="1" dirty="0"/>
          </a:p>
          <a:p>
            <a:pPr algn="ctr">
              <a:buClrTx/>
              <a:buFontTx/>
              <a:buNone/>
            </a:pPr>
            <a:r>
              <a:rPr lang="en-GB" altLang="de-GB" sz="2400" b="1" dirty="0"/>
              <a:t> </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pic>
        <p:nvPicPr>
          <p:cNvPr id="15361" name="Picture 1">
            <a:extLst>
              <a:ext uri="{FF2B5EF4-FFF2-40B4-BE49-F238E27FC236}">
                <a16:creationId xmlns:a16="http://schemas.microsoft.com/office/drawing/2014/main" id="{7236B473-92C1-C3FC-D31F-ABDA527A6C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 y="-15948"/>
            <a:ext cx="3924722" cy="392472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362" name="Text Box 2">
            <a:extLst>
              <a:ext uri="{FF2B5EF4-FFF2-40B4-BE49-F238E27FC236}">
                <a16:creationId xmlns:a16="http://schemas.microsoft.com/office/drawing/2014/main" id="{E035B908-3D54-7AE0-87E0-F3A79D4C365B}"/>
              </a:ext>
            </a:extLst>
          </p:cNvPr>
          <p:cNvSpPr txBox="1">
            <a:spLocks noChangeArrowheads="1"/>
          </p:cNvSpPr>
          <p:nvPr/>
        </p:nvSpPr>
        <p:spPr bwMode="auto">
          <a:xfrm>
            <a:off x="678234" y="4293096"/>
            <a:ext cx="4969928" cy="371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de-DE" altLang="de-GB" sz="1800" dirty="0"/>
              <a:t>Ernest Renan, 1823-1892, “</a:t>
            </a:r>
            <a:r>
              <a:rPr lang="de-DE" altLang="de-GB" sz="1800" dirty="0" err="1"/>
              <a:t>What</a:t>
            </a:r>
            <a:r>
              <a:rPr lang="de-DE" altLang="de-GB" sz="1800" dirty="0"/>
              <a:t> </a:t>
            </a:r>
            <a:r>
              <a:rPr lang="de-DE" altLang="de-GB" sz="1800" dirty="0" err="1"/>
              <a:t>is</a:t>
            </a:r>
            <a:r>
              <a:rPr lang="de-DE" altLang="de-GB" sz="1800" dirty="0"/>
              <a:t> a </a:t>
            </a:r>
            <a:r>
              <a:rPr lang="de-DE" altLang="de-GB" sz="1800" dirty="0" err="1"/>
              <a:t>nation</a:t>
            </a:r>
            <a:r>
              <a:rPr lang="de-DE" altLang="de-GB" sz="1800" dirty="0"/>
              <a:t>?“</a:t>
            </a:r>
          </a:p>
        </p:txBody>
      </p:sp>
      <p:sp>
        <p:nvSpPr>
          <p:cNvPr id="2" name="Text Box 1">
            <a:extLst>
              <a:ext uri="{FF2B5EF4-FFF2-40B4-BE49-F238E27FC236}">
                <a16:creationId xmlns:a16="http://schemas.microsoft.com/office/drawing/2014/main" id="{2EC33635-21D4-0E6B-C1C1-8728FD6CD13E}"/>
              </a:ext>
            </a:extLst>
          </p:cNvPr>
          <p:cNvSpPr txBox="1">
            <a:spLocks noChangeArrowheads="1"/>
          </p:cNvSpPr>
          <p:nvPr/>
        </p:nvSpPr>
        <p:spPr bwMode="auto">
          <a:xfrm>
            <a:off x="4283968" y="260648"/>
            <a:ext cx="4681215" cy="3024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800"/>
              </a:spcBef>
              <a:buClrTx/>
              <a:buFontTx/>
              <a:buNone/>
            </a:pPr>
            <a:r>
              <a:rPr lang="de-DE" altLang="de-GB" sz="2400" dirty="0"/>
              <a:t>“Man </a:t>
            </a:r>
            <a:r>
              <a:rPr lang="de-DE" altLang="de-GB" sz="2400" dirty="0" err="1"/>
              <a:t>is</a:t>
            </a:r>
            <a:r>
              <a:rPr lang="de-DE" altLang="de-GB" sz="2400" dirty="0"/>
              <a:t> a </a:t>
            </a:r>
            <a:r>
              <a:rPr lang="de-DE" altLang="de-GB" sz="2400" dirty="0" err="1"/>
              <a:t>slave</a:t>
            </a:r>
            <a:r>
              <a:rPr lang="de-DE" altLang="de-GB" sz="2400" dirty="0"/>
              <a:t> </a:t>
            </a:r>
          </a:p>
          <a:p>
            <a:pPr>
              <a:spcBef>
                <a:spcPts val="800"/>
              </a:spcBef>
              <a:buClrTx/>
              <a:buFontTx/>
              <a:buNone/>
            </a:pPr>
            <a:r>
              <a:rPr lang="de-DE" altLang="de-GB" sz="2400" dirty="0" err="1"/>
              <a:t>neither</a:t>
            </a:r>
            <a:r>
              <a:rPr lang="de-DE" altLang="de-GB" sz="2400" dirty="0"/>
              <a:t> </a:t>
            </a:r>
            <a:r>
              <a:rPr lang="de-DE" altLang="de-GB" sz="2400" dirty="0" err="1"/>
              <a:t>of</a:t>
            </a:r>
            <a:r>
              <a:rPr lang="de-DE" altLang="de-GB" sz="2400" dirty="0"/>
              <a:t> </a:t>
            </a:r>
            <a:r>
              <a:rPr lang="de-DE" altLang="de-GB" sz="2400" dirty="0" err="1"/>
              <a:t>his</a:t>
            </a:r>
            <a:r>
              <a:rPr lang="de-DE" altLang="de-GB" sz="2400" dirty="0"/>
              <a:t> </a:t>
            </a:r>
            <a:r>
              <a:rPr lang="de-DE" altLang="de-GB" sz="2400" dirty="0" err="1"/>
              <a:t>race</a:t>
            </a:r>
            <a:r>
              <a:rPr lang="de-DE" altLang="de-GB" sz="2400" dirty="0"/>
              <a:t> </a:t>
            </a:r>
          </a:p>
          <a:p>
            <a:pPr>
              <a:spcBef>
                <a:spcPts val="800"/>
              </a:spcBef>
              <a:buClrTx/>
              <a:buFontTx/>
              <a:buNone/>
            </a:pPr>
            <a:r>
              <a:rPr lang="de-DE" altLang="de-GB" sz="2400" dirty="0" err="1"/>
              <a:t>nor</a:t>
            </a:r>
            <a:r>
              <a:rPr lang="de-DE" altLang="de-GB" sz="2400" dirty="0"/>
              <a:t> </a:t>
            </a:r>
            <a:r>
              <a:rPr lang="de-DE" altLang="de-GB" sz="2400" dirty="0" err="1"/>
              <a:t>his</a:t>
            </a:r>
            <a:r>
              <a:rPr lang="de-DE" altLang="de-GB" sz="2400" dirty="0"/>
              <a:t> </a:t>
            </a:r>
            <a:r>
              <a:rPr lang="de-DE" altLang="de-GB" sz="2400" dirty="0" err="1"/>
              <a:t>language</a:t>
            </a:r>
            <a:r>
              <a:rPr lang="de-DE" altLang="de-GB" sz="2400" dirty="0"/>
              <a:t>, </a:t>
            </a:r>
          </a:p>
          <a:p>
            <a:pPr>
              <a:spcBef>
                <a:spcPts val="800"/>
              </a:spcBef>
              <a:buClrTx/>
              <a:buFontTx/>
              <a:buNone/>
            </a:pPr>
            <a:r>
              <a:rPr lang="de-DE" altLang="de-GB" sz="2400" dirty="0" err="1"/>
              <a:t>nor</a:t>
            </a:r>
            <a:r>
              <a:rPr lang="de-DE" altLang="de-GB" sz="2400" dirty="0"/>
              <a:t> </a:t>
            </a:r>
            <a:r>
              <a:rPr lang="de-DE" altLang="de-GB" sz="2400" dirty="0" err="1"/>
              <a:t>of</a:t>
            </a:r>
            <a:r>
              <a:rPr lang="de-DE" altLang="de-GB" sz="2400" dirty="0"/>
              <a:t> </a:t>
            </a:r>
            <a:r>
              <a:rPr lang="de-DE" altLang="de-GB" sz="2400" dirty="0" err="1"/>
              <a:t>his</a:t>
            </a:r>
            <a:r>
              <a:rPr lang="de-DE" altLang="de-GB" sz="2400" dirty="0"/>
              <a:t> </a:t>
            </a:r>
            <a:r>
              <a:rPr lang="de-DE" altLang="de-GB" sz="2400" dirty="0" err="1"/>
              <a:t>religion</a:t>
            </a:r>
            <a:r>
              <a:rPr lang="de-DE" altLang="de-GB" sz="2400" dirty="0"/>
              <a:t>, </a:t>
            </a:r>
          </a:p>
          <a:p>
            <a:pPr>
              <a:spcBef>
                <a:spcPts val="800"/>
              </a:spcBef>
              <a:buClrTx/>
              <a:buFontTx/>
              <a:buNone/>
            </a:pPr>
            <a:r>
              <a:rPr lang="de-DE" altLang="de-GB" sz="2400" dirty="0" err="1"/>
              <a:t>nor</a:t>
            </a:r>
            <a:r>
              <a:rPr lang="de-DE" altLang="de-GB" sz="2400" dirty="0"/>
              <a:t> </a:t>
            </a:r>
            <a:r>
              <a:rPr lang="de-DE" altLang="de-GB" sz="2400" dirty="0" err="1"/>
              <a:t>of</a:t>
            </a:r>
            <a:r>
              <a:rPr lang="de-DE" altLang="de-GB" sz="2400" dirty="0"/>
              <a:t> </a:t>
            </a:r>
            <a:r>
              <a:rPr lang="de-DE" altLang="de-GB" sz="2400" dirty="0" err="1"/>
              <a:t>the</a:t>
            </a:r>
            <a:r>
              <a:rPr lang="de-DE" altLang="de-GB" sz="2400" dirty="0"/>
              <a:t> </a:t>
            </a:r>
            <a:r>
              <a:rPr lang="de-DE" altLang="de-GB" sz="2400" dirty="0" err="1"/>
              <a:t>course</a:t>
            </a:r>
            <a:r>
              <a:rPr lang="de-DE" altLang="de-GB" sz="2400" dirty="0"/>
              <a:t> </a:t>
            </a:r>
            <a:r>
              <a:rPr lang="de-DE" altLang="de-GB" sz="2400" dirty="0" err="1"/>
              <a:t>of</a:t>
            </a:r>
            <a:r>
              <a:rPr lang="de-DE" altLang="de-GB" sz="2400" dirty="0"/>
              <a:t> </a:t>
            </a:r>
            <a:r>
              <a:rPr lang="de-DE" altLang="de-GB" sz="2400" dirty="0" err="1"/>
              <a:t>rivers</a:t>
            </a:r>
            <a:r>
              <a:rPr lang="de-DE" altLang="de-GB" sz="2400" dirty="0"/>
              <a:t> </a:t>
            </a:r>
            <a:r>
              <a:rPr lang="de-DE" altLang="de-GB" sz="2400" dirty="0" err="1"/>
              <a:t>nor</a:t>
            </a:r>
            <a:r>
              <a:rPr lang="de-DE" altLang="de-GB" sz="2400" dirty="0"/>
              <a:t> </a:t>
            </a:r>
            <a:r>
              <a:rPr lang="de-DE" altLang="de-GB" sz="2400" dirty="0" err="1"/>
              <a:t>of</a:t>
            </a:r>
            <a:r>
              <a:rPr lang="de-DE" altLang="de-GB" sz="2400" dirty="0"/>
              <a:t> </a:t>
            </a:r>
            <a:r>
              <a:rPr lang="de-DE" altLang="de-GB" sz="2400" dirty="0" err="1"/>
              <a:t>the</a:t>
            </a:r>
            <a:r>
              <a:rPr lang="de-DE" altLang="de-GB" sz="2400" dirty="0"/>
              <a:t> </a:t>
            </a:r>
            <a:r>
              <a:rPr lang="de-DE" altLang="de-GB" sz="2400" dirty="0" err="1"/>
              <a:t>direction</a:t>
            </a:r>
            <a:r>
              <a:rPr lang="de-DE" altLang="de-GB" sz="2400" dirty="0"/>
              <a:t> </a:t>
            </a:r>
            <a:r>
              <a:rPr lang="de-DE" altLang="de-GB" sz="2400" dirty="0" err="1"/>
              <a:t>taken</a:t>
            </a:r>
            <a:r>
              <a:rPr lang="de-DE" altLang="de-GB" sz="2400" dirty="0"/>
              <a:t> </a:t>
            </a:r>
            <a:r>
              <a:rPr lang="de-DE" altLang="de-GB" sz="2400" dirty="0" err="1"/>
              <a:t>by</a:t>
            </a:r>
            <a:r>
              <a:rPr lang="de-DE" altLang="de-GB" sz="2400" dirty="0"/>
              <a:t> </a:t>
            </a:r>
            <a:r>
              <a:rPr lang="de-DE" altLang="de-GB" sz="2400" dirty="0" err="1"/>
              <a:t>mountain</a:t>
            </a:r>
            <a:r>
              <a:rPr lang="de-DE" altLang="de-GB" sz="2400" dirty="0"/>
              <a:t> </a:t>
            </a:r>
            <a:r>
              <a:rPr lang="de-DE" altLang="de-GB" sz="2400" dirty="0" err="1"/>
              <a:t>chains</a:t>
            </a:r>
            <a:r>
              <a:rPr lang="de-DE" altLang="de-GB" sz="2400" dirty="0"/>
              <a:t>.”</a:t>
            </a:r>
          </a:p>
          <a:p>
            <a:pPr>
              <a:spcBef>
                <a:spcPts val="800"/>
              </a:spcBef>
              <a:buClrTx/>
              <a:buFontTx/>
              <a:buNone/>
            </a:pPr>
            <a:endParaRPr lang="de-DE" altLang="de-GB" sz="2400" dirty="0"/>
          </a:p>
        </p:txBody>
      </p:sp>
      <p:sp>
        <p:nvSpPr>
          <p:cNvPr id="3" name="Text Box 1">
            <a:extLst>
              <a:ext uri="{FF2B5EF4-FFF2-40B4-BE49-F238E27FC236}">
                <a16:creationId xmlns:a16="http://schemas.microsoft.com/office/drawing/2014/main" id="{F4305921-59D3-012D-2BE9-3C5B0E2BB1B0}"/>
              </a:ext>
            </a:extLst>
          </p:cNvPr>
          <p:cNvSpPr txBox="1">
            <a:spLocks noChangeArrowheads="1"/>
          </p:cNvSpPr>
          <p:nvPr/>
        </p:nvSpPr>
        <p:spPr bwMode="auto">
          <a:xfrm>
            <a:off x="678234" y="4869160"/>
            <a:ext cx="7629525" cy="22322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en-GB" altLang="de-GB" sz="1800" dirty="0">
                <a:solidFill>
                  <a:srgbClr val="E5E5FF"/>
                </a:solidFill>
              </a:rPr>
              <a:t>“A nation is a soul, a spiritual principle. Two things, which in truth are but one, constitute this soul or spiritual principle. One lies in the past, one in the present. One is the possession in common of a rich legacy of memories; the other is present-day consent, the desire to live together, the will to perpetuate the value of the heritage that one has received in an undivided form”</a:t>
            </a:r>
            <a:r>
              <a:rPr lang="de-DE" altLang="de-GB" sz="1800" dirty="0">
                <a:solidFill>
                  <a:srgbClr val="E5E5FF"/>
                </a:solidFill>
              </a:rPr>
              <a:t> </a:t>
            </a:r>
            <a:br>
              <a:rPr lang="de-DE" altLang="de-GB" sz="1800" dirty="0">
                <a:solidFill>
                  <a:srgbClr val="E5E5FF"/>
                </a:solidFill>
              </a:rPr>
            </a:br>
            <a:br>
              <a:rPr lang="de-DE" altLang="de-GB" sz="1800" dirty="0">
                <a:solidFill>
                  <a:srgbClr val="E5E5FF"/>
                </a:solidFill>
              </a:rPr>
            </a:br>
            <a:endParaRPr lang="de-DE" altLang="de-GB" sz="1800" dirty="0">
              <a:solidFill>
                <a:srgbClr val="E5E5FF"/>
              </a:solidFill>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E5D21C09-20FB-B91C-E462-EB8544E0EF9B}"/>
              </a:ext>
            </a:extLst>
          </p:cNvPr>
          <p:cNvPicPr>
            <a:picLocks noChangeAspect="1"/>
          </p:cNvPicPr>
          <p:nvPr/>
        </p:nvPicPr>
        <p:blipFill>
          <a:blip r:embed="rId2"/>
          <a:stretch>
            <a:fillRect/>
          </a:stretch>
        </p:blipFill>
        <p:spPr>
          <a:xfrm>
            <a:off x="1115616" y="-27384"/>
            <a:ext cx="6885384" cy="6885384"/>
          </a:xfrm>
          <a:prstGeom prst="rect">
            <a:avLst/>
          </a:prstGeom>
        </p:spPr>
      </p:pic>
    </p:spTree>
    <p:extLst>
      <p:ext uri="{BB962C8B-B14F-4D97-AF65-F5344CB8AC3E}">
        <p14:creationId xmlns:p14="http://schemas.microsoft.com/office/powerpoint/2010/main" val="1697416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
            <a:extLst>
              <a:ext uri="{FF2B5EF4-FFF2-40B4-BE49-F238E27FC236}">
                <a16:creationId xmlns:a16="http://schemas.microsoft.com/office/drawing/2014/main" id="{9ADFB0C8-C4B4-858A-84A2-5330DC96D85E}"/>
              </a:ext>
            </a:extLst>
          </p:cNvPr>
          <p:cNvSpPr>
            <a:spLocks noChangeArrowheads="1"/>
          </p:cNvSpPr>
          <p:nvPr/>
        </p:nvSpPr>
        <p:spPr bwMode="auto">
          <a:xfrm>
            <a:off x="1116013" y="765175"/>
            <a:ext cx="7632700" cy="110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spAutoFit/>
          </a:bodyPr>
          <a:lstStyle>
            <a:lvl1pPr>
              <a:lnSpc>
                <a:spcPct val="93000"/>
              </a:lnSpc>
              <a:spcAft>
                <a:spcPts val="1288"/>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dirty="0"/>
              <a:t>			            </a:t>
            </a:r>
            <a:r>
              <a:rPr lang="de-DE" altLang="en-US" sz="3600" b="1" dirty="0"/>
              <a:t>Outline</a:t>
            </a:r>
          </a:p>
          <a:p>
            <a:pPr eaLnBrk="1" hangingPunct="1">
              <a:lnSpc>
                <a:spcPct val="100000"/>
              </a:lnSpc>
              <a:spcAft>
                <a:spcPct val="0"/>
              </a:spcAft>
              <a:buClrTx/>
              <a:buFontTx/>
              <a:buNone/>
            </a:pPr>
            <a:endParaRPr lang="de-DE" altLang="en-US" sz="2800" dirty="0"/>
          </a:p>
          <a:p>
            <a:pPr eaLnBrk="1" hangingPunct="1">
              <a:lnSpc>
                <a:spcPct val="100000"/>
              </a:lnSpc>
              <a:spcAft>
                <a:spcPct val="0"/>
              </a:spcAft>
              <a:buClrTx/>
              <a:buFontTx/>
              <a:buNone/>
            </a:pPr>
            <a:r>
              <a:rPr lang="de-DE" altLang="en-US" sz="2800" dirty="0"/>
              <a:t>1. </a:t>
            </a:r>
            <a:r>
              <a:rPr lang="de-DE" altLang="en-US" sz="3200" dirty="0" err="1"/>
              <a:t>Introduction</a:t>
            </a:r>
            <a:endParaRPr lang="de-DE" altLang="en-US" sz="3200" dirty="0"/>
          </a:p>
          <a:p>
            <a:pPr eaLnBrk="1" hangingPunct="1">
              <a:lnSpc>
                <a:spcPct val="100000"/>
              </a:lnSpc>
              <a:spcAft>
                <a:spcPct val="0"/>
              </a:spcAft>
              <a:buClrTx/>
            </a:pPr>
            <a:r>
              <a:rPr lang="de-DE" altLang="en-US" sz="3200" dirty="0"/>
              <a:t>2. </a:t>
            </a:r>
            <a:r>
              <a:rPr lang="de-DE" altLang="en-US" sz="3200" dirty="0" err="1"/>
              <a:t>What</a:t>
            </a:r>
            <a:r>
              <a:rPr lang="de-DE" altLang="en-US" sz="3200" dirty="0"/>
              <a:t> </a:t>
            </a:r>
            <a:r>
              <a:rPr lang="de-DE" altLang="en-US" sz="3200" dirty="0" err="1"/>
              <a:t>is</a:t>
            </a:r>
            <a:r>
              <a:rPr lang="de-DE" altLang="en-US" sz="3200" dirty="0"/>
              <a:t> a </a:t>
            </a:r>
            <a:r>
              <a:rPr lang="de-DE" altLang="en-US" sz="3200" dirty="0" err="1"/>
              <a:t>nation</a:t>
            </a:r>
            <a:r>
              <a:rPr lang="de-DE" altLang="en-US" sz="3200" dirty="0"/>
              <a:t>? 	</a:t>
            </a:r>
          </a:p>
          <a:p>
            <a:pPr eaLnBrk="1" hangingPunct="1">
              <a:lnSpc>
                <a:spcPct val="100000"/>
              </a:lnSpc>
              <a:spcAft>
                <a:spcPct val="0"/>
              </a:spcAft>
              <a:buClrTx/>
              <a:buFontTx/>
              <a:buNone/>
            </a:pPr>
            <a:r>
              <a:rPr lang="de-DE" altLang="en-US" sz="3200" dirty="0"/>
              <a:t>3. Do </a:t>
            </a:r>
            <a:r>
              <a:rPr lang="de-DE" altLang="en-US" sz="3200" dirty="0" err="1"/>
              <a:t>nations</a:t>
            </a:r>
            <a:r>
              <a:rPr lang="de-DE" altLang="en-US" sz="3200" dirty="0"/>
              <a:t> </a:t>
            </a:r>
            <a:r>
              <a:rPr lang="de-DE" altLang="en-US" sz="3200" dirty="0" err="1"/>
              <a:t>need</a:t>
            </a:r>
            <a:r>
              <a:rPr lang="de-DE" altLang="en-US" sz="3200" dirty="0"/>
              <a:t> </a:t>
            </a:r>
            <a:r>
              <a:rPr lang="de-DE" altLang="en-US" sz="3200" dirty="0" err="1"/>
              <a:t>navels</a:t>
            </a:r>
            <a:r>
              <a:rPr lang="de-DE" altLang="en-US" sz="3200" dirty="0"/>
              <a:t>?</a:t>
            </a:r>
          </a:p>
          <a:p>
            <a:pPr eaLnBrk="1" hangingPunct="1">
              <a:lnSpc>
                <a:spcPct val="100000"/>
              </a:lnSpc>
              <a:spcAft>
                <a:spcPct val="0"/>
              </a:spcAft>
              <a:buClrTx/>
              <a:buFontTx/>
              <a:buNone/>
            </a:pPr>
            <a:r>
              <a:rPr lang="de-DE" altLang="en-US" sz="3200" dirty="0"/>
              <a:t>4. </a:t>
            </a:r>
            <a:r>
              <a:rPr lang="de-DE" altLang="en-US" sz="3200" dirty="0" err="1"/>
              <a:t>Nationalism</a:t>
            </a:r>
            <a:r>
              <a:rPr lang="de-DE" altLang="en-US" sz="3200" dirty="0"/>
              <a:t> and national </a:t>
            </a:r>
            <a:r>
              <a:rPr lang="de-DE" altLang="en-US" sz="3200" dirty="0" err="1"/>
              <a:t>indifference</a:t>
            </a:r>
            <a:endParaRPr lang="de-DE" altLang="en-US" sz="3200" dirty="0"/>
          </a:p>
          <a:p>
            <a:pPr eaLnBrk="1" hangingPunct="1">
              <a:lnSpc>
                <a:spcPct val="100000"/>
              </a:lnSpc>
              <a:spcAft>
                <a:spcPct val="0"/>
              </a:spcAft>
              <a:buClrTx/>
              <a:buFontTx/>
              <a:buNone/>
            </a:pPr>
            <a:r>
              <a:rPr lang="de-DE" altLang="en-US" sz="3200" dirty="0"/>
              <a:t>5. </a:t>
            </a:r>
            <a:r>
              <a:rPr lang="de-DE" altLang="en-US" sz="3200" dirty="0" err="1"/>
              <a:t>Conclusion</a:t>
            </a:r>
            <a:endParaRPr lang="de-DE" altLang="en-US" sz="3200" dirty="0"/>
          </a:p>
          <a:p>
            <a:pPr eaLnBrk="1" hangingPunct="1">
              <a:lnSpc>
                <a:spcPct val="100000"/>
              </a:lnSpc>
              <a:spcAft>
                <a:spcPct val="0"/>
              </a:spcAft>
              <a:buClrTx/>
              <a:buFontTx/>
              <a:buNone/>
            </a:pPr>
            <a:endParaRPr lang="de-DE" altLang="en-US" sz="24400" dirty="0"/>
          </a:p>
          <a:p>
            <a:pPr eaLnBrk="1" hangingPunct="1">
              <a:lnSpc>
                <a:spcPct val="100000"/>
              </a:lnSpc>
              <a:spcAft>
                <a:spcPct val="0"/>
              </a:spcAft>
              <a:buClrTx/>
              <a:buFontTx/>
              <a:buNone/>
            </a:pPr>
            <a:endParaRPr lang="de-DE" altLang="en-US" sz="24400" dirty="0"/>
          </a:p>
        </p:txBody>
      </p:sp>
      <p:sp>
        <p:nvSpPr>
          <p:cNvPr id="111618" name="AutoShape 2">
            <a:extLst>
              <a:ext uri="{FF2B5EF4-FFF2-40B4-BE49-F238E27FC236}">
                <a16:creationId xmlns:a16="http://schemas.microsoft.com/office/drawing/2014/main" id="{161705AD-73AB-3E89-21DC-297CBD9C0D21}"/>
              </a:ext>
            </a:extLst>
          </p:cNvPr>
          <p:cNvSpPr>
            <a:spLocks noChangeArrowheads="1"/>
          </p:cNvSpPr>
          <p:nvPr/>
        </p:nvSpPr>
        <p:spPr bwMode="auto">
          <a:xfrm>
            <a:off x="395287" y="2799656"/>
            <a:ext cx="433388" cy="341312"/>
          </a:xfrm>
          <a:prstGeom prst="rightArrow">
            <a:avLst>
              <a:gd name="adj1" fmla="val 50000"/>
              <a:gd name="adj2" fmla="val 31744"/>
            </a:avLst>
          </a:prstGeom>
          <a:solidFill>
            <a:srgbClr val="FF0000"/>
          </a:solidFill>
          <a:ln w="9360" cap="sq">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Tree>
    <p:extLst>
      <p:ext uri="{BB962C8B-B14F-4D97-AF65-F5344CB8AC3E}">
        <p14:creationId xmlns:p14="http://schemas.microsoft.com/office/powerpoint/2010/main" val="324241694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a:extLst>
              <a:ext uri="{FF2B5EF4-FFF2-40B4-BE49-F238E27FC236}">
                <a16:creationId xmlns:a16="http://schemas.microsoft.com/office/drawing/2014/main" id="{7DA59675-D2DE-2303-BF36-CD0D3A7F645B}"/>
              </a:ext>
            </a:extLst>
          </p:cNvPr>
          <p:cNvSpPr>
            <a:spLocks noChangeArrowheads="1"/>
          </p:cNvSpPr>
          <p:nvPr/>
        </p:nvSpPr>
        <p:spPr bwMode="auto">
          <a:xfrm>
            <a:off x="827088" y="620713"/>
            <a:ext cx="7629525" cy="5472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1050"/>
              </a:spcBef>
              <a:buClrTx/>
              <a:buFontTx/>
              <a:buNone/>
            </a:pPr>
            <a:r>
              <a:rPr lang="en-GB" altLang="de-GB" b="1">
                <a:solidFill>
                  <a:srgbClr val="E5E5FF"/>
                </a:solidFill>
              </a:rPr>
              <a:t>		Primordialist view</a:t>
            </a:r>
            <a:br>
              <a:rPr lang="en-GB" altLang="de-GB" b="1">
                <a:solidFill>
                  <a:srgbClr val="E5E5FF"/>
                </a:solidFill>
              </a:rPr>
            </a:br>
            <a:r>
              <a:rPr lang="en-GB" altLang="de-GB" b="1">
                <a:solidFill>
                  <a:srgbClr val="E5E5FF"/>
                </a:solidFill>
              </a:rPr>
              <a:t>		</a:t>
            </a:r>
            <a:r>
              <a:rPr lang="en-GB" altLang="de-GB">
                <a:solidFill>
                  <a:srgbClr val="E5E5FF"/>
                </a:solidFill>
              </a:rPr>
              <a:t>Key assumptions</a:t>
            </a:r>
            <a:br>
              <a:rPr lang="en-GB" altLang="de-GB">
                <a:solidFill>
                  <a:srgbClr val="E5E5FF"/>
                </a:solidFill>
              </a:rPr>
            </a:br>
            <a:br>
              <a:rPr lang="en-GB" altLang="de-GB">
                <a:solidFill>
                  <a:srgbClr val="E5E5FF"/>
                </a:solidFill>
              </a:rPr>
            </a:br>
            <a:r>
              <a:rPr lang="en-GB" altLang="de-GB">
                <a:solidFill>
                  <a:srgbClr val="E5E5FF"/>
                </a:solidFill>
              </a:rPr>
              <a:t>Nations are real process </a:t>
            </a:r>
            <a:br>
              <a:rPr lang="en-GB" altLang="de-GB">
                <a:solidFill>
                  <a:srgbClr val="E5E5FF"/>
                </a:solidFill>
              </a:rPr>
            </a:br>
            <a:br>
              <a:rPr lang="en-GB" altLang="de-GB">
                <a:solidFill>
                  <a:srgbClr val="E5E5FF"/>
                </a:solidFill>
              </a:rPr>
            </a:br>
            <a:r>
              <a:rPr lang="en-GB" altLang="de-GB">
                <a:solidFill>
                  <a:srgbClr val="E5E5FF"/>
                </a:solidFill>
              </a:rPr>
              <a:t>National sentiment is no construct</a:t>
            </a:r>
            <a:br>
              <a:rPr lang="en-GB" altLang="de-GB">
                <a:solidFill>
                  <a:srgbClr val="E5E5FF"/>
                </a:solidFill>
              </a:rPr>
            </a:br>
            <a:br>
              <a:rPr lang="en-GB" altLang="de-GB">
                <a:solidFill>
                  <a:srgbClr val="E5E5FF"/>
                </a:solidFill>
              </a:rPr>
            </a:br>
            <a:r>
              <a:rPr lang="en-GB" altLang="de-GB">
                <a:solidFill>
                  <a:srgbClr val="E5E5FF"/>
                </a:solidFill>
              </a:rPr>
              <a:t>It is rooted in a feeling of kinship</a:t>
            </a:r>
            <a:br>
              <a:rPr lang="en-GB" altLang="de-GB">
                <a:solidFill>
                  <a:srgbClr val="E5E5FF"/>
                </a:solidFill>
              </a:rPr>
            </a:br>
            <a:br>
              <a:rPr lang="en-GB" altLang="de-GB">
                <a:solidFill>
                  <a:srgbClr val="E5E5FF"/>
                </a:solidFill>
              </a:rPr>
            </a:br>
            <a:r>
              <a:rPr lang="en-GB" altLang="de-GB">
                <a:solidFill>
                  <a:srgbClr val="E5E5FF"/>
                </a:solidFill>
              </a:rPr>
              <a:t>Nations are eternal or at least go back to ancient times</a:t>
            </a:r>
            <a:br>
              <a:rPr lang="en-GB" altLang="de-GB">
                <a:solidFill>
                  <a:srgbClr val="E5E5FF"/>
                </a:solidFill>
              </a:rPr>
            </a:br>
            <a:endParaRPr lang="en-GB" altLang="de-GB">
              <a:solidFill>
                <a:srgbClr val="E5E5FF"/>
              </a:solidFill>
            </a:endParaRPr>
          </a:p>
        </p:txBody>
      </p:sp>
    </p:spTree>
    <p:extLst>
      <p:ext uri="{BB962C8B-B14F-4D97-AF65-F5344CB8AC3E}">
        <p14:creationId xmlns:p14="http://schemas.microsoft.com/office/powerpoint/2010/main" val="3473784850"/>
      </p:ext>
    </p:extLst>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9457" name="Rectangle 1">
            <a:extLst>
              <a:ext uri="{FF2B5EF4-FFF2-40B4-BE49-F238E27FC236}">
                <a16:creationId xmlns:a16="http://schemas.microsoft.com/office/drawing/2014/main" id="{D66DD43C-A045-3498-1781-552D8CD24E0C}"/>
              </a:ext>
            </a:extLst>
          </p:cNvPr>
          <p:cNvSpPr>
            <a:spLocks noChangeArrowheads="1"/>
          </p:cNvSpPr>
          <p:nvPr/>
        </p:nvSpPr>
        <p:spPr bwMode="auto">
          <a:xfrm>
            <a:off x="250825" y="1682750"/>
            <a:ext cx="8675688" cy="307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a:t>“Nation as a natural, God-given way of classifying men, as an inherent … political destiny, are a myth; nationalism, which sometimes takes preexisting cultures and turns them into nations, sometimes invents them, and often obliterates preexisting cultures: that is a reality”. </a:t>
            </a:r>
          </a:p>
          <a:p>
            <a:pPr algn="ctr">
              <a:buClrTx/>
              <a:buFontTx/>
              <a:buNone/>
            </a:pPr>
            <a:r>
              <a:rPr lang="en-GB" altLang="de-GB"/>
              <a:t>(Ernest Gellner) </a:t>
            </a:r>
          </a:p>
        </p:txBody>
      </p:sp>
      <p:sp>
        <p:nvSpPr>
          <p:cNvPr id="19458" name="Text Box 2">
            <a:extLst>
              <a:ext uri="{FF2B5EF4-FFF2-40B4-BE49-F238E27FC236}">
                <a16:creationId xmlns:a16="http://schemas.microsoft.com/office/drawing/2014/main" id="{330B2E6A-A5AD-9E8D-39A8-43B0CE4228B8}"/>
              </a:ext>
            </a:extLst>
          </p:cNvPr>
          <p:cNvSpPr txBox="1">
            <a:spLocks noChangeArrowheads="1"/>
          </p:cNvSpPr>
          <p:nvPr/>
        </p:nvSpPr>
        <p:spPr bwMode="auto">
          <a:xfrm>
            <a:off x="2628900" y="188913"/>
            <a:ext cx="3482975" cy="642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de-DE" altLang="de-GB" sz="3600" b="1">
                <a:solidFill>
                  <a:srgbClr val="E5E5FF"/>
                </a:solidFill>
              </a:rPr>
              <a:t>Modernist view</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0481" name="Text Box 1">
            <a:extLst>
              <a:ext uri="{FF2B5EF4-FFF2-40B4-BE49-F238E27FC236}">
                <a16:creationId xmlns:a16="http://schemas.microsoft.com/office/drawing/2014/main" id="{AC88F189-C093-36D6-E381-875531D9E1CA}"/>
              </a:ext>
            </a:extLst>
          </p:cNvPr>
          <p:cNvSpPr txBox="1">
            <a:spLocks noChangeArrowheads="1"/>
          </p:cNvSpPr>
          <p:nvPr/>
        </p:nvSpPr>
        <p:spPr bwMode="auto">
          <a:xfrm>
            <a:off x="468313" y="1052513"/>
            <a:ext cx="8351837" cy="5724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900"/>
              </a:spcBef>
              <a:buClr>
                <a:srgbClr val="FFFFFF"/>
              </a:buClr>
              <a:buFont typeface="Arial" panose="020B0604020202020204" pitchFamily="34" charset="0"/>
              <a:buChar char="•"/>
            </a:pPr>
            <a:r>
              <a:rPr lang="en-GB" altLang="de-GB" sz="2400"/>
              <a:t> Nations accompany the transition from agrarian societies to modern industrial societies </a:t>
            </a:r>
          </a:p>
          <a:p>
            <a:pPr>
              <a:spcBef>
                <a:spcPts val="900"/>
              </a:spcBef>
              <a:buClr>
                <a:srgbClr val="FFFFFF"/>
              </a:buClr>
              <a:buFont typeface="Arial" panose="020B0604020202020204" pitchFamily="34" charset="0"/>
              <a:buChar char="•"/>
            </a:pPr>
            <a:r>
              <a:rPr lang="en-GB" altLang="de-GB" sz="2400"/>
              <a:t> Nations  are functional for modern industrial society.</a:t>
            </a:r>
          </a:p>
          <a:p>
            <a:pPr>
              <a:spcBef>
                <a:spcPts val="900"/>
              </a:spcBef>
              <a:buClr>
                <a:srgbClr val="FFFFFF"/>
              </a:buClr>
              <a:buFont typeface="Arial" panose="020B0604020202020204" pitchFamily="34" charset="0"/>
              <a:buChar char="•"/>
            </a:pPr>
            <a:r>
              <a:rPr lang="en-GB" altLang="de-GB" sz="2400"/>
              <a:t> The most important tool in forming nations is the modern education system</a:t>
            </a:r>
          </a:p>
          <a:p>
            <a:pPr>
              <a:spcBef>
                <a:spcPts val="900"/>
              </a:spcBef>
              <a:buClr>
                <a:srgbClr val="FFFFFF"/>
              </a:buClr>
              <a:buFont typeface="Arial" panose="020B0604020202020204" pitchFamily="34" charset="0"/>
              <a:buChar char="•"/>
            </a:pPr>
            <a:r>
              <a:rPr lang="en-GB" altLang="de-GB" sz="2400"/>
              <a:t> The replacement of “low” by “high” cultures marks industrial society and nation building.</a:t>
            </a:r>
          </a:p>
          <a:p>
            <a:pPr>
              <a:spcBef>
                <a:spcPts val="900"/>
              </a:spcBef>
              <a:buClr>
                <a:srgbClr val="FFFFFF"/>
              </a:buClr>
              <a:buFont typeface="Arial" panose="020B0604020202020204" pitchFamily="34" charset="0"/>
              <a:buChar char="•"/>
            </a:pPr>
            <a:r>
              <a:rPr lang="en-GB" altLang="de-GB" sz="2400"/>
              <a:t> Nationalism imposes the new high culture on the population and uses material from old “low” cultures as raw material 		see also “The invention of tradition” (Eric Hobsbawm)</a:t>
            </a:r>
          </a:p>
          <a:p>
            <a:pPr>
              <a:spcBef>
                <a:spcPts val="900"/>
              </a:spcBef>
              <a:buClr>
                <a:srgbClr val="FFFFFF"/>
              </a:buClr>
              <a:buFont typeface="Arial" panose="020B0604020202020204" pitchFamily="34" charset="0"/>
              <a:buChar char="•"/>
            </a:pPr>
            <a:r>
              <a:rPr lang="en-GB" altLang="de-GB" sz="2400"/>
              <a:t> Nations are necessary, every single nation is contingent</a:t>
            </a:r>
          </a:p>
          <a:p>
            <a:pPr>
              <a:buClrTx/>
              <a:buFontTx/>
              <a:buNone/>
            </a:pPr>
            <a:endParaRPr lang="en-GB" altLang="de-GB" sz="2400"/>
          </a:p>
          <a:p>
            <a:pPr>
              <a:buClrTx/>
              <a:buFontTx/>
              <a:buNone/>
            </a:pPr>
            <a:r>
              <a:rPr lang="en-GB" altLang="de-GB" sz="2000"/>
              <a:t>Ernest Gellner, Nation and Nationalism</a:t>
            </a:r>
          </a:p>
        </p:txBody>
      </p:sp>
      <p:sp>
        <p:nvSpPr>
          <p:cNvPr id="20482" name="Text Box 2">
            <a:extLst>
              <a:ext uri="{FF2B5EF4-FFF2-40B4-BE49-F238E27FC236}">
                <a16:creationId xmlns:a16="http://schemas.microsoft.com/office/drawing/2014/main" id="{226D6E91-55CA-234E-856A-5CFBB68BEC11}"/>
              </a:ext>
            </a:extLst>
          </p:cNvPr>
          <p:cNvSpPr txBox="1">
            <a:spLocks noChangeArrowheads="1"/>
          </p:cNvSpPr>
          <p:nvPr/>
        </p:nvSpPr>
        <p:spPr bwMode="auto">
          <a:xfrm>
            <a:off x="0" y="134938"/>
            <a:ext cx="9144000" cy="825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2400" b="1"/>
              <a:t>Ernest Gellner</a:t>
            </a:r>
          </a:p>
          <a:p>
            <a:pPr algn="ctr">
              <a:buClrTx/>
              <a:buFontTx/>
              <a:buNone/>
            </a:pPr>
            <a:endParaRPr lang="en-GB" altLang="de-GB" sz="2400" b="1"/>
          </a:p>
        </p:txBody>
      </p:sp>
      <p:sp>
        <p:nvSpPr>
          <p:cNvPr id="20483" name="AutoShape 3">
            <a:extLst>
              <a:ext uri="{FF2B5EF4-FFF2-40B4-BE49-F238E27FC236}">
                <a16:creationId xmlns:a16="http://schemas.microsoft.com/office/drawing/2014/main" id="{F1CD7FCE-FE0C-F97C-8BAF-E82A1577DAC2}"/>
              </a:ext>
            </a:extLst>
          </p:cNvPr>
          <p:cNvSpPr>
            <a:spLocks noChangeArrowheads="1"/>
          </p:cNvSpPr>
          <p:nvPr/>
        </p:nvSpPr>
        <p:spPr bwMode="auto">
          <a:xfrm>
            <a:off x="1763713" y="4868863"/>
            <a:ext cx="522287" cy="269875"/>
          </a:xfrm>
          <a:custGeom>
            <a:avLst/>
            <a:gdLst>
              <a:gd name="G0" fmla="+- 1 0 0"/>
              <a:gd name="G1" fmla="+- 1 0 0"/>
              <a:gd name="G2" fmla="+- 1 0 0"/>
              <a:gd name="G3" fmla="+- 1 0 0"/>
              <a:gd name="G4" fmla="+- 1 0 0"/>
              <a:gd name="G5" fmla="+- 1 0 0"/>
              <a:gd name="G6" fmla="+- 1 0 0"/>
              <a:gd name="G7" fmla="+- 1 0 0"/>
              <a:gd name="G8" fmla="+- 1 0 0"/>
              <a:gd name="G9" fmla="+- 1 0 0"/>
              <a:gd name="G10" fmla="+- 1 0 0"/>
              <a:gd name="G11" fmla="+- 5400 0 0"/>
              <a:gd name="G12" fmla="+- 16200 0 0"/>
              <a:gd name="G13" fmla="+- 1 0 0"/>
              <a:gd name="G14" fmla="+- 1 0 0"/>
              <a:gd name="T0" fmla="*/ 9471651 w 21600"/>
              <a:gd name="T1" fmla="*/ 0 h 21600"/>
              <a:gd name="T2" fmla="*/ 0 w 21600"/>
              <a:gd name="T3" fmla="*/ 1685944 h 21600"/>
              <a:gd name="T4" fmla="*/ 9471651 w 21600"/>
              <a:gd name="T5" fmla="*/ 3371876 h 21600"/>
              <a:gd name="T6" fmla="*/ 12628875 w 21600"/>
              <a:gd name="T7" fmla="*/ 1685944 h 21600"/>
              <a:gd name="T8" fmla="*/ 3375 w 21600"/>
              <a:gd name="T9" fmla="*/ 5400 h 21600"/>
              <a:gd name="T10" fmla="*/ 18900 w 21600"/>
              <a:gd name="T11" fmla="*/ 16200 h 21600"/>
            </a:gdLst>
            <a:ahLst/>
            <a:cxnLst>
              <a:cxn ang="0">
                <a:pos x="T0" y="T1"/>
              </a:cxn>
              <a:cxn ang="0">
                <a:pos x="T2" y="T3"/>
              </a:cxn>
              <a:cxn ang="0">
                <a:pos x="T4" y="T5"/>
              </a:cxn>
              <a:cxn ang="0">
                <a:pos x="T6" y="T7"/>
              </a:cxn>
            </a:cxnLst>
            <a:rect l="T8" t="T9" r="T10" b="T11"/>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360" cap="sq">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a:extLst>
              <a:ext uri="{FF2B5EF4-FFF2-40B4-BE49-F238E27FC236}">
                <a16:creationId xmlns:a16="http://schemas.microsoft.com/office/drawing/2014/main" id="{31E5D933-62BA-2124-F251-124F6743E1D6}"/>
              </a:ext>
            </a:extLst>
          </p:cNvPr>
          <p:cNvSpPr>
            <a:spLocks noChangeArrowheads="1"/>
          </p:cNvSpPr>
          <p:nvPr/>
        </p:nvSpPr>
        <p:spPr bwMode="auto">
          <a:xfrm>
            <a:off x="755650" y="4568825"/>
            <a:ext cx="7993063"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3600"/>
              <a:t>“Nations do not make states and nationalisms but the other way round”. </a:t>
            </a:r>
          </a:p>
          <a:p>
            <a:pPr algn="ctr">
              <a:buClrTx/>
              <a:buFontTx/>
              <a:buNone/>
            </a:pPr>
            <a:r>
              <a:rPr lang="en-GB" altLang="de-GB" sz="3600"/>
              <a:t>(Eric Hobsbawm) </a:t>
            </a:r>
          </a:p>
        </p:txBody>
      </p:sp>
      <p:pic>
        <p:nvPicPr>
          <p:cNvPr id="21506" name="Picture 2">
            <a:extLst>
              <a:ext uri="{FF2B5EF4-FFF2-40B4-BE49-F238E27FC236}">
                <a16:creationId xmlns:a16="http://schemas.microsoft.com/office/drawing/2014/main" id="{8CBFC1C9-579E-3482-48FC-AA7DE9C3CC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580063" cy="38179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945689311"/>
      </p:ext>
    </p:extLst>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2529" name="Text Box 1">
            <a:extLst>
              <a:ext uri="{FF2B5EF4-FFF2-40B4-BE49-F238E27FC236}">
                <a16:creationId xmlns:a16="http://schemas.microsoft.com/office/drawing/2014/main" id="{8D78E9DA-4F2E-48CB-477F-24B8302773C7}"/>
              </a:ext>
            </a:extLst>
          </p:cNvPr>
          <p:cNvSpPr txBox="1">
            <a:spLocks noChangeArrowheads="1"/>
          </p:cNvSpPr>
          <p:nvPr/>
        </p:nvSpPr>
        <p:spPr bwMode="auto">
          <a:xfrm>
            <a:off x="755576" y="1557338"/>
            <a:ext cx="7940749" cy="28568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de-DE" altLang="de-GB" b="1" dirty="0" err="1"/>
              <a:t>Preconditions</a:t>
            </a:r>
            <a:r>
              <a:rPr lang="de-DE" altLang="de-GB" b="1" dirty="0"/>
              <a:t> </a:t>
            </a:r>
            <a:r>
              <a:rPr lang="de-DE" altLang="de-GB" b="1" dirty="0" err="1"/>
              <a:t>of</a:t>
            </a:r>
            <a:r>
              <a:rPr lang="de-DE" altLang="de-GB" b="1" dirty="0"/>
              <a:t> </a:t>
            </a:r>
            <a:r>
              <a:rPr lang="de-DE" altLang="de-GB" b="1" dirty="0" err="1"/>
              <a:t>nations</a:t>
            </a:r>
            <a:endParaRPr lang="de-DE" altLang="de-GB" b="1" dirty="0"/>
          </a:p>
          <a:p>
            <a:pPr algn="ctr">
              <a:buClrTx/>
              <a:buFontTx/>
              <a:buNone/>
            </a:pPr>
            <a:endParaRPr lang="de-DE" altLang="de-GB" sz="1800" dirty="0"/>
          </a:p>
          <a:p>
            <a:pPr>
              <a:spcBef>
                <a:spcPts val="1500"/>
              </a:spcBef>
              <a:buClr>
                <a:srgbClr val="FFFFFF"/>
              </a:buClr>
              <a:buFont typeface="Arial" panose="020B0604020202020204" pitchFamily="34" charset="0"/>
              <a:buChar char="•"/>
            </a:pPr>
            <a:r>
              <a:rPr lang="de-DE" altLang="de-GB" sz="2400" dirty="0"/>
              <a:t> </a:t>
            </a:r>
            <a:r>
              <a:rPr lang="de-DE" altLang="de-GB" sz="2400" dirty="0" err="1"/>
              <a:t>Capitalism</a:t>
            </a:r>
            <a:r>
              <a:rPr lang="de-DE" altLang="de-GB" sz="2400" dirty="0"/>
              <a:t> </a:t>
            </a:r>
            <a:r>
              <a:rPr lang="de-DE" altLang="de-GB" sz="2400" dirty="0" err="1"/>
              <a:t>as</a:t>
            </a:r>
            <a:r>
              <a:rPr lang="de-DE" altLang="de-GB" sz="2400" dirty="0"/>
              <a:t> a modern </a:t>
            </a:r>
            <a:r>
              <a:rPr lang="de-DE" altLang="de-GB" sz="2400" dirty="0" err="1"/>
              <a:t>system</a:t>
            </a:r>
            <a:r>
              <a:rPr lang="de-DE" altLang="de-GB" sz="2400" dirty="0"/>
              <a:t> </a:t>
            </a:r>
            <a:r>
              <a:rPr lang="de-DE" altLang="de-GB" sz="2400" dirty="0" err="1"/>
              <a:t>of</a:t>
            </a:r>
            <a:r>
              <a:rPr lang="de-DE" altLang="de-GB" sz="2400" dirty="0"/>
              <a:t> </a:t>
            </a:r>
            <a:r>
              <a:rPr lang="de-DE" altLang="de-GB" sz="2400" dirty="0" err="1"/>
              <a:t>production</a:t>
            </a:r>
            <a:r>
              <a:rPr lang="de-DE" altLang="de-GB" sz="2400" dirty="0"/>
              <a:t> and </a:t>
            </a:r>
            <a:r>
              <a:rPr lang="de-DE" altLang="de-GB" sz="2400" dirty="0" err="1"/>
              <a:t>productive</a:t>
            </a:r>
            <a:r>
              <a:rPr lang="de-DE" altLang="de-GB" sz="2400" dirty="0"/>
              <a:t> </a:t>
            </a:r>
            <a:r>
              <a:rPr lang="de-DE" altLang="de-GB" sz="2400" dirty="0" err="1"/>
              <a:t>relations</a:t>
            </a:r>
            <a:endParaRPr lang="de-DE" altLang="de-GB" sz="2400" dirty="0"/>
          </a:p>
          <a:p>
            <a:pPr>
              <a:spcBef>
                <a:spcPts val="1500"/>
              </a:spcBef>
              <a:buClr>
                <a:srgbClr val="FFFFFF"/>
              </a:buClr>
              <a:buFont typeface="Arial" panose="020B0604020202020204" pitchFamily="34" charset="0"/>
              <a:buChar char="•"/>
            </a:pPr>
            <a:r>
              <a:rPr lang="de-DE" altLang="de-GB" sz="2400" dirty="0"/>
              <a:t> Print </a:t>
            </a:r>
            <a:r>
              <a:rPr lang="de-DE" altLang="de-GB" sz="2400" dirty="0" err="1"/>
              <a:t>as</a:t>
            </a:r>
            <a:r>
              <a:rPr lang="de-DE" altLang="de-GB" sz="2400" dirty="0"/>
              <a:t> a modern </a:t>
            </a:r>
            <a:r>
              <a:rPr lang="de-DE" altLang="de-GB" sz="2400" dirty="0" err="1"/>
              <a:t>technology</a:t>
            </a:r>
            <a:r>
              <a:rPr lang="de-DE" altLang="de-GB" sz="2400" dirty="0"/>
              <a:t> </a:t>
            </a:r>
            <a:r>
              <a:rPr lang="de-DE" altLang="de-GB" sz="2400" dirty="0" err="1"/>
              <a:t>of</a:t>
            </a:r>
            <a:r>
              <a:rPr lang="de-DE" altLang="de-GB" sz="2400" dirty="0"/>
              <a:t> </a:t>
            </a:r>
            <a:r>
              <a:rPr lang="de-DE" altLang="de-GB" sz="2400" dirty="0" err="1"/>
              <a:t>communication</a:t>
            </a:r>
            <a:endParaRPr lang="de-DE" altLang="de-GB" sz="2400" dirty="0"/>
          </a:p>
          <a:p>
            <a:pPr>
              <a:spcBef>
                <a:spcPts val="1500"/>
              </a:spcBef>
              <a:buClr>
                <a:srgbClr val="FFFFFF"/>
              </a:buClr>
              <a:buFont typeface="Arial" panose="020B0604020202020204" pitchFamily="34" charset="0"/>
              <a:buChar char="•"/>
            </a:pPr>
            <a:r>
              <a:rPr lang="de-DE" altLang="de-GB" sz="2400" dirty="0"/>
              <a:t> Human </a:t>
            </a:r>
            <a:r>
              <a:rPr lang="de-DE" altLang="de-GB" sz="2400" dirty="0" err="1"/>
              <a:t>linguistic</a:t>
            </a:r>
            <a:r>
              <a:rPr lang="de-DE" altLang="de-GB" sz="2400" dirty="0"/>
              <a:t> </a:t>
            </a:r>
            <a:r>
              <a:rPr lang="de-DE" altLang="de-GB" sz="2400" dirty="0" err="1"/>
              <a:t>diversity</a:t>
            </a:r>
            <a:endParaRPr lang="de-DE" altLang="de-GB" sz="2400" dirty="0"/>
          </a:p>
        </p:txBody>
      </p:sp>
      <p:sp>
        <p:nvSpPr>
          <p:cNvPr id="22530" name="Text Box 2">
            <a:extLst>
              <a:ext uri="{FF2B5EF4-FFF2-40B4-BE49-F238E27FC236}">
                <a16:creationId xmlns:a16="http://schemas.microsoft.com/office/drawing/2014/main" id="{8485C965-357E-40FC-51A5-7C45E755A043}"/>
              </a:ext>
            </a:extLst>
          </p:cNvPr>
          <p:cNvSpPr txBox="1">
            <a:spLocks noChangeArrowheads="1"/>
          </p:cNvSpPr>
          <p:nvPr/>
        </p:nvSpPr>
        <p:spPr bwMode="auto">
          <a:xfrm>
            <a:off x="0" y="404813"/>
            <a:ext cx="91440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de-DE" altLang="de-GB" sz="2400"/>
              <a:t>Benedict Anderson</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3553" name="Rectangle 1">
            <a:extLst>
              <a:ext uri="{FF2B5EF4-FFF2-40B4-BE49-F238E27FC236}">
                <a16:creationId xmlns:a16="http://schemas.microsoft.com/office/drawing/2014/main" id="{CAB6714C-0E8C-CABE-FAE4-F9D0671C15A6}"/>
              </a:ext>
            </a:extLst>
          </p:cNvPr>
          <p:cNvSpPr>
            <a:spLocks noChangeArrowheads="1"/>
          </p:cNvSpPr>
          <p:nvPr/>
        </p:nvSpPr>
        <p:spPr bwMode="auto">
          <a:xfrm>
            <a:off x="827088" y="620713"/>
            <a:ext cx="7629525" cy="5472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de-DE" altLang="de-GB" b="1">
                <a:solidFill>
                  <a:srgbClr val="E5E5FF"/>
                </a:solidFill>
              </a:rPr>
              <a:t>		Modernist view</a:t>
            </a:r>
            <a:br>
              <a:rPr lang="de-DE" altLang="de-GB" b="1">
                <a:solidFill>
                  <a:srgbClr val="E5E5FF"/>
                </a:solidFill>
              </a:rPr>
            </a:br>
            <a:r>
              <a:rPr lang="de-DE" altLang="de-GB" b="1">
                <a:solidFill>
                  <a:srgbClr val="E5E5FF"/>
                </a:solidFill>
              </a:rPr>
              <a:t>		</a:t>
            </a:r>
            <a:r>
              <a:rPr lang="de-DE" altLang="de-GB">
                <a:solidFill>
                  <a:srgbClr val="E5E5FF"/>
                </a:solidFill>
              </a:rPr>
              <a:t>Key assumptions</a:t>
            </a:r>
            <a:br>
              <a:rPr lang="de-DE" altLang="de-GB">
                <a:solidFill>
                  <a:srgbClr val="E5E5FF"/>
                </a:solidFill>
              </a:rPr>
            </a:br>
            <a:br>
              <a:rPr lang="de-DE" altLang="de-GB">
                <a:solidFill>
                  <a:srgbClr val="E5E5FF"/>
                </a:solidFill>
              </a:rPr>
            </a:br>
            <a:r>
              <a:rPr lang="de-DE" altLang="de-GB">
                <a:solidFill>
                  <a:srgbClr val="E5E5FF"/>
                </a:solidFill>
              </a:rPr>
              <a:t>Nations are a product of modernity</a:t>
            </a:r>
            <a:br>
              <a:rPr lang="de-DE" altLang="de-GB">
                <a:solidFill>
                  <a:srgbClr val="E5E5FF"/>
                </a:solidFill>
              </a:rPr>
            </a:br>
            <a:br>
              <a:rPr lang="de-DE" altLang="de-GB">
                <a:solidFill>
                  <a:srgbClr val="E5E5FF"/>
                </a:solidFill>
              </a:rPr>
            </a:br>
            <a:r>
              <a:rPr lang="de-DE" altLang="de-GB">
                <a:solidFill>
                  <a:srgbClr val="E5E5FF"/>
                </a:solidFill>
              </a:rPr>
              <a:t>Nations are constructed by elites</a:t>
            </a:r>
            <a:br>
              <a:rPr lang="de-DE" altLang="de-GB">
                <a:solidFill>
                  <a:srgbClr val="E5E5FF"/>
                </a:solidFill>
              </a:rPr>
            </a:br>
            <a:br>
              <a:rPr lang="de-DE" altLang="de-GB">
                <a:solidFill>
                  <a:srgbClr val="E5E5FF"/>
                </a:solidFill>
              </a:rPr>
            </a:br>
            <a:r>
              <a:rPr lang="de-DE" altLang="de-GB">
                <a:solidFill>
                  <a:srgbClr val="E5E5FF"/>
                </a:solidFill>
              </a:rPr>
              <a:t>Nationalists created nations</a:t>
            </a:r>
            <a:br>
              <a:rPr lang="de-DE" altLang="de-GB">
                <a:solidFill>
                  <a:srgbClr val="E5E5FF"/>
                </a:solidFill>
              </a:rPr>
            </a:br>
            <a:br>
              <a:rPr lang="de-DE" altLang="de-GB">
                <a:solidFill>
                  <a:srgbClr val="E5E5FF"/>
                </a:solidFill>
              </a:rPr>
            </a:br>
            <a:endParaRPr lang="de-DE" altLang="de-GB">
              <a:solidFill>
                <a:srgbClr val="E5E5FF"/>
              </a:solidFill>
            </a:endParaRP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4577" name="Text Box 1">
            <a:extLst>
              <a:ext uri="{FF2B5EF4-FFF2-40B4-BE49-F238E27FC236}">
                <a16:creationId xmlns:a16="http://schemas.microsoft.com/office/drawing/2014/main" id="{27E42639-0B71-F712-D6F0-D4D7CE19921C}"/>
              </a:ext>
            </a:extLst>
          </p:cNvPr>
          <p:cNvSpPr txBox="1">
            <a:spLocks noChangeArrowheads="1"/>
          </p:cNvSpPr>
          <p:nvPr/>
        </p:nvSpPr>
        <p:spPr bwMode="auto">
          <a:xfrm>
            <a:off x="468313" y="1144588"/>
            <a:ext cx="8351837" cy="408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en-GB" altLang="de-GB" sz="2400"/>
              <a:t>		Critics of the modernist position</a:t>
            </a:r>
          </a:p>
          <a:p>
            <a:pPr>
              <a:buClrTx/>
              <a:buFontTx/>
              <a:buNone/>
            </a:pPr>
            <a:endParaRPr lang="en-GB" altLang="de-GB" sz="2400"/>
          </a:p>
          <a:p>
            <a:pPr algn="ctr">
              <a:buClrTx/>
              <a:buFontTx/>
              <a:buNone/>
            </a:pPr>
            <a:r>
              <a:rPr lang="en-GB" altLang="de-GB"/>
              <a:t>“For the diffusion of national ideas could only occur in specific social settings. Nation-building was never a mere project of ambitious or narcissistic intellectuals… Intellectuals can “invent” national communities only if certain objective preconditions for the formation of a nation already exist.”</a:t>
            </a:r>
          </a:p>
          <a:p>
            <a:pPr>
              <a:buClrTx/>
              <a:buFontTx/>
              <a:buNone/>
            </a:pPr>
            <a:endParaRPr lang="en-GB" altLang="de-GB"/>
          </a:p>
          <a:p>
            <a:pPr>
              <a:buClrTx/>
              <a:buFontTx/>
              <a:buNone/>
            </a:pPr>
            <a:r>
              <a:rPr lang="en-GB" altLang="de-GB" sz="1800"/>
              <a:t>Miroslav Hroch, From National Movement to the Fully-Formed Nation, p. 61</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
            <a:extLst>
              <a:ext uri="{FF2B5EF4-FFF2-40B4-BE49-F238E27FC236}">
                <a16:creationId xmlns:a16="http://schemas.microsoft.com/office/drawing/2014/main" id="{9ADFB0C8-C4B4-858A-84A2-5330DC96D85E}"/>
              </a:ext>
            </a:extLst>
          </p:cNvPr>
          <p:cNvSpPr>
            <a:spLocks noChangeArrowheads="1"/>
          </p:cNvSpPr>
          <p:nvPr/>
        </p:nvSpPr>
        <p:spPr bwMode="auto">
          <a:xfrm>
            <a:off x="1116013" y="765175"/>
            <a:ext cx="7632700" cy="110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spAutoFit/>
          </a:bodyPr>
          <a:lstStyle>
            <a:lvl1pPr>
              <a:lnSpc>
                <a:spcPct val="93000"/>
              </a:lnSpc>
              <a:spcAft>
                <a:spcPts val="1288"/>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dirty="0"/>
              <a:t>			            </a:t>
            </a:r>
            <a:r>
              <a:rPr lang="de-DE" altLang="en-US" sz="3600" b="1" dirty="0"/>
              <a:t>Outline</a:t>
            </a:r>
          </a:p>
          <a:p>
            <a:pPr eaLnBrk="1" hangingPunct="1">
              <a:lnSpc>
                <a:spcPct val="100000"/>
              </a:lnSpc>
              <a:spcAft>
                <a:spcPct val="0"/>
              </a:spcAft>
              <a:buClrTx/>
              <a:buFontTx/>
              <a:buNone/>
            </a:pPr>
            <a:endParaRPr lang="de-DE" altLang="en-US" sz="2800" dirty="0"/>
          </a:p>
          <a:p>
            <a:pPr eaLnBrk="1" hangingPunct="1">
              <a:lnSpc>
                <a:spcPct val="100000"/>
              </a:lnSpc>
              <a:spcAft>
                <a:spcPct val="0"/>
              </a:spcAft>
              <a:buClrTx/>
              <a:buFontTx/>
              <a:buNone/>
            </a:pPr>
            <a:r>
              <a:rPr lang="de-DE" altLang="en-US" sz="2800" dirty="0"/>
              <a:t>1. </a:t>
            </a:r>
            <a:r>
              <a:rPr lang="de-DE" altLang="en-US" sz="3200" dirty="0" err="1"/>
              <a:t>Introduction</a:t>
            </a:r>
            <a:endParaRPr lang="de-DE" altLang="en-US" sz="3200" dirty="0"/>
          </a:p>
          <a:p>
            <a:pPr eaLnBrk="1" hangingPunct="1">
              <a:lnSpc>
                <a:spcPct val="100000"/>
              </a:lnSpc>
              <a:spcAft>
                <a:spcPct val="0"/>
              </a:spcAft>
              <a:buClrTx/>
            </a:pPr>
            <a:r>
              <a:rPr lang="de-DE" altLang="en-US" sz="3200" dirty="0"/>
              <a:t>2. </a:t>
            </a:r>
            <a:r>
              <a:rPr lang="de-DE" altLang="en-US" sz="3200" dirty="0" err="1"/>
              <a:t>What</a:t>
            </a:r>
            <a:r>
              <a:rPr lang="de-DE" altLang="en-US" sz="3200" dirty="0"/>
              <a:t> </a:t>
            </a:r>
            <a:r>
              <a:rPr lang="de-DE" altLang="en-US" sz="3200" dirty="0" err="1"/>
              <a:t>is</a:t>
            </a:r>
            <a:r>
              <a:rPr lang="de-DE" altLang="en-US" sz="3200" dirty="0"/>
              <a:t> a </a:t>
            </a:r>
            <a:r>
              <a:rPr lang="de-DE" altLang="en-US" sz="3200" dirty="0" err="1"/>
              <a:t>nation</a:t>
            </a:r>
            <a:r>
              <a:rPr lang="de-DE" altLang="en-US" sz="3200" dirty="0"/>
              <a:t>? 	</a:t>
            </a:r>
          </a:p>
          <a:p>
            <a:pPr eaLnBrk="1" hangingPunct="1">
              <a:lnSpc>
                <a:spcPct val="100000"/>
              </a:lnSpc>
              <a:spcAft>
                <a:spcPct val="0"/>
              </a:spcAft>
              <a:buClrTx/>
              <a:buFontTx/>
              <a:buNone/>
            </a:pPr>
            <a:r>
              <a:rPr lang="de-DE" altLang="en-US" sz="3200" dirty="0"/>
              <a:t>4. Do </a:t>
            </a:r>
            <a:r>
              <a:rPr lang="de-DE" altLang="en-US" sz="3200" dirty="0" err="1"/>
              <a:t>nations</a:t>
            </a:r>
            <a:r>
              <a:rPr lang="de-DE" altLang="en-US" sz="3200" dirty="0"/>
              <a:t> </a:t>
            </a:r>
            <a:r>
              <a:rPr lang="de-DE" altLang="en-US" sz="3200" dirty="0" err="1"/>
              <a:t>need</a:t>
            </a:r>
            <a:r>
              <a:rPr lang="de-DE" altLang="en-US" sz="3200" dirty="0"/>
              <a:t> </a:t>
            </a:r>
            <a:r>
              <a:rPr lang="de-DE" altLang="en-US" sz="3200" dirty="0" err="1"/>
              <a:t>navels</a:t>
            </a:r>
            <a:r>
              <a:rPr lang="de-DE" altLang="en-US" sz="3200" dirty="0"/>
              <a:t>?</a:t>
            </a:r>
          </a:p>
          <a:p>
            <a:pPr eaLnBrk="1" hangingPunct="1">
              <a:lnSpc>
                <a:spcPct val="100000"/>
              </a:lnSpc>
              <a:spcAft>
                <a:spcPct val="0"/>
              </a:spcAft>
              <a:buClrTx/>
              <a:buFontTx/>
              <a:buNone/>
            </a:pPr>
            <a:r>
              <a:rPr lang="de-DE" altLang="en-US" sz="3200" dirty="0"/>
              <a:t>5. </a:t>
            </a:r>
            <a:r>
              <a:rPr lang="de-DE" altLang="en-US" sz="3200" dirty="0" err="1"/>
              <a:t>Nationalism</a:t>
            </a:r>
            <a:r>
              <a:rPr lang="de-DE" altLang="en-US" sz="3200" dirty="0"/>
              <a:t> and national </a:t>
            </a:r>
            <a:r>
              <a:rPr lang="de-DE" altLang="en-US" sz="3200" dirty="0" err="1"/>
              <a:t>indifference</a:t>
            </a:r>
            <a:endParaRPr lang="de-DE" altLang="en-US" sz="3200" dirty="0"/>
          </a:p>
          <a:p>
            <a:pPr eaLnBrk="1" hangingPunct="1">
              <a:lnSpc>
                <a:spcPct val="100000"/>
              </a:lnSpc>
              <a:spcAft>
                <a:spcPct val="0"/>
              </a:spcAft>
              <a:buClrTx/>
              <a:buFontTx/>
              <a:buNone/>
            </a:pPr>
            <a:r>
              <a:rPr lang="de-DE" altLang="en-US" sz="3200" dirty="0"/>
              <a:t>6. </a:t>
            </a:r>
            <a:r>
              <a:rPr lang="de-DE" altLang="en-US" sz="3200" dirty="0" err="1"/>
              <a:t>Conclusion</a:t>
            </a:r>
            <a:endParaRPr lang="de-DE" altLang="en-US" sz="3200" dirty="0"/>
          </a:p>
          <a:p>
            <a:pPr eaLnBrk="1" hangingPunct="1">
              <a:lnSpc>
                <a:spcPct val="100000"/>
              </a:lnSpc>
              <a:spcAft>
                <a:spcPct val="0"/>
              </a:spcAft>
              <a:buClrTx/>
              <a:buFontTx/>
              <a:buNone/>
            </a:pPr>
            <a:endParaRPr lang="de-DE" altLang="en-US" sz="24400" dirty="0"/>
          </a:p>
          <a:p>
            <a:pPr eaLnBrk="1" hangingPunct="1">
              <a:lnSpc>
                <a:spcPct val="100000"/>
              </a:lnSpc>
              <a:spcAft>
                <a:spcPct val="0"/>
              </a:spcAft>
              <a:buClrTx/>
              <a:buFontTx/>
              <a:buNone/>
            </a:pPr>
            <a:endParaRPr lang="de-DE" altLang="en-US" sz="24400" dirty="0"/>
          </a:p>
        </p:txBody>
      </p:sp>
      <p:sp>
        <p:nvSpPr>
          <p:cNvPr id="2" name="AutoShape 2">
            <a:extLst>
              <a:ext uri="{FF2B5EF4-FFF2-40B4-BE49-F238E27FC236}">
                <a16:creationId xmlns:a16="http://schemas.microsoft.com/office/drawing/2014/main" id="{6B91F45D-EF01-F0D8-FAC5-72CE5B6D70C9}"/>
              </a:ext>
            </a:extLst>
          </p:cNvPr>
          <p:cNvSpPr>
            <a:spLocks noChangeArrowheads="1"/>
          </p:cNvSpPr>
          <p:nvPr/>
        </p:nvSpPr>
        <p:spPr bwMode="auto">
          <a:xfrm>
            <a:off x="395287" y="1844824"/>
            <a:ext cx="433388" cy="341312"/>
          </a:xfrm>
          <a:prstGeom prst="rightArrow">
            <a:avLst>
              <a:gd name="adj1" fmla="val 50000"/>
              <a:gd name="adj2" fmla="val 31744"/>
            </a:avLst>
          </a:prstGeom>
          <a:solidFill>
            <a:srgbClr val="FF0000"/>
          </a:solidFill>
          <a:ln w="9360" cap="sq">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a:extLst>
              <a:ext uri="{FF2B5EF4-FFF2-40B4-BE49-F238E27FC236}">
                <a16:creationId xmlns:a16="http://schemas.microsoft.com/office/drawing/2014/main" id="{C538A4AD-04B6-F319-03EA-577E8A0EE6BA}"/>
              </a:ext>
            </a:extLst>
          </p:cNvPr>
          <p:cNvSpPr>
            <a:spLocks noChangeArrowheads="1"/>
          </p:cNvSpPr>
          <p:nvPr/>
        </p:nvSpPr>
        <p:spPr bwMode="auto">
          <a:xfrm>
            <a:off x="574675" y="255588"/>
            <a:ext cx="8569325" cy="4848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endParaRPr lang="de-DE" altLang="de-GB" sz="1800">
              <a:latin typeface="Garamond" panose="02020404030301010803" pitchFamily="18" charset="0"/>
            </a:endParaRPr>
          </a:p>
          <a:p>
            <a:pPr>
              <a:lnSpc>
                <a:spcPct val="150000"/>
              </a:lnSpc>
              <a:buClrTx/>
              <a:buFontTx/>
              <a:buNone/>
            </a:pPr>
            <a:r>
              <a:rPr lang="en-GB" altLang="de-GB" sz="2400"/>
              <a:t>“A nation can therefore be defined as </a:t>
            </a:r>
          </a:p>
          <a:p>
            <a:pPr>
              <a:lnSpc>
                <a:spcPct val="150000"/>
              </a:lnSpc>
              <a:buClr>
                <a:srgbClr val="FFFFFF"/>
              </a:buClr>
              <a:buFont typeface="Arial" panose="020B0604020202020204" pitchFamily="34" charset="0"/>
              <a:buChar char="•"/>
            </a:pPr>
            <a:r>
              <a:rPr lang="en-GB" altLang="de-GB" sz="2400" i="1"/>
              <a:t> a named human population </a:t>
            </a:r>
          </a:p>
          <a:p>
            <a:pPr>
              <a:lnSpc>
                <a:spcPct val="150000"/>
              </a:lnSpc>
              <a:buClr>
                <a:srgbClr val="FFFFFF"/>
              </a:buClr>
              <a:buFont typeface="Arial" panose="020B0604020202020204" pitchFamily="34" charset="0"/>
              <a:buChar char="•"/>
            </a:pPr>
            <a:r>
              <a:rPr lang="en-GB" altLang="de-GB" sz="2400" i="1"/>
              <a:t> sharing an historic territory, </a:t>
            </a:r>
          </a:p>
          <a:p>
            <a:pPr>
              <a:lnSpc>
                <a:spcPct val="150000"/>
              </a:lnSpc>
              <a:buClr>
                <a:srgbClr val="FFFFFF"/>
              </a:buClr>
              <a:buFont typeface="Arial" panose="020B0604020202020204" pitchFamily="34" charset="0"/>
              <a:buChar char="•"/>
            </a:pPr>
            <a:r>
              <a:rPr lang="en-GB" altLang="de-GB" sz="2400" i="1"/>
              <a:t> common myths and historical memories, </a:t>
            </a:r>
          </a:p>
          <a:p>
            <a:pPr>
              <a:lnSpc>
                <a:spcPct val="150000"/>
              </a:lnSpc>
              <a:buClr>
                <a:srgbClr val="FFFFFF"/>
              </a:buClr>
              <a:buFont typeface="Arial" panose="020B0604020202020204" pitchFamily="34" charset="0"/>
              <a:buChar char="•"/>
            </a:pPr>
            <a:r>
              <a:rPr lang="en-GB" altLang="de-GB" sz="2400" i="1"/>
              <a:t> a mass public culture, </a:t>
            </a:r>
          </a:p>
          <a:p>
            <a:pPr>
              <a:lnSpc>
                <a:spcPct val="150000"/>
              </a:lnSpc>
              <a:buClr>
                <a:srgbClr val="FFFFFF"/>
              </a:buClr>
              <a:buFont typeface="Arial" panose="020B0604020202020204" pitchFamily="34" charset="0"/>
              <a:buChar char="•"/>
            </a:pPr>
            <a:r>
              <a:rPr lang="en-GB" altLang="de-GB" sz="2400" i="1"/>
              <a:t> a common economy </a:t>
            </a:r>
          </a:p>
          <a:p>
            <a:pPr>
              <a:lnSpc>
                <a:spcPct val="150000"/>
              </a:lnSpc>
              <a:buClr>
                <a:srgbClr val="FFFFFF"/>
              </a:buClr>
              <a:buFont typeface="Arial" panose="020B0604020202020204" pitchFamily="34" charset="0"/>
              <a:buChar char="•"/>
            </a:pPr>
            <a:r>
              <a:rPr lang="en-GB" altLang="de-GB" sz="2400" i="1"/>
              <a:t> and common legal rights and duties for all members</a:t>
            </a:r>
            <a:r>
              <a:rPr lang="en-GB" altLang="de-GB" sz="2400"/>
              <a:t>.“</a:t>
            </a:r>
          </a:p>
          <a:p>
            <a:pPr>
              <a:buClrTx/>
              <a:buFontTx/>
              <a:buNone/>
            </a:pPr>
            <a:endParaRPr lang="en-GB" altLang="de-GB" sz="2400"/>
          </a:p>
          <a:p>
            <a:pPr algn="ctr">
              <a:buClrTx/>
              <a:buFontTx/>
              <a:buNone/>
            </a:pPr>
            <a:r>
              <a:rPr lang="en-GB" altLang="de-GB" sz="1800"/>
              <a:t>Anthony D. Smith: National Identity. Reno, Las Vegas, London 1991, p. 14.</a:t>
            </a:r>
          </a:p>
        </p:txBody>
      </p:sp>
      <p:sp>
        <p:nvSpPr>
          <p:cNvPr id="26626" name="Rectangle 2">
            <a:extLst>
              <a:ext uri="{FF2B5EF4-FFF2-40B4-BE49-F238E27FC236}">
                <a16:creationId xmlns:a16="http://schemas.microsoft.com/office/drawing/2014/main" id="{D481600E-11A0-C5E6-6AFC-281FADDB99DA}"/>
              </a:ext>
            </a:extLst>
          </p:cNvPr>
          <p:cNvSpPr>
            <a:spLocks noChangeArrowheads="1"/>
          </p:cNvSpPr>
          <p:nvPr/>
        </p:nvSpPr>
        <p:spPr bwMode="auto">
          <a:xfrm>
            <a:off x="395288" y="4937125"/>
            <a:ext cx="7772400" cy="192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2400" b="1">
                <a:solidFill>
                  <a:srgbClr val="E5E5FF"/>
                </a:solidFill>
                <a:effectLst>
                  <a:outerShdw blurRad="38100" dist="38100" dir="2700000" algn="tl">
                    <a:srgbClr val="000000"/>
                  </a:outerShdw>
                </a:effectLst>
                <a:latin typeface="Century" panose="02040604050505020304" pitchFamily="18" charset="0"/>
              </a:rPr>
              <a:t>http://nationalismproject.org</a:t>
            </a:r>
          </a:p>
        </p:txBody>
      </p:sp>
    </p:spTree>
    <p:extLst>
      <p:ext uri="{BB962C8B-B14F-4D97-AF65-F5344CB8AC3E}">
        <p14:creationId xmlns:p14="http://schemas.microsoft.com/office/powerpoint/2010/main" val="232307098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a:extLst>
              <a:ext uri="{FF2B5EF4-FFF2-40B4-BE49-F238E27FC236}">
                <a16:creationId xmlns:a16="http://schemas.microsoft.com/office/drawing/2014/main" id="{91DD3922-C77D-ABFA-AEA3-90E80D60BA4E}"/>
              </a:ext>
            </a:extLst>
          </p:cNvPr>
          <p:cNvSpPr>
            <a:spLocks noChangeArrowheads="1"/>
          </p:cNvSpPr>
          <p:nvPr/>
        </p:nvSpPr>
        <p:spPr bwMode="auto">
          <a:xfrm>
            <a:off x="323850" y="188913"/>
            <a:ext cx="8642350" cy="6335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2400" b="1" dirty="0">
                <a:solidFill>
                  <a:srgbClr val="E5E5FF"/>
                </a:solidFill>
              </a:rPr>
              <a:t>	Intermediary position (Anthony D. Smith)</a:t>
            </a:r>
            <a:br>
              <a:rPr lang="en-GB" altLang="de-GB" sz="2400" b="1" dirty="0">
                <a:solidFill>
                  <a:srgbClr val="E5E5FF"/>
                </a:solidFill>
              </a:rPr>
            </a:br>
            <a:r>
              <a:rPr lang="en-GB" altLang="de-GB" sz="2400" b="1" dirty="0">
                <a:solidFill>
                  <a:srgbClr val="E5E5FF"/>
                </a:solidFill>
              </a:rPr>
              <a:t>			</a:t>
            </a:r>
            <a:r>
              <a:rPr lang="en-GB" altLang="de-GB" sz="2400" dirty="0">
                <a:solidFill>
                  <a:srgbClr val="E5E5FF"/>
                </a:solidFill>
              </a:rPr>
              <a:t>Key assumptions</a:t>
            </a:r>
            <a:br>
              <a:rPr lang="en-GB" altLang="de-GB" sz="2400" dirty="0">
                <a:solidFill>
                  <a:srgbClr val="E5E5FF"/>
                </a:solidFill>
              </a:rPr>
            </a:br>
            <a:br>
              <a:rPr lang="en-GB" altLang="de-GB" sz="2400" dirty="0">
                <a:solidFill>
                  <a:srgbClr val="E5E5FF"/>
                </a:solidFill>
              </a:rPr>
            </a:br>
            <a:r>
              <a:rPr lang="en-GB" altLang="de-GB" sz="2400" dirty="0">
                <a:solidFill>
                  <a:srgbClr val="E5E5FF"/>
                </a:solidFill>
              </a:rPr>
              <a:t>Nations are a modern phenomenon, but have roots in pre-modern eras and cultures</a:t>
            </a:r>
            <a:br>
              <a:rPr lang="en-GB" altLang="de-GB" sz="2400" dirty="0">
                <a:solidFill>
                  <a:srgbClr val="E5E5FF"/>
                </a:solidFill>
              </a:rPr>
            </a:br>
            <a:br>
              <a:rPr lang="en-GB" altLang="de-GB" sz="2400" dirty="0">
                <a:solidFill>
                  <a:srgbClr val="E5E5FF"/>
                </a:solidFill>
              </a:rPr>
            </a:br>
            <a:r>
              <a:rPr lang="en-GB" altLang="de-GB" sz="2400" dirty="0">
                <a:solidFill>
                  <a:srgbClr val="E5E5FF"/>
                </a:solidFill>
              </a:rPr>
              <a:t>Modern nations are directly or indirectly related to older </a:t>
            </a:r>
            <a:r>
              <a:rPr lang="en-GB" altLang="de-GB" sz="2400" i="1" dirty="0" err="1">
                <a:solidFill>
                  <a:srgbClr val="E5E5FF"/>
                </a:solidFill>
              </a:rPr>
              <a:t>ethnies</a:t>
            </a:r>
            <a:r>
              <a:rPr lang="en-GB" altLang="de-GB" sz="2400" dirty="0">
                <a:solidFill>
                  <a:srgbClr val="E5E5FF"/>
                </a:solidFill>
              </a:rPr>
              <a:t> with their distinctive mythology, symbolism and culture</a:t>
            </a:r>
            <a:br>
              <a:rPr lang="en-GB" altLang="de-GB" sz="2400" dirty="0">
                <a:solidFill>
                  <a:srgbClr val="E5E5FF"/>
                </a:solidFill>
              </a:rPr>
            </a:br>
            <a:br>
              <a:rPr lang="en-GB" altLang="de-GB" sz="2400" dirty="0">
                <a:solidFill>
                  <a:srgbClr val="E5E5FF"/>
                </a:solidFill>
              </a:rPr>
            </a:br>
            <a:r>
              <a:rPr lang="en-GB" altLang="de-GB" sz="2400" dirty="0">
                <a:solidFill>
                  <a:srgbClr val="E5E5FF"/>
                </a:solidFill>
              </a:rPr>
              <a:t>Nations are expression of the “need for collective immortality through posterity”</a:t>
            </a:r>
            <a:br>
              <a:rPr lang="en-GB" altLang="de-GB" sz="2400" dirty="0">
                <a:solidFill>
                  <a:srgbClr val="E5E5FF"/>
                </a:solidFill>
              </a:rPr>
            </a:br>
            <a:br>
              <a:rPr lang="en-GB" altLang="de-GB" sz="2400" dirty="0">
                <a:solidFill>
                  <a:srgbClr val="E5E5FF"/>
                </a:solidFill>
              </a:rPr>
            </a:br>
            <a:r>
              <a:rPr lang="en-GB" altLang="de-GB" sz="2400" dirty="0">
                <a:solidFill>
                  <a:srgbClr val="E5E5FF"/>
                </a:solidFill>
              </a:rPr>
              <a:t>	Nations are both construct and real process</a:t>
            </a:r>
            <a:br>
              <a:rPr lang="en-GB" altLang="de-GB" sz="2400" dirty="0">
                <a:solidFill>
                  <a:srgbClr val="E5E5FF"/>
                </a:solidFill>
              </a:rPr>
            </a:br>
            <a:br>
              <a:rPr lang="en-GB" altLang="de-GB" sz="2400" dirty="0">
                <a:solidFill>
                  <a:srgbClr val="E5E5FF"/>
                </a:solidFill>
              </a:rPr>
            </a:br>
            <a:endParaRPr lang="en-GB" altLang="de-GB" sz="2400" dirty="0">
              <a:solidFill>
                <a:srgbClr val="E5E5FF"/>
              </a:solidFill>
            </a:endParaRPr>
          </a:p>
        </p:txBody>
      </p:sp>
      <p:sp>
        <p:nvSpPr>
          <p:cNvPr id="25602" name="AutoShape 2">
            <a:extLst>
              <a:ext uri="{FF2B5EF4-FFF2-40B4-BE49-F238E27FC236}">
                <a16:creationId xmlns:a16="http://schemas.microsoft.com/office/drawing/2014/main" id="{D06C9220-8FEC-E5A7-ABC9-05476F31B2CF}"/>
              </a:ext>
            </a:extLst>
          </p:cNvPr>
          <p:cNvSpPr>
            <a:spLocks noChangeArrowheads="1"/>
          </p:cNvSpPr>
          <p:nvPr/>
        </p:nvSpPr>
        <p:spPr bwMode="auto">
          <a:xfrm>
            <a:off x="199657" y="4581128"/>
            <a:ext cx="649784" cy="360040"/>
          </a:xfrm>
          <a:prstGeom prst="rightArrow">
            <a:avLst>
              <a:gd name="adj1" fmla="val 50000"/>
              <a:gd name="adj2" fmla="val 50245"/>
            </a:avLst>
          </a:prstGeom>
          <a:solidFill>
            <a:srgbClr val="FF6600"/>
          </a:solidFill>
          <a:ln w="9360" cap="sq">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Tree>
    <p:extLst>
      <p:ext uri="{BB962C8B-B14F-4D97-AF65-F5344CB8AC3E}">
        <p14:creationId xmlns:p14="http://schemas.microsoft.com/office/powerpoint/2010/main" val="3769364375"/>
      </p:ext>
    </p:extLst>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1">
            <a:extLst>
              <a:ext uri="{FF2B5EF4-FFF2-40B4-BE49-F238E27FC236}">
                <a16:creationId xmlns:a16="http://schemas.microsoft.com/office/drawing/2014/main" id="{57B4030B-1079-CBAF-8D6D-953DD8CFEEAA}"/>
              </a:ext>
            </a:extLst>
          </p:cNvPr>
          <p:cNvSpPr txBox="1">
            <a:spLocks noChangeArrowheads="1"/>
          </p:cNvSpPr>
          <p:nvPr/>
        </p:nvSpPr>
        <p:spPr bwMode="auto">
          <a:xfrm>
            <a:off x="1979613" y="692150"/>
            <a:ext cx="52578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US" sz="2800" b="1" dirty="0" err="1">
                <a:solidFill>
                  <a:srgbClr val="FFFFFF"/>
                </a:solidFill>
              </a:rPr>
              <a:t>Ethnicity</a:t>
            </a:r>
            <a:r>
              <a:rPr lang="de-DE" altLang="en-US" sz="2800" b="1" dirty="0">
                <a:solidFill>
                  <a:srgbClr val="FFFFFF"/>
                </a:solidFill>
              </a:rPr>
              <a:t> (Fredrik Barth)</a:t>
            </a:r>
          </a:p>
        </p:txBody>
      </p:sp>
      <p:sp>
        <p:nvSpPr>
          <p:cNvPr id="34818" name="Text Box 2">
            <a:extLst>
              <a:ext uri="{FF2B5EF4-FFF2-40B4-BE49-F238E27FC236}">
                <a16:creationId xmlns:a16="http://schemas.microsoft.com/office/drawing/2014/main" id="{814D1AC8-D4B6-454B-ADF8-7FF30D722B91}"/>
              </a:ext>
            </a:extLst>
          </p:cNvPr>
          <p:cNvSpPr txBox="1">
            <a:spLocks noChangeArrowheads="1"/>
          </p:cNvSpPr>
          <p:nvPr/>
        </p:nvSpPr>
        <p:spPr bwMode="auto">
          <a:xfrm>
            <a:off x="323528" y="1556792"/>
            <a:ext cx="8301037" cy="47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Clr>
                <a:srgbClr val="FFFFFF"/>
              </a:buClr>
              <a:buSzPct val="100000"/>
              <a:buFont typeface="Arial" panose="020B0604020202020204" pitchFamily="34" charset="0"/>
              <a:buChar char="•"/>
            </a:pPr>
            <a:r>
              <a:rPr lang="de-DE" altLang="en-US" sz="2000" dirty="0">
                <a:solidFill>
                  <a:srgbClr val="FFFFFF"/>
                </a:solidFill>
              </a:rPr>
              <a:t> </a:t>
            </a:r>
            <a:r>
              <a:rPr lang="de-DE" altLang="en-US" sz="2000" dirty="0" err="1">
                <a:solidFill>
                  <a:srgbClr val="FFFFFF"/>
                </a:solidFill>
              </a:rPr>
              <a:t>Ethnicity</a:t>
            </a:r>
            <a:r>
              <a:rPr lang="de-DE" altLang="en-US" sz="2000" dirty="0">
                <a:solidFill>
                  <a:srgbClr val="FFFFFF"/>
                </a:solidFill>
              </a:rPr>
              <a:t> </a:t>
            </a:r>
            <a:r>
              <a:rPr lang="de-DE" altLang="en-US" sz="2000" dirty="0" err="1">
                <a:solidFill>
                  <a:srgbClr val="FFFFFF"/>
                </a:solidFill>
              </a:rPr>
              <a:t>is</a:t>
            </a:r>
            <a:r>
              <a:rPr lang="de-DE" altLang="en-US" sz="2000" dirty="0">
                <a:solidFill>
                  <a:srgbClr val="FFFFFF"/>
                </a:solidFill>
              </a:rPr>
              <a:t> a social </a:t>
            </a:r>
            <a:r>
              <a:rPr lang="de-DE" altLang="en-US" sz="2000" dirty="0" err="1">
                <a:solidFill>
                  <a:srgbClr val="FFFFFF"/>
                </a:solidFill>
              </a:rPr>
              <a:t>product</a:t>
            </a:r>
            <a:endParaRPr lang="de-DE" altLang="en-US" sz="2000" dirty="0">
              <a:solidFill>
                <a:srgbClr val="FFFFFF"/>
              </a:solidFill>
            </a:endParaRPr>
          </a:p>
          <a:p>
            <a:pPr eaLnBrk="1" hangingPunct="1">
              <a:buClr>
                <a:srgbClr val="FFFFFF"/>
              </a:buClr>
              <a:buSzPct val="100000"/>
              <a:buFont typeface="Arial" panose="020B0604020202020204" pitchFamily="34" charset="0"/>
              <a:buChar char="•"/>
            </a:pPr>
            <a:r>
              <a:rPr lang="de-DE" altLang="en-US" sz="2000" dirty="0">
                <a:solidFill>
                  <a:srgbClr val="FFFFFF"/>
                </a:solidFill>
              </a:rPr>
              <a:t> </a:t>
            </a:r>
            <a:r>
              <a:rPr lang="de-DE" altLang="en-US" sz="2000" dirty="0" err="1">
                <a:solidFill>
                  <a:srgbClr val="FFFFFF"/>
                </a:solidFill>
              </a:rPr>
              <a:t>Importance</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interaction</a:t>
            </a:r>
            <a:endParaRPr lang="de-DE" altLang="en-US" sz="2000" dirty="0">
              <a:solidFill>
                <a:srgbClr val="FFFFFF"/>
              </a:solidFill>
            </a:endParaRPr>
          </a:p>
          <a:p>
            <a:pPr eaLnBrk="1" hangingPunct="1">
              <a:buClr>
                <a:srgbClr val="FFFFFF"/>
              </a:buClr>
              <a:buSzPct val="100000"/>
              <a:buFont typeface="Arial" panose="020B0604020202020204" pitchFamily="34" charset="0"/>
              <a:buChar char="•"/>
            </a:pPr>
            <a:r>
              <a:rPr lang="de-DE" altLang="en-US" sz="2000" dirty="0">
                <a:solidFill>
                  <a:srgbClr val="FFFFFF"/>
                </a:solidFill>
              </a:rPr>
              <a:t> </a:t>
            </a:r>
            <a:r>
              <a:rPr lang="de-DE" altLang="en-US" sz="2000" dirty="0" err="1">
                <a:solidFill>
                  <a:srgbClr val="FFFFFF"/>
                </a:solidFill>
              </a:rPr>
              <a:t>Ascribed</a:t>
            </a:r>
            <a:r>
              <a:rPr lang="de-DE" altLang="en-US" sz="2000" dirty="0">
                <a:solidFill>
                  <a:srgbClr val="FFFFFF"/>
                </a:solidFill>
              </a:rPr>
              <a:t> and </a:t>
            </a:r>
            <a:r>
              <a:rPr lang="de-DE" altLang="en-US" sz="2000" dirty="0" err="1">
                <a:solidFill>
                  <a:srgbClr val="FFFFFF"/>
                </a:solidFill>
              </a:rPr>
              <a:t>self-ascribed</a:t>
            </a:r>
            <a:r>
              <a:rPr lang="de-DE" altLang="en-US" sz="2000" dirty="0">
                <a:solidFill>
                  <a:srgbClr val="FFFFFF"/>
                </a:solidFill>
              </a:rPr>
              <a:t> </a:t>
            </a:r>
          </a:p>
          <a:p>
            <a:pPr eaLnBrk="1" hangingPunct="1">
              <a:buClr>
                <a:srgbClr val="FFFFFF"/>
              </a:buClr>
              <a:buSzPct val="100000"/>
              <a:buFont typeface="Arial" panose="020B0604020202020204" pitchFamily="34" charset="0"/>
              <a:buChar char="•"/>
            </a:pPr>
            <a:r>
              <a:rPr lang="de-DE" altLang="en-US" sz="2000" dirty="0">
                <a:solidFill>
                  <a:srgbClr val="FFFFFF"/>
                </a:solidFill>
              </a:rPr>
              <a:t> </a:t>
            </a:r>
            <a:r>
              <a:rPr lang="de-DE" altLang="en-US" sz="2000" dirty="0" err="1">
                <a:solidFill>
                  <a:srgbClr val="FFFFFF"/>
                </a:solidFill>
              </a:rPr>
              <a:t>Categorical</a:t>
            </a:r>
            <a:r>
              <a:rPr lang="de-DE" altLang="en-US" sz="2000" dirty="0">
                <a:solidFill>
                  <a:srgbClr val="FFFFFF"/>
                </a:solidFill>
              </a:rPr>
              <a:t> </a:t>
            </a:r>
            <a:r>
              <a:rPr lang="de-DE" altLang="en-US" sz="2000" dirty="0" err="1">
                <a:solidFill>
                  <a:srgbClr val="FFFFFF"/>
                </a:solidFill>
              </a:rPr>
              <a:t>ascription</a:t>
            </a:r>
            <a:endParaRPr lang="de-DE" altLang="en-US" sz="2000" dirty="0">
              <a:solidFill>
                <a:srgbClr val="FFFFFF"/>
              </a:solidFill>
            </a:endParaRPr>
          </a:p>
          <a:p>
            <a:pPr eaLnBrk="1" hangingPunct="1">
              <a:buClr>
                <a:srgbClr val="FFFFFF"/>
              </a:buClr>
              <a:buSzPct val="100000"/>
              <a:buFont typeface="Arial" panose="020B0604020202020204" pitchFamily="34" charset="0"/>
              <a:buChar char="•"/>
            </a:pPr>
            <a:r>
              <a:rPr lang="de-DE" altLang="en-US" sz="2000" dirty="0">
                <a:solidFill>
                  <a:srgbClr val="FFFFFF"/>
                </a:solidFill>
              </a:rPr>
              <a:t> </a:t>
            </a:r>
            <a:r>
              <a:rPr lang="de-DE" altLang="en-US" sz="2000" dirty="0" err="1">
                <a:solidFill>
                  <a:srgbClr val="FFFFFF"/>
                </a:solidFill>
              </a:rPr>
              <a:t>Importance</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Other‘ </a:t>
            </a:r>
          </a:p>
          <a:p>
            <a:pPr eaLnBrk="1" hangingPunct="1">
              <a:buSzPct val="100000"/>
            </a:pPr>
            <a:endParaRPr lang="de-DE" altLang="en-US" sz="2000" dirty="0">
              <a:solidFill>
                <a:srgbClr val="FFFFFF"/>
              </a:solidFill>
            </a:endParaRPr>
          </a:p>
          <a:p>
            <a:pPr eaLnBrk="1" hangingPunct="1">
              <a:buSzPct val="100000"/>
            </a:pPr>
            <a:r>
              <a:rPr lang="de-DE" altLang="en-US" sz="2000" dirty="0">
                <a:solidFill>
                  <a:srgbClr val="FFFFFF"/>
                </a:solidFill>
              </a:rPr>
              <a:t>“</a:t>
            </a:r>
            <a:r>
              <a:rPr lang="de-DE" altLang="en-US" sz="2000" dirty="0" err="1">
                <a:solidFill>
                  <a:srgbClr val="FFFFFF"/>
                </a:solidFill>
              </a:rPr>
              <a:t>To</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extent</a:t>
            </a:r>
            <a:r>
              <a:rPr lang="de-DE" altLang="en-US" sz="2000" dirty="0">
                <a:solidFill>
                  <a:srgbClr val="FFFFFF"/>
                </a:solidFill>
              </a:rPr>
              <a:t> </a:t>
            </a:r>
            <a:r>
              <a:rPr lang="de-DE" altLang="en-US" sz="2000" dirty="0" err="1">
                <a:solidFill>
                  <a:srgbClr val="FFFFFF"/>
                </a:solidFill>
              </a:rPr>
              <a:t>actors</a:t>
            </a:r>
            <a:r>
              <a:rPr lang="de-DE" altLang="en-US" sz="2000" dirty="0">
                <a:solidFill>
                  <a:srgbClr val="FFFFFF"/>
                </a:solidFill>
              </a:rPr>
              <a:t> </a:t>
            </a:r>
            <a:r>
              <a:rPr lang="de-DE" altLang="en-US" sz="2000" dirty="0" err="1">
                <a:solidFill>
                  <a:srgbClr val="FFFFFF"/>
                </a:solidFill>
              </a:rPr>
              <a:t>use</a:t>
            </a:r>
            <a:r>
              <a:rPr lang="de-DE" altLang="en-US" sz="2000" dirty="0">
                <a:solidFill>
                  <a:srgbClr val="FFFFFF"/>
                </a:solidFill>
              </a:rPr>
              <a:t> </a:t>
            </a:r>
            <a:r>
              <a:rPr lang="de-DE" altLang="en-US" sz="2000" dirty="0" err="1">
                <a:solidFill>
                  <a:srgbClr val="FFFFFF"/>
                </a:solidFill>
              </a:rPr>
              <a:t>ethnic</a:t>
            </a:r>
            <a:r>
              <a:rPr lang="de-DE" altLang="en-US" sz="2000" dirty="0">
                <a:solidFill>
                  <a:srgbClr val="FFFFFF"/>
                </a:solidFill>
              </a:rPr>
              <a:t> </a:t>
            </a:r>
            <a:r>
              <a:rPr lang="de-DE" altLang="en-US" sz="2000" dirty="0" err="1">
                <a:solidFill>
                  <a:srgbClr val="FFFFFF"/>
                </a:solidFill>
              </a:rPr>
              <a:t>identities</a:t>
            </a:r>
            <a:r>
              <a:rPr lang="de-DE" altLang="en-US" sz="2000" dirty="0">
                <a:solidFill>
                  <a:srgbClr val="FFFFFF"/>
                </a:solidFill>
              </a:rPr>
              <a:t> </a:t>
            </a:r>
            <a:r>
              <a:rPr lang="de-DE" altLang="en-US" sz="2000" dirty="0" err="1">
                <a:solidFill>
                  <a:srgbClr val="FFFFFF"/>
                </a:solidFill>
              </a:rPr>
              <a:t>to</a:t>
            </a:r>
            <a:r>
              <a:rPr lang="de-DE" altLang="en-US" sz="2000" dirty="0">
                <a:solidFill>
                  <a:srgbClr val="FFFFFF"/>
                </a:solidFill>
              </a:rPr>
              <a:t> </a:t>
            </a:r>
            <a:r>
              <a:rPr lang="de-DE" altLang="en-US" sz="2000" dirty="0" err="1">
                <a:solidFill>
                  <a:srgbClr val="FFFFFF"/>
                </a:solidFill>
              </a:rPr>
              <a:t>categorise</a:t>
            </a:r>
            <a:r>
              <a:rPr lang="de-DE" altLang="en-US" sz="2000" dirty="0">
                <a:solidFill>
                  <a:srgbClr val="FFFFFF"/>
                </a:solidFill>
              </a:rPr>
              <a:t> </a:t>
            </a:r>
            <a:r>
              <a:rPr lang="de-DE" altLang="en-US" sz="2000" dirty="0" err="1">
                <a:solidFill>
                  <a:srgbClr val="FFFFFF"/>
                </a:solidFill>
              </a:rPr>
              <a:t>themselves</a:t>
            </a:r>
            <a:r>
              <a:rPr lang="de-DE" altLang="en-US" sz="2000" dirty="0">
                <a:solidFill>
                  <a:srgbClr val="FFFFFF"/>
                </a:solidFill>
              </a:rPr>
              <a:t> and </a:t>
            </a:r>
            <a:r>
              <a:rPr lang="de-DE" altLang="en-US" sz="2000" dirty="0" err="1">
                <a:solidFill>
                  <a:srgbClr val="FFFFFF"/>
                </a:solidFill>
              </a:rPr>
              <a:t>others</a:t>
            </a:r>
            <a:r>
              <a:rPr lang="de-DE" altLang="en-US" sz="2000" dirty="0">
                <a:solidFill>
                  <a:srgbClr val="FFFFFF"/>
                </a:solidFill>
              </a:rPr>
              <a:t> </a:t>
            </a:r>
            <a:r>
              <a:rPr lang="de-DE" altLang="en-US" sz="2000" dirty="0" err="1">
                <a:solidFill>
                  <a:srgbClr val="FFFFFF"/>
                </a:solidFill>
              </a:rPr>
              <a:t>for</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purposes</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interaction</a:t>
            </a:r>
            <a:r>
              <a:rPr lang="de-DE" altLang="en-US" sz="2000" dirty="0">
                <a:solidFill>
                  <a:srgbClr val="FFFFFF"/>
                </a:solidFill>
              </a:rPr>
              <a:t>, </a:t>
            </a:r>
            <a:r>
              <a:rPr lang="de-DE" altLang="en-US" sz="2000" dirty="0" err="1">
                <a:solidFill>
                  <a:srgbClr val="FFFFFF"/>
                </a:solidFill>
              </a:rPr>
              <a:t>they</a:t>
            </a:r>
            <a:r>
              <a:rPr lang="de-DE" altLang="en-US" sz="2000" dirty="0">
                <a:solidFill>
                  <a:srgbClr val="FFFFFF"/>
                </a:solidFill>
              </a:rPr>
              <a:t> form </a:t>
            </a:r>
            <a:r>
              <a:rPr lang="de-DE" altLang="en-US" sz="2000" dirty="0" err="1">
                <a:solidFill>
                  <a:srgbClr val="FFFFFF"/>
                </a:solidFill>
              </a:rPr>
              <a:t>ethnic</a:t>
            </a:r>
            <a:r>
              <a:rPr lang="de-DE" altLang="en-US" sz="2000" dirty="0">
                <a:solidFill>
                  <a:srgbClr val="FFFFFF"/>
                </a:solidFill>
              </a:rPr>
              <a:t> </a:t>
            </a:r>
            <a:r>
              <a:rPr lang="de-DE" altLang="en-US" sz="2000" dirty="0" err="1">
                <a:solidFill>
                  <a:srgbClr val="FFFFFF"/>
                </a:solidFill>
              </a:rPr>
              <a:t>groups</a:t>
            </a:r>
            <a:r>
              <a:rPr lang="de-DE" altLang="en-US" sz="2000" dirty="0">
                <a:solidFill>
                  <a:srgbClr val="FFFFFF"/>
                </a:solidFill>
              </a:rPr>
              <a:t> in </a:t>
            </a:r>
            <a:r>
              <a:rPr lang="de-DE" altLang="en-US" sz="2000" dirty="0" err="1">
                <a:solidFill>
                  <a:srgbClr val="FFFFFF"/>
                </a:solidFill>
              </a:rPr>
              <a:t>this</a:t>
            </a:r>
            <a:r>
              <a:rPr lang="de-DE" altLang="en-US" sz="2000" dirty="0">
                <a:solidFill>
                  <a:srgbClr val="FFFFFF"/>
                </a:solidFill>
              </a:rPr>
              <a:t> organisational sense.”</a:t>
            </a:r>
          </a:p>
          <a:p>
            <a:pPr eaLnBrk="1" hangingPunct="1">
              <a:buSzPct val="100000"/>
            </a:pPr>
            <a:endParaRPr lang="de-DE" altLang="en-US" sz="2000" dirty="0">
              <a:solidFill>
                <a:srgbClr val="FFFFFF"/>
              </a:solidFill>
            </a:endParaRPr>
          </a:p>
          <a:p>
            <a:pPr eaLnBrk="1" hangingPunct="1">
              <a:buSzPct val="100000"/>
            </a:pPr>
            <a:r>
              <a:rPr lang="de-DE" altLang="en-US" sz="2000" dirty="0">
                <a:solidFill>
                  <a:srgbClr val="FFFFFF"/>
                </a:solidFill>
              </a:rPr>
              <a:t>“The </a:t>
            </a:r>
            <a:r>
              <a:rPr lang="de-DE" altLang="en-US" sz="2000" dirty="0" err="1">
                <a:solidFill>
                  <a:srgbClr val="FFFFFF"/>
                </a:solidFill>
              </a:rPr>
              <a:t>critical</a:t>
            </a:r>
            <a:r>
              <a:rPr lang="de-DE" altLang="en-US" sz="2000" dirty="0">
                <a:solidFill>
                  <a:srgbClr val="FFFFFF"/>
                </a:solidFill>
              </a:rPr>
              <a:t> </a:t>
            </a:r>
            <a:r>
              <a:rPr lang="de-DE" altLang="en-US" sz="2000" dirty="0" err="1">
                <a:solidFill>
                  <a:srgbClr val="FFFFFF"/>
                </a:solidFill>
              </a:rPr>
              <a:t>focus</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investigation</a:t>
            </a:r>
            <a:r>
              <a:rPr lang="de-DE" altLang="en-US" sz="2000" dirty="0">
                <a:solidFill>
                  <a:srgbClr val="FFFFFF"/>
                </a:solidFill>
              </a:rPr>
              <a:t> </a:t>
            </a:r>
            <a:r>
              <a:rPr lang="de-DE" altLang="en-US" sz="2000" dirty="0" err="1">
                <a:solidFill>
                  <a:srgbClr val="FFFFFF"/>
                </a:solidFill>
              </a:rPr>
              <a:t>from</a:t>
            </a:r>
            <a:r>
              <a:rPr lang="de-DE" altLang="en-US" sz="2000" dirty="0">
                <a:solidFill>
                  <a:srgbClr val="FFFFFF"/>
                </a:solidFill>
              </a:rPr>
              <a:t> </a:t>
            </a:r>
            <a:r>
              <a:rPr lang="de-DE" altLang="en-US" sz="2000" dirty="0" err="1">
                <a:solidFill>
                  <a:srgbClr val="FFFFFF"/>
                </a:solidFill>
              </a:rPr>
              <a:t>this</a:t>
            </a:r>
            <a:r>
              <a:rPr lang="de-DE" altLang="en-US" sz="2000" dirty="0">
                <a:solidFill>
                  <a:srgbClr val="FFFFFF"/>
                </a:solidFill>
              </a:rPr>
              <a:t> </a:t>
            </a:r>
            <a:r>
              <a:rPr lang="de-DE" altLang="en-US" sz="2000" dirty="0" err="1">
                <a:solidFill>
                  <a:srgbClr val="FFFFFF"/>
                </a:solidFill>
              </a:rPr>
              <a:t>point</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view</a:t>
            </a:r>
            <a:r>
              <a:rPr lang="de-DE" altLang="en-US" sz="2000" dirty="0">
                <a:solidFill>
                  <a:srgbClr val="FFFFFF"/>
                </a:solidFill>
              </a:rPr>
              <a:t> </a:t>
            </a:r>
            <a:r>
              <a:rPr lang="de-DE" altLang="en-US" sz="2000" dirty="0" err="1">
                <a:solidFill>
                  <a:srgbClr val="FFFFFF"/>
                </a:solidFill>
              </a:rPr>
              <a:t>becomes</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ethnic</a:t>
            </a:r>
            <a:r>
              <a:rPr lang="de-DE" altLang="en-US" sz="2000" dirty="0">
                <a:solidFill>
                  <a:srgbClr val="FFFFFF"/>
                </a:solidFill>
              </a:rPr>
              <a:t> </a:t>
            </a:r>
            <a:r>
              <a:rPr lang="de-DE" altLang="en-US" sz="2000" dirty="0" err="1">
                <a:solidFill>
                  <a:srgbClr val="FFFFFF"/>
                </a:solidFill>
              </a:rPr>
              <a:t>boundary</a:t>
            </a:r>
            <a:r>
              <a:rPr lang="de-DE" altLang="en-US" sz="2000" dirty="0">
                <a:solidFill>
                  <a:srgbClr val="FFFFFF"/>
                </a:solidFill>
              </a:rPr>
              <a:t> </a:t>
            </a:r>
            <a:r>
              <a:rPr lang="de-DE" altLang="en-US" sz="2000" dirty="0" err="1">
                <a:solidFill>
                  <a:srgbClr val="FFFFFF"/>
                </a:solidFill>
              </a:rPr>
              <a:t>that</a:t>
            </a:r>
            <a:r>
              <a:rPr lang="de-DE" altLang="en-US" sz="2000" dirty="0">
                <a:solidFill>
                  <a:srgbClr val="FFFFFF"/>
                </a:solidFill>
              </a:rPr>
              <a:t> </a:t>
            </a:r>
            <a:r>
              <a:rPr lang="de-DE" altLang="en-US" sz="2000" dirty="0" err="1">
                <a:solidFill>
                  <a:srgbClr val="FFFFFF"/>
                </a:solidFill>
              </a:rPr>
              <a:t>defines</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group</a:t>
            </a:r>
            <a:r>
              <a:rPr lang="de-DE" altLang="en-US" sz="2000" dirty="0">
                <a:solidFill>
                  <a:srgbClr val="FFFFFF"/>
                </a:solidFill>
              </a:rPr>
              <a:t>, not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cultural</a:t>
            </a:r>
            <a:r>
              <a:rPr lang="de-DE" altLang="en-US" sz="2000" dirty="0">
                <a:solidFill>
                  <a:srgbClr val="FFFFFF"/>
                </a:solidFill>
              </a:rPr>
              <a:t> </a:t>
            </a:r>
            <a:r>
              <a:rPr lang="de-DE" altLang="en-US" sz="2000" dirty="0" err="1">
                <a:solidFill>
                  <a:srgbClr val="FFFFFF"/>
                </a:solidFill>
              </a:rPr>
              <a:t>stuff</a:t>
            </a:r>
            <a:r>
              <a:rPr lang="de-DE" altLang="en-US" sz="2000" dirty="0">
                <a:solidFill>
                  <a:srgbClr val="FFFFFF"/>
                </a:solidFill>
              </a:rPr>
              <a:t> </a:t>
            </a:r>
            <a:r>
              <a:rPr lang="de-DE" altLang="en-US" sz="2000" dirty="0" err="1">
                <a:solidFill>
                  <a:srgbClr val="FFFFFF"/>
                </a:solidFill>
              </a:rPr>
              <a:t>it</a:t>
            </a:r>
            <a:r>
              <a:rPr lang="de-DE" altLang="en-US" sz="2000" dirty="0">
                <a:solidFill>
                  <a:srgbClr val="FFFFFF"/>
                </a:solidFill>
              </a:rPr>
              <a:t> </a:t>
            </a:r>
            <a:r>
              <a:rPr lang="de-DE" altLang="en-US" sz="2000" dirty="0" err="1">
                <a:solidFill>
                  <a:srgbClr val="FFFFFF"/>
                </a:solidFill>
              </a:rPr>
              <a:t>encloses</a:t>
            </a:r>
            <a:r>
              <a:rPr lang="de-DE" altLang="en-US" sz="2000" dirty="0">
                <a:solidFill>
                  <a:srgbClr val="FFFFFF"/>
                </a:solidFill>
              </a:rPr>
              <a:t>.”</a:t>
            </a:r>
          </a:p>
          <a:p>
            <a:pPr eaLnBrk="1" hangingPunct="1">
              <a:buSzPct val="100000"/>
            </a:pPr>
            <a:endParaRPr lang="de-DE" altLang="en-US" sz="2000" dirty="0">
              <a:solidFill>
                <a:srgbClr val="FFFFFF"/>
              </a:solidFill>
            </a:endParaRPr>
          </a:p>
          <a:p>
            <a:pPr eaLnBrk="1" hangingPunct="1">
              <a:buSzPct val="100000"/>
            </a:pPr>
            <a:r>
              <a:rPr lang="de-DE" altLang="en-US" sz="2000" dirty="0">
                <a:solidFill>
                  <a:srgbClr val="FFFFFF"/>
                </a:solidFill>
              </a:rPr>
              <a:t>Fredrik Barth (</a:t>
            </a:r>
            <a:r>
              <a:rPr lang="de-DE" altLang="en-US" sz="2000" dirty="0" err="1">
                <a:solidFill>
                  <a:srgbClr val="FFFFFF"/>
                </a:solidFill>
              </a:rPr>
              <a:t>ed</a:t>
            </a:r>
            <a:r>
              <a:rPr lang="de-DE" altLang="en-US" sz="2000" dirty="0">
                <a:solidFill>
                  <a:srgbClr val="FFFFFF"/>
                </a:solidFill>
              </a:rPr>
              <a:t>.), </a:t>
            </a:r>
            <a:r>
              <a:rPr lang="de-DE" altLang="en-US" sz="2000" dirty="0" err="1">
                <a:solidFill>
                  <a:srgbClr val="FFFFFF"/>
                </a:solidFill>
              </a:rPr>
              <a:t>Ethnic</a:t>
            </a:r>
            <a:r>
              <a:rPr lang="de-DE" altLang="en-US" sz="2000" dirty="0">
                <a:solidFill>
                  <a:srgbClr val="FFFFFF"/>
                </a:solidFill>
              </a:rPr>
              <a:t> Groups and </a:t>
            </a:r>
            <a:r>
              <a:rPr lang="de-DE" altLang="en-US" sz="2000" dirty="0" err="1">
                <a:solidFill>
                  <a:srgbClr val="FFFFFF"/>
                </a:solidFill>
              </a:rPr>
              <a:t>Boundaries</a:t>
            </a:r>
            <a:r>
              <a:rPr lang="de-DE" altLang="en-US" sz="2000" dirty="0">
                <a:solidFill>
                  <a:srgbClr val="FFFFFF"/>
                </a:solidFill>
              </a:rPr>
              <a:t> (Boston, 1969), pp. 14-15</a:t>
            </a:r>
          </a:p>
        </p:txBody>
      </p:sp>
    </p:spTree>
    <p:extLst>
      <p:ext uri="{BB962C8B-B14F-4D97-AF65-F5344CB8AC3E}">
        <p14:creationId xmlns:p14="http://schemas.microsoft.com/office/powerpoint/2010/main" val="167488657"/>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8DF9EDD-50CE-31DC-825B-F8A85D384FAE}"/>
              </a:ext>
            </a:extLst>
          </p:cNvPr>
          <p:cNvSpPr txBox="1"/>
          <p:nvPr/>
        </p:nvSpPr>
        <p:spPr>
          <a:xfrm>
            <a:off x="2987824" y="404664"/>
            <a:ext cx="2670411" cy="523220"/>
          </a:xfrm>
          <a:prstGeom prst="rect">
            <a:avLst/>
          </a:prstGeom>
          <a:noFill/>
        </p:spPr>
        <p:txBody>
          <a:bodyPr wrap="none" rtlCol="0">
            <a:spAutoFit/>
          </a:bodyPr>
          <a:lstStyle/>
          <a:p>
            <a:r>
              <a:rPr lang="en-US" dirty="0"/>
              <a:t>War and Nation</a:t>
            </a:r>
          </a:p>
        </p:txBody>
      </p:sp>
      <p:sp>
        <p:nvSpPr>
          <p:cNvPr id="3" name="TextBox 2">
            <a:extLst>
              <a:ext uri="{FF2B5EF4-FFF2-40B4-BE49-F238E27FC236}">
                <a16:creationId xmlns:a16="http://schemas.microsoft.com/office/drawing/2014/main" id="{0E4ED46C-657F-CA82-2624-137216A9590B}"/>
              </a:ext>
            </a:extLst>
          </p:cNvPr>
          <p:cNvSpPr txBox="1"/>
          <p:nvPr/>
        </p:nvSpPr>
        <p:spPr>
          <a:xfrm>
            <a:off x="467544" y="1412776"/>
            <a:ext cx="8208912" cy="3693319"/>
          </a:xfrm>
          <a:prstGeom prst="rect">
            <a:avLst/>
          </a:prstGeom>
          <a:noFill/>
        </p:spPr>
        <p:txBody>
          <a:bodyPr wrap="square" rtlCol="0">
            <a:spAutoFit/>
          </a:bodyPr>
          <a:lstStyle/>
          <a:p>
            <a:r>
              <a:rPr lang="de-DE" sz="1800" dirty="0" err="1"/>
              <a:t>There</a:t>
            </a:r>
            <a:r>
              <a:rPr lang="de-DE" sz="1800" dirty="0"/>
              <a:t> </a:t>
            </a:r>
            <a:r>
              <a:rPr lang="de-DE" sz="1800" dirty="0" err="1"/>
              <a:t>is</a:t>
            </a:r>
            <a:r>
              <a:rPr lang="de-DE" sz="1800" dirty="0"/>
              <a:t> a link </a:t>
            </a:r>
            <a:r>
              <a:rPr lang="de-DE" sz="1800" dirty="0" err="1"/>
              <a:t>between</a:t>
            </a:r>
            <a:r>
              <a:rPr lang="de-DE" sz="1800" dirty="0"/>
              <a:t> war and </a:t>
            </a:r>
            <a:r>
              <a:rPr lang="de-DE" sz="1800" dirty="0" err="1"/>
              <a:t>nation</a:t>
            </a:r>
            <a:r>
              <a:rPr lang="de-DE" sz="1800" dirty="0"/>
              <a:t> </a:t>
            </a:r>
            <a:r>
              <a:rPr lang="de-DE" sz="1800" dirty="0" err="1"/>
              <a:t>building</a:t>
            </a:r>
            <a:r>
              <a:rPr lang="de-DE" sz="1800" dirty="0"/>
              <a:t> </a:t>
            </a:r>
          </a:p>
          <a:p>
            <a:endParaRPr lang="de-DE" sz="1800" dirty="0"/>
          </a:p>
          <a:p>
            <a:r>
              <a:rPr lang="de-DE" sz="1800" dirty="0" err="1"/>
              <a:t>To</a:t>
            </a:r>
            <a:r>
              <a:rPr lang="de-DE" sz="1800" dirty="0"/>
              <a:t> </a:t>
            </a:r>
            <a:r>
              <a:rPr lang="de-DE" sz="1800" dirty="0" err="1"/>
              <a:t>what</a:t>
            </a:r>
            <a:r>
              <a:rPr lang="de-DE" sz="1800" dirty="0"/>
              <a:t> </a:t>
            </a:r>
            <a:r>
              <a:rPr lang="de-DE" sz="1800" dirty="0" err="1"/>
              <a:t>extent</a:t>
            </a:r>
            <a:r>
              <a:rPr lang="de-DE" sz="1800" dirty="0"/>
              <a:t> </a:t>
            </a:r>
            <a:r>
              <a:rPr lang="de-DE" sz="1800" dirty="0" err="1"/>
              <a:t>are</a:t>
            </a:r>
            <a:r>
              <a:rPr lang="de-DE" sz="1800" dirty="0"/>
              <a:t> </a:t>
            </a:r>
            <a:r>
              <a:rPr lang="de-DE" sz="1800" dirty="0" err="1"/>
              <a:t>nations</a:t>
            </a:r>
            <a:r>
              <a:rPr lang="de-DE" sz="1800" dirty="0"/>
              <a:t> </a:t>
            </a:r>
            <a:r>
              <a:rPr lang="de-DE" sz="1800" dirty="0" err="1"/>
              <a:t>made</a:t>
            </a:r>
            <a:r>
              <a:rPr lang="de-DE" sz="1800" dirty="0"/>
              <a:t> in wars?</a:t>
            </a:r>
          </a:p>
          <a:p>
            <a:endParaRPr lang="de-DE" sz="1800" dirty="0"/>
          </a:p>
          <a:p>
            <a:r>
              <a:rPr lang="de-DE" sz="1800" dirty="0"/>
              <a:t>In anti-</a:t>
            </a:r>
            <a:r>
              <a:rPr lang="de-DE" sz="1800" dirty="0" err="1"/>
              <a:t>colonial</a:t>
            </a:r>
            <a:r>
              <a:rPr lang="de-DE" sz="1800" dirty="0"/>
              <a:t> wars and </a:t>
            </a:r>
            <a:r>
              <a:rPr lang="de-DE" sz="1800" dirty="0" err="1"/>
              <a:t>uprisings</a:t>
            </a:r>
            <a:r>
              <a:rPr lang="de-DE" sz="1800" dirty="0"/>
              <a:t> </a:t>
            </a:r>
            <a:r>
              <a:rPr lang="de-DE" sz="1800" dirty="0" err="1"/>
              <a:t>globally</a:t>
            </a:r>
            <a:endParaRPr lang="de-DE" sz="1800" dirty="0"/>
          </a:p>
          <a:p>
            <a:endParaRPr lang="de-DE" sz="1800" dirty="0"/>
          </a:p>
          <a:p>
            <a:r>
              <a:rPr lang="de-DE" sz="1800" dirty="0"/>
              <a:t>In </a:t>
            </a:r>
            <a:r>
              <a:rPr lang="de-DE" sz="1800" dirty="0" err="1"/>
              <a:t>secessionist</a:t>
            </a:r>
            <a:r>
              <a:rPr lang="de-DE" sz="1800" dirty="0"/>
              <a:t> wars</a:t>
            </a:r>
          </a:p>
          <a:p>
            <a:endParaRPr lang="de-DE" sz="1800" dirty="0"/>
          </a:p>
          <a:p>
            <a:r>
              <a:rPr lang="de-DE" sz="1800" dirty="0"/>
              <a:t>In wars </a:t>
            </a:r>
            <a:r>
              <a:rPr lang="de-DE" sz="1800" dirty="0" err="1"/>
              <a:t>of</a:t>
            </a:r>
            <a:r>
              <a:rPr lang="de-DE" sz="1800" dirty="0"/>
              <a:t> </a:t>
            </a:r>
            <a:r>
              <a:rPr lang="de-DE" sz="1800" dirty="0" err="1"/>
              <a:t>unification</a:t>
            </a:r>
            <a:endParaRPr lang="de-DE" sz="1800" dirty="0"/>
          </a:p>
          <a:p>
            <a:endParaRPr lang="de-DE" sz="1800" dirty="0"/>
          </a:p>
          <a:p>
            <a:r>
              <a:rPr lang="de-DE" sz="1800" dirty="0"/>
              <a:t>In World Wars</a:t>
            </a:r>
          </a:p>
          <a:p>
            <a:endParaRPr lang="de-DE" sz="1800" dirty="0"/>
          </a:p>
          <a:p>
            <a:endParaRPr lang="en-US" sz="1800" dirty="0"/>
          </a:p>
        </p:txBody>
      </p:sp>
    </p:spTree>
    <p:extLst>
      <p:ext uri="{BB962C8B-B14F-4D97-AF65-F5344CB8AC3E}">
        <p14:creationId xmlns:p14="http://schemas.microsoft.com/office/powerpoint/2010/main" val="8636882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
            <a:extLst>
              <a:ext uri="{FF2B5EF4-FFF2-40B4-BE49-F238E27FC236}">
                <a16:creationId xmlns:a16="http://schemas.microsoft.com/office/drawing/2014/main" id="{9ADFB0C8-C4B4-858A-84A2-5330DC96D85E}"/>
              </a:ext>
            </a:extLst>
          </p:cNvPr>
          <p:cNvSpPr>
            <a:spLocks noChangeArrowheads="1"/>
          </p:cNvSpPr>
          <p:nvPr/>
        </p:nvSpPr>
        <p:spPr bwMode="auto">
          <a:xfrm>
            <a:off x="1116013" y="765175"/>
            <a:ext cx="7632700" cy="110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spAutoFit/>
          </a:bodyPr>
          <a:lstStyle>
            <a:lvl1pPr>
              <a:lnSpc>
                <a:spcPct val="93000"/>
              </a:lnSpc>
              <a:spcAft>
                <a:spcPts val="1288"/>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dirty="0"/>
              <a:t>			            </a:t>
            </a:r>
            <a:r>
              <a:rPr lang="de-DE" altLang="en-US" sz="3600" b="1" dirty="0"/>
              <a:t>Outline</a:t>
            </a:r>
          </a:p>
          <a:p>
            <a:pPr eaLnBrk="1" hangingPunct="1">
              <a:lnSpc>
                <a:spcPct val="100000"/>
              </a:lnSpc>
              <a:spcAft>
                <a:spcPct val="0"/>
              </a:spcAft>
              <a:buClrTx/>
              <a:buFontTx/>
              <a:buNone/>
            </a:pPr>
            <a:endParaRPr lang="de-DE" altLang="en-US" sz="2800" dirty="0"/>
          </a:p>
          <a:p>
            <a:pPr eaLnBrk="1" hangingPunct="1">
              <a:lnSpc>
                <a:spcPct val="100000"/>
              </a:lnSpc>
              <a:spcAft>
                <a:spcPct val="0"/>
              </a:spcAft>
              <a:buClrTx/>
              <a:buFontTx/>
              <a:buNone/>
            </a:pPr>
            <a:r>
              <a:rPr lang="de-DE" altLang="en-US" sz="2800" dirty="0"/>
              <a:t>1. </a:t>
            </a:r>
            <a:r>
              <a:rPr lang="de-DE" altLang="en-US" sz="3200" dirty="0" err="1"/>
              <a:t>Introduction</a:t>
            </a:r>
            <a:endParaRPr lang="de-DE" altLang="en-US" sz="3200" dirty="0"/>
          </a:p>
          <a:p>
            <a:pPr eaLnBrk="1" hangingPunct="1">
              <a:lnSpc>
                <a:spcPct val="100000"/>
              </a:lnSpc>
              <a:spcAft>
                <a:spcPct val="0"/>
              </a:spcAft>
              <a:buClrTx/>
            </a:pPr>
            <a:r>
              <a:rPr lang="de-DE" altLang="en-US" sz="3200" dirty="0"/>
              <a:t>2. </a:t>
            </a:r>
            <a:r>
              <a:rPr lang="de-DE" altLang="en-US" sz="3200" dirty="0" err="1"/>
              <a:t>What</a:t>
            </a:r>
            <a:r>
              <a:rPr lang="de-DE" altLang="en-US" sz="3200" dirty="0"/>
              <a:t> </a:t>
            </a:r>
            <a:r>
              <a:rPr lang="de-DE" altLang="en-US" sz="3200" dirty="0" err="1"/>
              <a:t>is</a:t>
            </a:r>
            <a:r>
              <a:rPr lang="de-DE" altLang="en-US" sz="3200" dirty="0"/>
              <a:t> a </a:t>
            </a:r>
            <a:r>
              <a:rPr lang="de-DE" altLang="en-US" sz="3200" dirty="0" err="1"/>
              <a:t>nation</a:t>
            </a:r>
            <a:r>
              <a:rPr lang="de-DE" altLang="en-US" sz="3200" dirty="0"/>
              <a:t>? 	</a:t>
            </a:r>
          </a:p>
          <a:p>
            <a:pPr eaLnBrk="1" hangingPunct="1">
              <a:lnSpc>
                <a:spcPct val="100000"/>
              </a:lnSpc>
              <a:spcAft>
                <a:spcPct val="0"/>
              </a:spcAft>
              <a:buClrTx/>
              <a:buFontTx/>
              <a:buNone/>
            </a:pPr>
            <a:r>
              <a:rPr lang="de-DE" altLang="en-US" sz="3200" dirty="0"/>
              <a:t>4. Do </a:t>
            </a:r>
            <a:r>
              <a:rPr lang="de-DE" altLang="en-US" sz="3200" dirty="0" err="1"/>
              <a:t>nations</a:t>
            </a:r>
            <a:r>
              <a:rPr lang="de-DE" altLang="en-US" sz="3200" dirty="0"/>
              <a:t> </a:t>
            </a:r>
            <a:r>
              <a:rPr lang="de-DE" altLang="en-US" sz="3200" dirty="0" err="1"/>
              <a:t>need</a:t>
            </a:r>
            <a:r>
              <a:rPr lang="de-DE" altLang="en-US" sz="3200" dirty="0"/>
              <a:t> </a:t>
            </a:r>
            <a:r>
              <a:rPr lang="de-DE" altLang="en-US" sz="3200" dirty="0" err="1"/>
              <a:t>navels</a:t>
            </a:r>
            <a:r>
              <a:rPr lang="de-DE" altLang="en-US" sz="3200" dirty="0"/>
              <a:t>?</a:t>
            </a:r>
          </a:p>
          <a:p>
            <a:pPr eaLnBrk="1" hangingPunct="1">
              <a:lnSpc>
                <a:spcPct val="100000"/>
              </a:lnSpc>
              <a:spcAft>
                <a:spcPct val="0"/>
              </a:spcAft>
              <a:buClrTx/>
              <a:buFontTx/>
              <a:buNone/>
            </a:pPr>
            <a:r>
              <a:rPr lang="de-DE" altLang="en-US" sz="3200" dirty="0"/>
              <a:t>5. </a:t>
            </a:r>
            <a:r>
              <a:rPr lang="de-DE" altLang="en-US" sz="3200" dirty="0" err="1"/>
              <a:t>Nationalism</a:t>
            </a:r>
            <a:r>
              <a:rPr lang="de-DE" altLang="en-US" sz="3200" dirty="0"/>
              <a:t> and national </a:t>
            </a:r>
            <a:r>
              <a:rPr lang="de-DE" altLang="en-US" sz="3200" dirty="0" err="1"/>
              <a:t>indifference</a:t>
            </a:r>
            <a:endParaRPr lang="de-DE" altLang="en-US" sz="3200" dirty="0"/>
          </a:p>
          <a:p>
            <a:pPr eaLnBrk="1" hangingPunct="1">
              <a:lnSpc>
                <a:spcPct val="100000"/>
              </a:lnSpc>
              <a:spcAft>
                <a:spcPct val="0"/>
              </a:spcAft>
              <a:buClrTx/>
              <a:buFontTx/>
              <a:buNone/>
            </a:pPr>
            <a:r>
              <a:rPr lang="de-DE" altLang="en-US" sz="3200" dirty="0"/>
              <a:t>6. </a:t>
            </a:r>
            <a:r>
              <a:rPr lang="de-DE" altLang="en-US" sz="3200" dirty="0" err="1"/>
              <a:t>Conclusion</a:t>
            </a:r>
            <a:endParaRPr lang="de-DE" altLang="en-US" sz="3200" dirty="0"/>
          </a:p>
          <a:p>
            <a:pPr eaLnBrk="1" hangingPunct="1">
              <a:lnSpc>
                <a:spcPct val="100000"/>
              </a:lnSpc>
              <a:spcAft>
                <a:spcPct val="0"/>
              </a:spcAft>
              <a:buClrTx/>
              <a:buFontTx/>
              <a:buNone/>
            </a:pPr>
            <a:endParaRPr lang="de-DE" altLang="en-US" sz="24400" dirty="0"/>
          </a:p>
          <a:p>
            <a:pPr eaLnBrk="1" hangingPunct="1">
              <a:lnSpc>
                <a:spcPct val="100000"/>
              </a:lnSpc>
              <a:spcAft>
                <a:spcPct val="0"/>
              </a:spcAft>
              <a:buClrTx/>
              <a:buFontTx/>
              <a:buNone/>
            </a:pPr>
            <a:endParaRPr lang="de-DE" altLang="en-US" sz="24400" dirty="0"/>
          </a:p>
        </p:txBody>
      </p:sp>
      <p:sp>
        <p:nvSpPr>
          <p:cNvPr id="2" name="AutoShape 2">
            <a:extLst>
              <a:ext uri="{FF2B5EF4-FFF2-40B4-BE49-F238E27FC236}">
                <a16:creationId xmlns:a16="http://schemas.microsoft.com/office/drawing/2014/main" id="{F653372F-2E23-9A00-6A84-29B66C927C42}"/>
              </a:ext>
            </a:extLst>
          </p:cNvPr>
          <p:cNvSpPr>
            <a:spLocks noChangeArrowheads="1"/>
          </p:cNvSpPr>
          <p:nvPr/>
        </p:nvSpPr>
        <p:spPr bwMode="auto">
          <a:xfrm>
            <a:off x="377791" y="3407919"/>
            <a:ext cx="433388" cy="341312"/>
          </a:xfrm>
          <a:prstGeom prst="rightArrow">
            <a:avLst>
              <a:gd name="adj1" fmla="val 50000"/>
              <a:gd name="adj2" fmla="val 31744"/>
            </a:avLst>
          </a:prstGeom>
          <a:solidFill>
            <a:srgbClr val="FF0000"/>
          </a:solidFill>
          <a:ln w="9360" cap="sq">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Tree>
    <p:extLst>
      <p:ext uri="{BB962C8B-B14F-4D97-AF65-F5344CB8AC3E}">
        <p14:creationId xmlns:p14="http://schemas.microsoft.com/office/powerpoint/2010/main" val="134018053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8673" name="Text Box 1">
            <a:extLst>
              <a:ext uri="{FF2B5EF4-FFF2-40B4-BE49-F238E27FC236}">
                <a16:creationId xmlns:a16="http://schemas.microsoft.com/office/drawing/2014/main" id="{D39C0BB7-C2C2-2224-229F-30D57447A530}"/>
              </a:ext>
            </a:extLst>
          </p:cNvPr>
          <p:cNvSpPr txBox="1">
            <a:spLocks noChangeArrowheads="1"/>
          </p:cNvSpPr>
          <p:nvPr/>
        </p:nvSpPr>
        <p:spPr bwMode="auto">
          <a:xfrm>
            <a:off x="1455738" y="1792288"/>
            <a:ext cx="527685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8674" name="Text Box 2">
            <a:extLst>
              <a:ext uri="{FF2B5EF4-FFF2-40B4-BE49-F238E27FC236}">
                <a16:creationId xmlns:a16="http://schemas.microsoft.com/office/drawing/2014/main" id="{466CD0CB-7C56-F3FF-17F3-DD5F8C0D15EB}"/>
              </a:ext>
            </a:extLst>
          </p:cNvPr>
          <p:cNvSpPr txBox="1">
            <a:spLocks noChangeArrowheads="1"/>
          </p:cNvSpPr>
          <p:nvPr/>
        </p:nvSpPr>
        <p:spPr bwMode="auto">
          <a:xfrm>
            <a:off x="457200" y="1600200"/>
            <a:ext cx="4038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1313" indent="-331788">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700"/>
              </a:spcBef>
              <a:buClrTx/>
              <a:buFontTx/>
              <a:buNone/>
            </a:pPr>
            <a:endParaRPr lang="de-DE" altLang="de-GB" sz="50800"/>
          </a:p>
          <a:p>
            <a:pPr>
              <a:spcBef>
                <a:spcPts val="700"/>
              </a:spcBef>
              <a:buClrTx/>
              <a:buFontTx/>
              <a:buNone/>
            </a:pPr>
            <a:endParaRPr lang="de-DE" altLang="de-GB" sz="50800"/>
          </a:p>
        </p:txBody>
      </p:sp>
      <p:sp>
        <p:nvSpPr>
          <p:cNvPr id="28675" name="Text Box 3">
            <a:extLst>
              <a:ext uri="{FF2B5EF4-FFF2-40B4-BE49-F238E27FC236}">
                <a16:creationId xmlns:a16="http://schemas.microsoft.com/office/drawing/2014/main" id="{481C1D7E-9B47-28B6-6F02-42A3ECE91AB8}"/>
              </a:ext>
            </a:extLst>
          </p:cNvPr>
          <p:cNvSpPr txBox="1">
            <a:spLocks noChangeArrowheads="1"/>
          </p:cNvSpPr>
          <p:nvPr/>
        </p:nvSpPr>
        <p:spPr bwMode="auto">
          <a:xfrm>
            <a:off x="4648200" y="1600200"/>
            <a:ext cx="4038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1313" indent="-331788">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700"/>
              </a:spcBef>
              <a:buClrTx/>
              <a:buFontTx/>
              <a:buNone/>
            </a:pPr>
            <a:endParaRPr lang="de-DE" altLang="de-GB"/>
          </a:p>
          <a:p>
            <a:pPr>
              <a:spcBef>
                <a:spcPts val="700"/>
              </a:spcBef>
              <a:buClrTx/>
              <a:buFontTx/>
              <a:buNone/>
            </a:pPr>
            <a:endParaRPr lang="de-DE" altLang="de-GB"/>
          </a:p>
          <a:p>
            <a:pPr>
              <a:spcBef>
                <a:spcPts val="700"/>
              </a:spcBef>
              <a:buClrTx/>
              <a:buFontTx/>
              <a:buNone/>
            </a:pPr>
            <a:endParaRPr lang="de-DE" altLang="de-GB"/>
          </a:p>
        </p:txBody>
      </p:sp>
      <p:sp>
        <p:nvSpPr>
          <p:cNvPr id="28676" name="Rectangle 4">
            <a:extLst>
              <a:ext uri="{FF2B5EF4-FFF2-40B4-BE49-F238E27FC236}">
                <a16:creationId xmlns:a16="http://schemas.microsoft.com/office/drawing/2014/main" id="{1017D13A-E0CA-7339-B2AE-E4969C380476}"/>
              </a:ext>
            </a:extLst>
          </p:cNvPr>
          <p:cNvSpPr>
            <a:spLocks noChangeArrowheads="1"/>
          </p:cNvSpPr>
          <p:nvPr/>
        </p:nvSpPr>
        <p:spPr bwMode="auto">
          <a:xfrm>
            <a:off x="647700" y="1176338"/>
            <a:ext cx="7848600" cy="292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de-DE" altLang="de-GB" b="1" dirty="0" err="1"/>
              <a:t>Nationalism</a:t>
            </a:r>
            <a:endParaRPr lang="de-DE" altLang="de-GB" b="1" dirty="0"/>
          </a:p>
          <a:p>
            <a:pPr algn="ctr">
              <a:buClrTx/>
              <a:buFontTx/>
              <a:buNone/>
            </a:pPr>
            <a:endParaRPr lang="de-DE" altLang="de-GB" b="1" dirty="0"/>
          </a:p>
          <a:p>
            <a:pPr algn="ctr">
              <a:buClrTx/>
              <a:buFontTx/>
              <a:buNone/>
            </a:pPr>
            <a:r>
              <a:rPr lang="de-DE" altLang="de-GB" dirty="0" err="1"/>
              <a:t>Identical</a:t>
            </a:r>
            <a:r>
              <a:rPr lang="de-DE" altLang="de-GB" dirty="0"/>
              <a:t> </a:t>
            </a:r>
            <a:r>
              <a:rPr lang="de-DE" altLang="de-GB" dirty="0" err="1"/>
              <a:t>movement</a:t>
            </a:r>
            <a:r>
              <a:rPr lang="de-DE" altLang="de-GB" dirty="0"/>
              <a:t> </a:t>
            </a:r>
            <a:r>
              <a:rPr lang="de-DE" altLang="de-GB" dirty="0" err="1"/>
              <a:t>for</a:t>
            </a:r>
            <a:r>
              <a:rPr lang="de-DE" altLang="de-GB" dirty="0"/>
              <a:t> </a:t>
            </a:r>
            <a:r>
              <a:rPr lang="de-DE" altLang="de-GB" dirty="0" err="1"/>
              <a:t>attaining</a:t>
            </a:r>
            <a:r>
              <a:rPr lang="de-DE" altLang="de-GB" dirty="0"/>
              <a:t> and </a:t>
            </a:r>
            <a:r>
              <a:rPr lang="de-DE" altLang="de-GB" dirty="0" err="1"/>
              <a:t>maintaining</a:t>
            </a:r>
            <a:r>
              <a:rPr lang="de-DE" altLang="de-GB" dirty="0"/>
              <a:t> </a:t>
            </a:r>
            <a:r>
              <a:rPr lang="de-DE" altLang="de-GB" dirty="0" err="1"/>
              <a:t>the</a:t>
            </a:r>
            <a:r>
              <a:rPr lang="de-DE" altLang="de-GB" dirty="0"/>
              <a:t> </a:t>
            </a:r>
            <a:r>
              <a:rPr lang="de-DE" altLang="de-GB" dirty="0" err="1"/>
              <a:t>autonomy</a:t>
            </a:r>
            <a:r>
              <a:rPr lang="de-DE" altLang="de-GB" dirty="0"/>
              <a:t>, </a:t>
            </a:r>
            <a:r>
              <a:rPr lang="de-DE" altLang="de-GB" dirty="0" err="1"/>
              <a:t>unity</a:t>
            </a:r>
            <a:r>
              <a:rPr lang="de-DE" altLang="de-GB" dirty="0"/>
              <a:t> and </a:t>
            </a:r>
            <a:r>
              <a:rPr lang="de-DE" altLang="de-GB" dirty="0" err="1"/>
              <a:t>identity</a:t>
            </a:r>
            <a:r>
              <a:rPr lang="de-DE" altLang="de-GB" dirty="0"/>
              <a:t> </a:t>
            </a:r>
            <a:r>
              <a:rPr lang="de-DE" altLang="de-GB" dirty="0" err="1"/>
              <a:t>of</a:t>
            </a:r>
            <a:r>
              <a:rPr lang="de-DE" altLang="de-GB" dirty="0"/>
              <a:t> an </a:t>
            </a:r>
            <a:r>
              <a:rPr lang="de-DE" altLang="de-GB" dirty="0" err="1"/>
              <a:t>existing</a:t>
            </a:r>
            <a:r>
              <a:rPr lang="de-DE" altLang="de-GB" dirty="0"/>
              <a:t> </a:t>
            </a:r>
            <a:r>
              <a:rPr lang="de-DE" altLang="de-GB" dirty="0" err="1"/>
              <a:t>or</a:t>
            </a:r>
            <a:r>
              <a:rPr lang="de-DE" altLang="de-GB" dirty="0"/>
              <a:t> potential “</a:t>
            </a:r>
            <a:r>
              <a:rPr lang="de-DE" altLang="de-GB" dirty="0" err="1"/>
              <a:t>nation</a:t>
            </a:r>
            <a:r>
              <a:rPr lang="de-DE" altLang="de-GB" dirty="0"/>
              <a:t>”.</a:t>
            </a:r>
          </a:p>
          <a:p>
            <a:pPr algn="ctr">
              <a:buClrTx/>
              <a:buFontTx/>
              <a:buNone/>
            </a:pPr>
            <a:endParaRPr lang="de-DE" altLang="de-GB" dirty="0"/>
          </a:p>
          <a:p>
            <a:pPr>
              <a:buClrTx/>
              <a:buFontTx/>
              <a:buNone/>
            </a:pPr>
            <a:r>
              <a:rPr lang="de-DE" altLang="de-GB" sz="1800" dirty="0"/>
              <a:t>(Anthony D. Smith, The Origins </a:t>
            </a:r>
            <a:r>
              <a:rPr lang="de-DE" altLang="de-GB" sz="1800" dirty="0" err="1"/>
              <a:t>of</a:t>
            </a:r>
            <a:r>
              <a:rPr lang="de-DE" altLang="de-GB" sz="1800" dirty="0"/>
              <a:t> </a:t>
            </a:r>
            <a:r>
              <a:rPr lang="de-DE" altLang="de-GB" sz="1800" dirty="0" err="1"/>
              <a:t>Nations</a:t>
            </a:r>
            <a:r>
              <a:rPr lang="de-DE" altLang="de-GB" sz="1800" dirty="0"/>
              <a:t>, p. 108)</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9697" name="Text Box 1">
            <a:extLst>
              <a:ext uri="{FF2B5EF4-FFF2-40B4-BE49-F238E27FC236}">
                <a16:creationId xmlns:a16="http://schemas.microsoft.com/office/drawing/2014/main" id="{15BE1B0E-1E35-3D5C-A077-B4C6C0E4EC18}"/>
              </a:ext>
            </a:extLst>
          </p:cNvPr>
          <p:cNvSpPr txBox="1">
            <a:spLocks noChangeArrowheads="1"/>
          </p:cNvSpPr>
          <p:nvPr/>
        </p:nvSpPr>
        <p:spPr bwMode="auto">
          <a:xfrm>
            <a:off x="1416050" y="636588"/>
            <a:ext cx="7129463" cy="4208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b="1" dirty="0"/>
              <a:t>Nationalism</a:t>
            </a:r>
          </a:p>
          <a:p>
            <a:pPr>
              <a:buClrTx/>
              <a:buFontTx/>
              <a:buNone/>
            </a:pPr>
            <a:endParaRPr lang="en-GB" altLang="de-GB" sz="1800" dirty="0"/>
          </a:p>
          <a:p>
            <a:pPr>
              <a:buClrTx/>
              <a:buFontTx/>
              <a:buNone/>
            </a:pPr>
            <a:r>
              <a:rPr lang="en-GB" altLang="de-GB" sz="2400" dirty="0"/>
              <a:t>A theory of political legitimacy</a:t>
            </a:r>
          </a:p>
          <a:p>
            <a:pPr>
              <a:buClrTx/>
              <a:buFontTx/>
              <a:buNone/>
            </a:pPr>
            <a:endParaRPr lang="en-GB" altLang="de-GB" sz="2400" dirty="0"/>
          </a:p>
          <a:p>
            <a:pPr algn="ctr">
              <a:buClrTx/>
              <a:buFontTx/>
              <a:buNone/>
            </a:pPr>
            <a:r>
              <a:rPr lang="en-GB" altLang="de-GB" dirty="0"/>
              <a:t>“which requires that ethnic boundaries should not cut across political ones, and in particular, that ethnic boundaries within a given state … should not separate the power-holders from the rest.”</a:t>
            </a:r>
          </a:p>
          <a:p>
            <a:pPr>
              <a:buClrTx/>
              <a:buFontTx/>
              <a:buNone/>
            </a:pPr>
            <a:endParaRPr lang="en-GB" altLang="de-GB" sz="1800" dirty="0"/>
          </a:p>
          <a:p>
            <a:pPr>
              <a:buClrTx/>
              <a:buFontTx/>
              <a:buNone/>
            </a:pPr>
            <a:r>
              <a:rPr lang="en-GB" altLang="de-GB" sz="1800" dirty="0"/>
              <a:t>Ernest Gellner, Nation and Nationalism, p. 1</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0721" name="Text Box 1">
            <a:extLst>
              <a:ext uri="{FF2B5EF4-FFF2-40B4-BE49-F238E27FC236}">
                <a16:creationId xmlns:a16="http://schemas.microsoft.com/office/drawing/2014/main" id="{473DE00A-F443-6FCE-7B41-4CBBBE45C4FC}"/>
              </a:ext>
            </a:extLst>
          </p:cNvPr>
          <p:cNvSpPr txBox="1">
            <a:spLocks noChangeArrowheads="1"/>
          </p:cNvSpPr>
          <p:nvPr/>
        </p:nvSpPr>
        <p:spPr bwMode="auto">
          <a:xfrm>
            <a:off x="663575" y="1431925"/>
            <a:ext cx="1841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30722" name="Text Box 2">
            <a:extLst>
              <a:ext uri="{FF2B5EF4-FFF2-40B4-BE49-F238E27FC236}">
                <a16:creationId xmlns:a16="http://schemas.microsoft.com/office/drawing/2014/main" id="{EF8F2B4A-A10A-54EA-9CF1-7191FCADC734}"/>
              </a:ext>
            </a:extLst>
          </p:cNvPr>
          <p:cNvSpPr txBox="1">
            <a:spLocks noChangeArrowheads="1"/>
          </p:cNvSpPr>
          <p:nvPr/>
        </p:nvSpPr>
        <p:spPr bwMode="auto">
          <a:xfrm>
            <a:off x="468313" y="1196975"/>
            <a:ext cx="8137525" cy="4641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342900" indent="-331788">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en-GB" altLang="de-GB" sz="2400" dirty="0"/>
              <a:t>“A nationalist argument is a political doctrine built upon three basic assertions:</a:t>
            </a:r>
          </a:p>
          <a:p>
            <a:pPr>
              <a:buClrTx/>
              <a:buFontTx/>
              <a:buNone/>
            </a:pPr>
            <a:endParaRPr lang="en-GB" altLang="de-GB" sz="2400" dirty="0"/>
          </a:p>
          <a:p>
            <a:pPr marL="339725">
              <a:spcBef>
                <a:spcPts val="900"/>
              </a:spcBef>
              <a:buClr>
                <a:srgbClr val="FFFFFF"/>
              </a:buClr>
              <a:buFont typeface="Times New Roman" panose="02020603050405020304" pitchFamily="18" charset="0"/>
              <a:buAutoNum type="alphaLcPeriod"/>
            </a:pPr>
            <a:r>
              <a:rPr lang="en-GB" altLang="de-GB" sz="2400" dirty="0"/>
              <a:t>There exists a nation with an explicit and peculiar character.</a:t>
            </a:r>
          </a:p>
          <a:p>
            <a:pPr marL="339725">
              <a:spcBef>
                <a:spcPts val="900"/>
              </a:spcBef>
              <a:buClr>
                <a:srgbClr val="FFFFFF"/>
              </a:buClr>
              <a:buFont typeface="Times New Roman" panose="02020603050405020304" pitchFamily="18" charset="0"/>
              <a:buAutoNum type="alphaLcPeriod"/>
            </a:pPr>
            <a:r>
              <a:rPr lang="en-GB" altLang="de-GB" sz="2400" dirty="0"/>
              <a:t>The interests and values of this nation take priority over all other interests and values.</a:t>
            </a:r>
          </a:p>
          <a:p>
            <a:pPr marL="339725">
              <a:spcBef>
                <a:spcPts val="900"/>
              </a:spcBef>
              <a:buClr>
                <a:srgbClr val="FFFFFF"/>
              </a:buClr>
              <a:buFont typeface="Times New Roman" panose="02020603050405020304" pitchFamily="18" charset="0"/>
              <a:buAutoNum type="alphaLcPeriod"/>
            </a:pPr>
            <a:r>
              <a:rPr lang="en-GB" altLang="de-GB" sz="2400" dirty="0"/>
              <a:t>The nation must be as independent as possible. This usually requires at least the attainment of political sovereignty.”</a:t>
            </a:r>
          </a:p>
          <a:p>
            <a:pPr>
              <a:buClrTx/>
              <a:buFontTx/>
              <a:buNone/>
            </a:pPr>
            <a:endParaRPr lang="en-GB" altLang="de-GB" sz="1800" dirty="0"/>
          </a:p>
          <a:p>
            <a:pPr>
              <a:buClrTx/>
              <a:buFontTx/>
              <a:buNone/>
            </a:pPr>
            <a:r>
              <a:rPr lang="en-GB" altLang="de-GB" sz="1800" dirty="0"/>
              <a:t>John </a:t>
            </a:r>
            <a:r>
              <a:rPr lang="en-GB" altLang="de-GB" sz="1800" dirty="0" err="1"/>
              <a:t>Breuilly</a:t>
            </a:r>
            <a:r>
              <a:rPr lang="en-GB" altLang="de-GB" sz="1800" dirty="0"/>
              <a:t>, Nationalism and the State (Chicago, 1985), p. 3</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2769" name="Text Box 1">
            <a:extLst>
              <a:ext uri="{FF2B5EF4-FFF2-40B4-BE49-F238E27FC236}">
                <a16:creationId xmlns:a16="http://schemas.microsoft.com/office/drawing/2014/main" id="{DB4CF859-7DB2-823C-6D9B-164F3E019AF7}"/>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a:solidFill>
                  <a:srgbClr val="E5E5FF"/>
                </a:solidFill>
              </a:rPr>
              <a:t>Types of Nationalism (Michael Hechter)</a:t>
            </a:r>
          </a:p>
        </p:txBody>
      </p:sp>
      <p:sp>
        <p:nvSpPr>
          <p:cNvPr id="32770" name="Text Box 2">
            <a:extLst>
              <a:ext uri="{FF2B5EF4-FFF2-40B4-BE49-F238E27FC236}">
                <a16:creationId xmlns:a16="http://schemas.microsoft.com/office/drawing/2014/main" id="{3D59745E-20BC-85B1-FAFF-D2B264B28BB9}"/>
              </a:ext>
            </a:extLst>
          </p:cNvPr>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31788" indent="-331788">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600"/>
              </a:spcBef>
              <a:buClr>
                <a:srgbClr val="FFFFFF"/>
              </a:buClr>
              <a:buFont typeface="Arial" panose="020B0604020202020204" pitchFamily="34" charset="0"/>
              <a:buChar char="•"/>
            </a:pPr>
            <a:r>
              <a:rPr lang="en-GB" altLang="de-GB" sz="2400" dirty="0"/>
              <a:t>State-building nationalism: England, France</a:t>
            </a:r>
          </a:p>
          <a:p>
            <a:pPr>
              <a:spcBef>
                <a:spcPts val="600"/>
              </a:spcBef>
              <a:buClr>
                <a:srgbClr val="FFFFFF"/>
              </a:buClr>
              <a:buFont typeface="Arial" panose="020B0604020202020204" pitchFamily="34" charset="0"/>
              <a:buChar char="•"/>
            </a:pPr>
            <a:r>
              <a:rPr lang="en-GB" altLang="de-GB" sz="2400" dirty="0"/>
              <a:t>Peripheral nationalism: Quebec, Scotland, Catalonia</a:t>
            </a:r>
          </a:p>
          <a:p>
            <a:pPr>
              <a:spcBef>
                <a:spcPts val="600"/>
              </a:spcBef>
              <a:buClr>
                <a:srgbClr val="FFFFFF"/>
              </a:buClr>
              <a:buFont typeface="Arial" panose="020B0604020202020204" pitchFamily="34" charset="0"/>
              <a:buChar char="•"/>
            </a:pPr>
            <a:r>
              <a:rPr lang="en-GB" altLang="de-GB" sz="2400" dirty="0"/>
              <a:t>Irredentist nationalism: Sudeten Germans, Hungarians in Romania</a:t>
            </a:r>
          </a:p>
          <a:p>
            <a:pPr>
              <a:spcBef>
                <a:spcPts val="600"/>
              </a:spcBef>
              <a:buClr>
                <a:srgbClr val="FFFFFF"/>
              </a:buClr>
              <a:buFont typeface="Arial" panose="020B0604020202020204" pitchFamily="34" charset="0"/>
              <a:buChar char="•"/>
            </a:pPr>
            <a:r>
              <a:rPr lang="en-GB" altLang="de-GB" sz="2400" dirty="0"/>
              <a:t>Unification nationalism: Germany, Italy</a:t>
            </a:r>
          </a:p>
          <a:p>
            <a:pPr marL="334963">
              <a:spcBef>
                <a:spcPts val="600"/>
              </a:spcBef>
              <a:buClrTx/>
              <a:buFontTx/>
              <a:buNone/>
            </a:pPr>
            <a:endParaRPr lang="en-GB" altLang="de-GB" sz="2400" dirty="0"/>
          </a:p>
          <a:p>
            <a:pPr marL="334963">
              <a:spcBef>
                <a:spcPts val="600"/>
              </a:spcBef>
              <a:buClrTx/>
              <a:buFontTx/>
              <a:buNone/>
            </a:pPr>
            <a:r>
              <a:rPr lang="en-GB" altLang="de-GB" sz="2400" dirty="0"/>
              <a:t>Michael Hechter, Containing Nationalism (Oxford, New York, 2000), pp. 15-17</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9E61C4F3-08DF-2B72-9569-851A1FD3EF08}"/>
              </a:ext>
            </a:extLst>
          </p:cNvPr>
          <p:cNvSpPr txBox="1"/>
          <p:nvPr/>
        </p:nvSpPr>
        <p:spPr>
          <a:xfrm>
            <a:off x="611560" y="368334"/>
            <a:ext cx="7848872" cy="954107"/>
          </a:xfrm>
          <a:prstGeom prst="rect">
            <a:avLst/>
          </a:prstGeom>
          <a:noFill/>
        </p:spPr>
        <p:txBody>
          <a:bodyPr wrap="square" rtlCol="0">
            <a:spAutoFit/>
          </a:bodyPr>
          <a:lstStyle/>
          <a:p>
            <a:r>
              <a:rPr lang="de-GB"/>
              <a:t>Problem</a:t>
            </a:r>
            <a:r>
              <a:rPr lang="de-DE" dirty="0"/>
              <a:t> </a:t>
            </a:r>
            <a:r>
              <a:rPr lang="de-GB"/>
              <a:t>with </a:t>
            </a:r>
            <a:r>
              <a:rPr lang="de-GB" dirty="0"/>
              <a:t>eurocentrism of typologies of nationalism</a:t>
            </a:r>
          </a:p>
        </p:txBody>
      </p:sp>
      <p:sp>
        <p:nvSpPr>
          <p:cNvPr id="4" name="Textfeld 3">
            <a:extLst>
              <a:ext uri="{FF2B5EF4-FFF2-40B4-BE49-F238E27FC236}">
                <a16:creationId xmlns:a16="http://schemas.microsoft.com/office/drawing/2014/main" id="{8C867DED-61BD-7183-E6C0-E59599F67F8C}"/>
              </a:ext>
            </a:extLst>
          </p:cNvPr>
          <p:cNvSpPr txBox="1"/>
          <p:nvPr/>
        </p:nvSpPr>
        <p:spPr>
          <a:xfrm>
            <a:off x="788473" y="3164306"/>
            <a:ext cx="7567053" cy="1754326"/>
          </a:xfrm>
          <a:prstGeom prst="rect">
            <a:avLst/>
          </a:prstGeom>
          <a:noFill/>
        </p:spPr>
        <p:txBody>
          <a:bodyPr wrap="square" rtlCol="0">
            <a:spAutoFit/>
          </a:bodyPr>
          <a:lstStyle/>
          <a:p>
            <a:r>
              <a:rPr lang="de-GB" sz="1800"/>
              <a:t>Many states </a:t>
            </a:r>
            <a:r>
              <a:rPr lang="de-DE" sz="1800" dirty="0"/>
              <a:t>(and </a:t>
            </a:r>
            <a:r>
              <a:rPr lang="de-DE" sz="1800" dirty="0" err="1"/>
              <a:t>nations</a:t>
            </a:r>
            <a:r>
              <a:rPr lang="de-DE" sz="1800" dirty="0"/>
              <a:t>) </a:t>
            </a:r>
            <a:r>
              <a:rPr lang="de-GB" sz="1800"/>
              <a:t>globally </a:t>
            </a:r>
            <a:r>
              <a:rPr lang="de-DE" sz="1800" dirty="0" err="1"/>
              <a:t>are</a:t>
            </a:r>
            <a:r>
              <a:rPr lang="de-DE" sz="1800" dirty="0"/>
              <a:t> a </a:t>
            </a:r>
            <a:r>
              <a:rPr lang="de-DE" sz="1800" dirty="0" err="1"/>
              <a:t>result</a:t>
            </a:r>
            <a:r>
              <a:rPr lang="de-DE" sz="1800" dirty="0"/>
              <a:t> </a:t>
            </a:r>
            <a:r>
              <a:rPr lang="de-DE" sz="1800" dirty="0" err="1"/>
              <a:t>of</a:t>
            </a:r>
            <a:r>
              <a:rPr lang="de-GB" sz="1800"/>
              <a:t> this struggle</a:t>
            </a:r>
            <a:endParaRPr lang="de-DE" sz="1800" dirty="0"/>
          </a:p>
          <a:p>
            <a:endParaRPr lang="de-DE" sz="1800" dirty="0"/>
          </a:p>
          <a:p>
            <a:r>
              <a:rPr lang="de-DE" sz="1800" dirty="0"/>
              <a:t>Nation </a:t>
            </a:r>
            <a:r>
              <a:rPr lang="de-DE" sz="1800" dirty="0" err="1"/>
              <a:t>states</a:t>
            </a:r>
            <a:r>
              <a:rPr lang="de-DE" sz="1800" dirty="0"/>
              <a:t> </a:t>
            </a:r>
            <a:r>
              <a:rPr lang="de-DE" sz="1800" dirty="0" err="1"/>
              <a:t>did</a:t>
            </a:r>
            <a:r>
              <a:rPr lang="de-DE" sz="1800" dirty="0"/>
              <a:t> not just </a:t>
            </a:r>
            <a:r>
              <a:rPr lang="de-DE" sz="1800" dirty="0" err="1"/>
              <a:t>simply</a:t>
            </a:r>
            <a:r>
              <a:rPr lang="de-DE" sz="1800" dirty="0"/>
              <a:t> </a:t>
            </a:r>
            <a:r>
              <a:rPr lang="de-DE" sz="1800" dirty="0" err="1"/>
              <a:t>spread</a:t>
            </a:r>
            <a:r>
              <a:rPr lang="de-DE" sz="1800" dirty="0"/>
              <a:t> </a:t>
            </a:r>
            <a:r>
              <a:rPr lang="de-DE" sz="1800" dirty="0" err="1"/>
              <a:t>from</a:t>
            </a:r>
            <a:r>
              <a:rPr lang="de-DE" sz="1800" dirty="0"/>
              <a:t> Europe </a:t>
            </a:r>
            <a:r>
              <a:rPr lang="de-DE" sz="1800" dirty="0" err="1"/>
              <a:t>to</a:t>
            </a:r>
            <a:r>
              <a:rPr lang="de-DE" sz="1800" dirty="0"/>
              <a:t> </a:t>
            </a:r>
            <a:r>
              <a:rPr lang="de-DE" sz="1800" dirty="0" err="1"/>
              <a:t>the</a:t>
            </a:r>
            <a:r>
              <a:rPr lang="de-DE" sz="1800" dirty="0"/>
              <a:t> </a:t>
            </a:r>
            <a:r>
              <a:rPr lang="de-DE" sz="1800" dirty="0" err="1"/>
              <a:t>rest</a:t>
            </a:r>
            <a:r>
              <a:rPr lang="de-DE" sz="1800" dirty="0"/>
              <a:t> </a:t>
            </a:r>
            <a:r>
              <a:rPr lang="de-DE" sz="1800" dirty="0" err="1"/>
              <a:t>of</a:t>
            </a:r>
            <a:r>
              <a:rPr lang="de-DE" sz="1800" dirty="0"/>
              <a:t> </a:t>
            </a:r>
            <a:r>
              <a:rPr lang="de-DE" sz="1800" dirty="0" err="1"/>
              <a:t>the</a:t>
            </a:r>
            <a:r>
              <a:rPr lang="de-DE" sz="1800" dirty="0"/>
              <a:t> </a:t>
            </a:r>
            <a:r>
              <a:rPr lang="de-DE" sz="1800" dirty="0" err="1"/>
              <a:t>world</a:t>
            </a:r>
            <a:r>
              <a:rPr lang="de-DE" sz="1800" dirty="0"/>
              <a:t>. South and Central American </a:t>
            </a:r>
            <a:r>
              <a:rPr lang="de-DE" sz="1800" dirty="0" err="1"/>
              <a:t>nation</a:t>
            </a:r>
            <a:r>
              <a:rPr lang="de-DE" sz="1800" dirty="0"/>
              <a:t> </a:t>
            </a:r>
            <a:r>
              <a:rPr lang="de-DE" sz="1800" dirty="0" err="1"/>
              <a:t>states</a:t>
            </a:r>
            <a:r>
              <a:rPr lang="de-DE" sz="1800" dirty="0"/>
              <a:t> </a:t>
            </a:r>
            <a:r>
              <a:rPr lang="de-DE" sz="1800" dirty="0" err="1"/>
              <a:t>are</a:t>
            </a:r>
            <a:r>
              <a:rPr lang="de-DE" sz="1800" dirty="0"/>
              <a:t> </a:t>
            </a:r>
            <a:r>
              <a:rPr lang="de-DE" sz="1800" dirty="0" err="1"/>
              <a:t>older</a:t>
            </a:r>
            <a:r>
              <a:rPr lang="de-DE" sz="1800" dirty="0"/>
              <a:t> </a:t>
            </a:r>
            <a:r>
              <a:rPr lang="de-DE" sz="1800" dirty="0" err="1"/>
              <a:t>than</a:t>
            </a:r>
            <a:r>
              <a:rPr lang="de-DE" sz="1800" dirty="0"/>
              <a:t> </a:t>
            </a:r>
            <a:r>
              <a:rPr lang="de-DE" sz="1800" dirty="0" err="1"/>
              <a:t>many</a:t>
            </a:r>
            <a:r>
              <a:rPr lang="de-DE" sz="1800" dirty="0"/>
              <a:t> European </a:t>
            </a:r>
            <a:r>
              <a:rPr lang="de-DE" sz="1800" dirty="0" err="1"/>
              <a:t>nation</a:t>
            </a:r>
            <a:r>
              <a:rPr lang="de-DE" sz="1800" dirty="0"/>
              <a:t> </a:t>
            </a:r>
            <a:r>
              <a:rPr lang="de-DE" sz="1800" dirty="0" err="1"/>
              <a:t>states</a:t>
            </a:r>
            <a:endParaRPr lang="de-DE" sz="1800" dirty="0"/>
          </a:p>
          <a:p>
            <a:endParaRPr lang="de-DE" sz="1800" dirty="0"/>
          </a:p>
        </p:txBody>
      </p:sp>
      <p:sp>
        <p:nvSpPr>
          <p:cNvPr id="5" name="Textfeld 4">
            <a:extLst>
              <a:ext uri="{FF2B5EF4-FFF2-40B4-BE49-F238E27FC236}">
                <a16:creationId xmlns:a16="http://schemas.microsoft.com/office/drawing/2014/main" id="{0E152371-0306-0F8D-C752-DDA225A1DD1B}"/>
              </a:ext>
            </a:extLst>
          </p:cNvPr>
          <p:cNvSpPr txBox="1"/>
          <p:nvPr/>
        </p:nvSpPr>
        <p:spPr>
          <a:xfrm>
            <a:off x="1259632" y="1613118"/>
            <a:ext cx="6192688" cy="1815882"/>
          </a:xfrm>
          <a:prstGeom prst="rect">
            <a:avLst/>
          </a:prstGeom>
          <a:noFill/>
        </p:spPr>
        <p:txBody>
          <a:bodyPr wrap="square" rtlCol="0">
            <a:spAutoFit/>
          </a:bodyPr>
          <a:lstStyle/>
          <a:p>
            <a:r>
              <a:rPr lang="de-GB" dirty="0"/>
              <a:t>What </a:t>
            </a:r>
            <a:r>
              <a:rPr lang="de-GB"/>
              <a:t>about </a:t>
            </a:r>
            <a:r>
              <a:rPr lang="de-DE" dirty="0"/>
              <a:t> a</a:t>
            </a:r>
            <a:r>
              <a:rPr lang="de-GB"/>
              <a:t>nti-colonialism or anti-colonial nationalism</a:t>
            </a:r>
            <a:r>
              <a:rPr lang="de-DE" dirty="0"/>
              <a:t>?</a:t>
            </a:r>
            <a:endParaRPr lang="de-GB"/>
          </a:p>
          <a:p>
            <a:endParaRPr lang="de-GB"/>
          </a:p>
          <a:p>
            <a:endParaRPr lang="de-GB" dirty="0"/>
          </a:p>
        </p:txBody>
      </p:sp>
    </p:spTree>
    <p:extLst>
      <p:ext uri="{BB962C8B-B14F-4D97-AF65-F5344CB8AC3E}">
        <p14:creationId xmlns:p14="http://schemas.microsoft.com/office/powerpoint/2010/main" val="1272378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World Political Map from Maps International">
            <a:extLst>
              <a:ext uri="{FF2B5EF4-FFF2-40B4-BE49-F238E27FC236}">
                <a16:creationId xmlns:a16="http://schemas.microsoft.com/office/drawing/2014/main" id="{33CD6F87-FBC4-AA0D-AFF2-C3FA4E1147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8350"/>
            <a:ext cx="9144000" cy="5319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2888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0C86619C-BB42-2423-EF6C-C5234CEE553A}"/>
              </a:ext>
            </a:extLst>
          </p:cNvPr>
          <p:cNvSpPr txBox="1"/>
          <p:nvPr/>
        </p:nvSpPr>
        <p:spPr>
          <a:xfrm>
            <a:off x="2915816" y="457134"/>
            <a:ext cx="3459537" cy="523220"/>
          </a:xfrm>
          <a:prstGeom prst="rect">
            <a:avLst/>
          </a:prstGeom>
          <a:noFill/>
        </p:spPr>
        <p:txBody>
          <a:bodyPr wrap="none" rtlCol="0">
            <a:spAutoFit/>
          </a:bodyPr>
          <a:lstStyle/>
          <a:p>
            <a:r>
              <a:rPr lang="de-GB" dirty="0"/>
              <a:t>National indifference</a:t>
            </a:r>
          </a:p>
        </p:txBody>
      </p:sp>
      <p:sp>
        <p:nvSpPr>
          <p:cNvPr id="3" name="TextBox 2">
            <a:extLst>
              <a:ext uri="{FF2B5EF4-FFF2-40B4-BE49-F238E27FC236}">
                <a16:creationId xmlns:a16="http://schemas.microsoft.com/office/drawing/2014/main" id="{2970FC43-6034-8BCB-4E19-0F535722EEDD}"/>
              </a:ext>
            </a:extLst>
          </p:cNvPr>
          <p:cNvSpPr txBox="1"/>
          <p:nvPr/>
        </p:nvSpPr>
        <p:spPr>
          <a:xfrm>
            <a:off x="467544" y="3077647"/>
            <a:ext cx="7598135" cy="198515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800" dirty="0"/>
              <a:t>One example of national indifference are ‘</a:t>
            </a:r>
            <a:r>
              <a:rPr lang="en-US" sz="1800" dirty="0" err="1"/>
              <a:t>tutejszi</a:t>
            </a:r>
            <a:r>
              <a:rPr lang="en-US" sz="1800" dirty="0"/>
              <a:t>/</a:t>
            </a:r>
            <a:r>
              <a:rPr lang="en-US" sz="1800" dirty="0" err="1"/>
              <a:t>tutejshi</a:t>
            </a:r>
            <a:r>
              <a:rPr lang="en-US" sz="1800" dirty="0"/>
              <a:t>’ in Eastern Poland in the inter-war period</a:t>
            </a:r>
          </a:p>
          <a:p>
            <a:pPr marL="285750" indent="-285750">
              <a:spcBef>
                <a:spcPts val="600"/>
              </a:spcBef>
              <a:buFont typeface="Arial" panose="020B0604020202020204" pitchFamily="34" charset="0"/>
              <a:buChar char="•"/>
            </a:pPr>
            <a:r>
              <a:rPr lang="en-US" sz="1800" dirty="0"/>
              <a:t>Hybrid, fluid and circumstantial identities</a:t>
            </a:r>
          </a:p>
          <a:p>
            <a:pPr marL="285750" indent="-285750">
              <a:spcBef>
                <a:spcPts val="600"/>
              </a:spcBef>
              <a:buFont typeface="Arial" panose="020B0604020202020204" pitchFamily="34" charset="0"/>
              <a:buChar char="•"/>
            </a:pPr>
            <a:r>
              <a:rPr lang="en-US" sz="1800" dirty="0"/>
              <a:t>Mixed heritage families</a:t>
            </a:r>
          </a:p>
          <a:p>
            <a:pPr marL="285750" indent="-285750">
              <a:spcBef>
                <a:spcPts val="600"/>
              </a:spcBef>
              <a:buFont typeface="Arial" panose="020B0604020202020204" pitchFamily="34" charset="0"/>
              <a:buChar char="•"/>
            </a:pPr>
            <a:r>
              <a:rPr lang="en-US" sz="1800" dirty="0"/>
              <a:t>National indifference or ambiguity can be a conscious choice but often wars and conflicts take this option away</a:t>
            </a:r>
          </a:p>
        </p:txBody>
      </p:sp>
      <p:sp>
        <p:nvSpPr>
          <p:cNvPr id="5" name="TextBox 4">
            <a:extLst>
              <a:ext uri="{FF2B5EF4-FFF2-40B4-BE49-F238E27FC236}">
                <a16:creationId xmlns:a16="http://schemas.microsoft.com/office/drawing/2014/main" id="{84F93EC1-3B2A-5072-B317-CE8BBD33F5FC}"/>
              </a:ext>
            </a:extLst>
          </p:cNvPr>
          <p:cNvSpPr txBox="1"/>
          <p:nvPr/>
        </p:nvSpPr>
        <p:spPr>
          <a:xfrm>
            <a:off x="772932" y="5519356"/>
            <a:ext cx="7976541" cy="523220"/>
          </a:xfrm>
          <a:prstGeom prst="rect">
            <a:avLst/>
          </a:prstGeom>
          <a:noFill/>
        </p:spPr>
        <p:txBody>
          <a:bodyPr wrap="square" rtlCol="0">
            <a:spAutoFit/>
          </a:bodyPr>
          <a:lstStyle/>
          <a:p>
            <a:r>
              <a:rPr lang="en-US" sz="1400" dirty="0"/>
              <a:t>Tara Zahra, ‘Imagined Communities: National Indifference as a Category of Analysis’, </a:t>
            </a:r>
            <a:r>
              <a:rPr lang="en-US" sz="1400" i="1" dirty="0"/>
              <a:t>Slavic Review</a:t>
            </a:r>
            <a:r>
              <a:rPr lang="en-US" sz="1400" dirty="0"/>
              <a:t>, 69 (2010), pp. 93-119</a:t>
            </a:r>
          </a:p>
        </p:txBody>
      </p:sp>
      <p:sp>
        <p:nvSpPr>
          <p:cNvPr id="6" name="TextBox 5">
            <a:extLst>
              <a:ext uri="{FF2B5EF4-FFF2-40B4-BE49-F238E27FC236}">
                <a16:creationId xmlns:a16="http://schemas.microsoft.com/office/drawing/2014/main" id="{2DF09D70-B3A5-C3A8-FB92-245AB807E2D9}"/>
              </a:ext>
            </a:extLst>
          </p:cNvPr>
          <p:cNvSpPr txBox="1"/>
          <p:nvPr/>
        </p:nvSpPr>
        <p:spPr>
          <a:xfrm>
            <a:off x="692375" y="1033448"/>
            <a:ext cx="6931696" cy="1754326"/>
          </a:xfrm>
          <a:prstGeom prst="rect">
            <a:avLst/>
          </a:prstGeom>
          <a:noFill/>
        </p:spPr>
        <p:txBody>
          <a:bodyPr wrap="square" rtlCol="0">
            <a:spAutoFit/>
          </a:bodyPr>
          <a:lstStyle/>
          <a:p>
            <a:r>
              <a:rPr lang="en-US" sz="1800" dirty="0"/>
              <a:t>Not liked by nationalists – Ideally everyone (who nationalists consider to be a member of the nation) should identify with the nation, should have a ‘national consciousness’ </a:t>
            </a:r>
          </a:p>
          <a:p>
            <a:endParaRPr lang="en-US" sz="1800" dirty="0"/>
          </a:p>
          <a:p>
            <a:r>
              <a:rPr lang="en-US" sz="1800" dirty="0"/>
              <a:t>National indifference was and is more common than nationalists like/liked and not just an expression of ‘backwardness’</a:t>
            </a:r>
          </a:p>
        </p:txBody>
      </p:sp>
    </p:spTree>
    <p:extLst>
      <p:ext uri="{BB962C8B-B14F-4D97-AF65-F5344CB8AC3E}">
        <p14:creationId xmlns:p14="http://schemas.microsoft.com/office/powerpoint/2010/main" val="19822846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40961" name="Text Box 1">
            <a:extLst>
              <a:ext uri="{FF2B5EF4-FFF2-40B4-BE49-F238E27FC236}">
                <a16:creationId xmlns:a16="http://schemas.microsoft.com/office/drawing/2014/main" id="{70BA2B8D-DDEA-8041-AD8E-F389B0400058}"/>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4400">
                <a:solidFill>
                  <a:srgbClr val="E5E5FF"/>
                </a:solidFill>
              </a:rPr>
              <a:t>Schedule</a:t>
            </a:r>
          </a:p>
        </p:txBody>
      </p:sp>
      <p:sp>
        <p:nvSpPr>
          <p:cNvPr id="40962" name="Text Box 2">
            <a:extLst>
              <a:ext uri="{FF2B5EF4-FFF2-40B4-BE49-F238E27FC236}">
                <a16:creationId xmlns:a16="http://schemas.microsoft.com/office/drawing/2014/main" id="{5B52842E-7A32-8BEE-98BB-100FF1747072}"/>
              </a:ext>
            </a:extLst>
          </p:cNvPr>
          <p:cNvSpPr txBox="1">
            <a:spLocks noChangeArrowheads="1"/>
          </p:cNvSpPr>
          <p:nvPr/>
        </p:nvSpPr>
        <p:spPr bwMode="auto">
          <a:xfrm>
            <a:off x="1547813" y="1600200"/>
            <a:ext cx="7138987" cy="5087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598488" indent="-598488">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800"/>
              </a:spcBef>
              <a:buClr>
                <a:srgbClr val="FFFFFF"/>
              </a:buClr>
              <a:buFont typeface="Times New Roman" panose="02020603050405020304" pitchFamily="18" charset="0"/>
              <a:buAutoNum type="arabicPeriod"/>
            </a:pPr>
            <a:r>
              <a:rPr lang="de-DE" altLang="de-GB" sz="2400" b="1"/>
              <a:t>Introduction</a:t>
            </a:r>
          </a:p>
          <a:p>
            <a:pPr>
              <a:spcBef>
                <a:spcPts val="800"/>
              </a:spcBef>
              <a:buClr>
                <a:srgbClr val="FFFFFF"/>
              </a:buClr>
              <a:buFont typeface="Times New Roman" panose="02020603050405020304" pitchFamily="18" charset="0"/>
              <a:buAutoNum type="arabicPeriod"/>
            </a:pPr>
            <a:r>
              <a:rPr lang="de-DE" altLang="de-GB" sz="2400" b="1"/>
              <a:t>What is a nation?</a:t>
            </a:r>
          </a:p>
          <a:p>
            <a:pPr>
              <a:spcBef>
                <a:spcPts val="800"/>
              </a:spcBef>
              <a:buClr>
                <a:srgbClr val="FFFFFF"/>
              </a:buClr>
              <a:buFont typeface="Times New Roman" panose="02020603050405020304" pitchFamily="18" charset="0"/>
              <a:buAutoNum type="arabicPeriod"/>
            </a:pPr>
            <a:r>
              <a:rPr lang="de-DE" altLang="de-GB" sz="2400" b="1"/>
              <a:t>Nationalism</a:t>
            </a:r>
          </a:p>
          <a:p>
            <a:pPr>
              <a:spcBef>
                <a:spcPts val="800"/>
              </a:spcBef>
              <a:buClr>
                <a:srgbClr val="FFFFFF"/>
              </a:buClr>
              <a:buFont typeface="Times New Roman" panose="02020603050405020304" pitchFamily="18" charset="0"/>
              <a:buAutoNum type="arabicPeriod"/>
            </a:pPr>
            <a:r>
              <a:rPr lang="de-DE" altLang="de-GB" sz="2400" b="1"/>
              <a:t>German nation building</a:t>
            </a:r>
          </a:p>
          <a:p>
            <a:pPr>
              <a:spcBef>
                <a:spcPts val="800"/>
              </a:spcBef>
              <a:buClr>
                <a:srgbClr val="FFFFFF"/>
              </a:buClr>
              <a:buFont typeface="Times New Roman" panose="02020603050405020304" pitchFamily="18" charset="0"/>
              <a:buAutoNum type="arabicPeriod"/>
            </a:pPr>
            <a:r>
              <a:rPr lang="de-DE" altLang="de-GB" sz="2400" b="1"/>
              <a:t>Conclusion</a:t>
            </a:r>
          </a:p>
        </p:txBody>
      </p:sp>
      <p:sp>
        <p:nvSpPr>
          <p:cNvPr id="40963" name="AutoShape 3">
            <a:extLst>
              <a:ext uri="{FF2B5EF4-FFF2-40B4-BE49-F238E27FC236}">
                <a16:creationId xmlns:a16="http://schemas.microsoft.com/office/drawing/2014/main" id="{B3FA9C0F-0EE4-0F3B-F608-1E7DD93379D4}"/>
              </a:ext>
            </a:extLst>
          </p:cNvPr>
          <p:cNvSpPr>
            <a:spLocks noChangeArrowheads="1"/>
          </p:cNvSpPr>
          <p:nvPr/>
        </p:nvSpPr>
        <p:spPr bwMode="auto">
          <a:xfrm>
            <a:off x="392113" y="3546475"/>
            <a:ext cx="976312" cy="485775"/>
          </a:xfrm>
          <a:prstGeom prst="rightArrow">
            <a:avLst>
              <a:gd name="adj1" fmla="val 50000"/>
              <a:gd name="adj2" fmla="val 50245"/>
            </a:avLst>
          </a:prstGeom>
          <a:solidFill>
            <a:srgbClr val="FF0000"/>
          </a:solidFill>
          <a:ln w="9360" cap="sq">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 Box 1">
            <a:extLst>
              <a:ext uri="{FF2B5EF4-FFF2-40B4-BE49-F238E27FC236}">
                <a16:creationId xmlns:a16="http://schemas.microsoft.com/office/drawing/2014/main" id="{C4595140-0632-76A8-DC45-4FDBF5D8177E}"/>
              </a:ext>
            </a:extLst>
          </p:cNvPr>
          <p:cNvSpPr txBox="1">
            <a:spLocks noChangeArrowheads="1"/>
          </p:cNvSpPr>
          <p:nvPr/>
        </p:nvSpPr>
        <p:spPr bwMode="auto">
          <a:xfrm>
            <a:off x="468313" y="193675"/>
            <a:ext cx="8301037" cy="507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US" sz="2400" b="1" dirty="0">
                <a:solidFill>
                  <a:srgbClr val="FFFFFF"/>
                </a:solidFill>
              </a:rPr>
              <a:t>Conclusion: some problems and questions</a:t>
            </a:r>
          </a:p>
          <a:p>
            <a:pPr algn="ctr" eaLnBrk="1" hangingPunct="1">
              <a:buSzPct val="100000"/>
            </a:pPr>
            <a:endParaRPr lang="en-GB" altLang="en-US" sz="2400" b="1" dirty="0">
              <a:solidFill>
                <a:srgbClr val="FFFFFF"/>
              </a:solidFill>
            </a:endParaRP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 Are nations really contingent (occur by chance)?</a:t>
            </a: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Do nations need ‘navels’?</a:t>
            </a: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 Why did the identification with the nation have a greater impact on behaviour than religious, regional, class or gender identifications?</a:t>
            </a: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 Is is this true and how important was (and is) ‘national indifference’?  </a:t>
            </a: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 National mass education is only possible after having a nation state, it does not explain the nationalism before and the emergence of national movements in “backward” agrarian societies.</a:t>
            </a: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 Importance of war and anti-colonial struggle for nation building</a:t>
            </a:r>
          </a:p>
          <a:p>
            <a:pPr eaLnBrk="1" hangingPunct="1">
              <a:spcBef>
                <a:spcPts val="1250"/>
              </a:spcBef>
              <a:buClr>
                <a:srgbClr val="FFFFFF"/>
              </a:buClr>
              <a:buSzPct val="100000"/>
              <a:buFont typeface="Arial" panose="020B0604020202020204" pitchFamily="34" charset="0"/>
              <a:buChar char="•"/>
            </a:pPr>
            <a:endParaRPr lang="en-GB" altLang="en-US" sz="20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additive="repl">
                                        <p:cTn id="6" dur="1" fill="hold">
                                          <p:stCondLst>
                                            <p:cond delay="0"/>
                                          </p:stCondLst>
                                        </p:cTn>
                                        <p:tgtEl>
                                          <p:spTgt spid="41985">
                                            <p:txEl>
                                              <p:pRg st="2" end="2"/>
                                            </p:txEl>
                                          </p:spTgt>
                                        </p:tgtEl>
                                        <p:attrNameLst>
                                          <p:attrName>style.visibility</p:attrName>
                                        </p:attrNameLst>
                                      </p:cBhvr>
                                      <p:to>
                                        <p:strVal val="visible"/>
                                      </p:to>
                                    </p:set>
                                    <p:animEffect transition="in" filter="blinds(horizontal)">
                                      <p:cBhvr additive="repl">
                                        <p:cTn id="7" dur="500"/>
                                        <p:tgtEl>
                                          <p:spTgt spid="4198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additive="repl">
                                        <p:cTn id="11" dur="1" fill="hold">
                                          <p:stCondLst>
                                            <p:cond delay="0"/>
                                          </p:stCondLst>
                                        </p:cTn>
                                        <p:tgtEl>
                                          <p:spTgt spid="41985">
                                            <p:txEl>
                                              <p:pRg st="3" end="3"/>
                                            </p:txEl>
                                          </p:spTgt>
                                        </p:tgtEl>
                                        <p:attrNameLst>
                                          <p:attrName>style.visibility</p:attrName>
                                        </p:attrNameLst>
                                      </p:cBhvr>
                                      <p:to>
                                        <p:strVal val="visible"/>
                                      </p:to>
                                    </p:set>
                                    <p:animEffect transition="in" filter="blinds(horizontal)">
                                      <p:cBhvr additive="repl">
                                        <p:cTn id="12" dur="500"/>
                                        <p:tgtEl>
                                          <p:spTgt spid="41985">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additive="repl">
                                        <p:cTn id="16" dur="1" fill="hold">
                                          <p:stCondLst>
                                            <p:cond delay="0"/>
                                          </p:stCondLst>
                                        </p:cTn>
                                        <p:tgtEl>
                                          <p:spTgt spid="41985">
                                            <p:txEl>
                                              <p:pRg st="4" end="4"/>
                                            </p:txEl>
                                          </p:spTgt>
                                        </p:tgtEl>
                                        <p:attrNameLst>
                                          <p:attrName>style.visibility</p:attrName>
                                        </p:attrNameLst>
                                      </p:cBhvr>
                                      <p:to>
                                        <p:strVal val="visible"/>
                                      </p:to>
                                    </p:set>
                                    <p:animEffect transition="in" filter="blinds(horizontal)">
                                      <p:cBhvr additive="repl">
                                        <p:cTn id="17" dur="500"/>
                                        <p:tgtEl>
                                          <p:spTgt spid="41985">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additive="repl">
                                        <p:cTn id="21" dur="1" fill="hold">
                                          <p:stCondLst>
                                            <p:cond delay="0"/>
                                          </p:stCondLst>
                                        </p:cTn>
                                        <p:tgtEl>
                                          <p:spTgt spid="41985">
                                            <p:txEl>
                                              <p:pRg st="5" end="5"/>
                                            </p:txEl>
                                          </p:spTgt>
                                        </p:tgtEl>
                                        <p:attrNameLst>
                                          <p:attrName>style.visibility</p:attrName>
                                        </p:attrNameLst>
                                      </p:cBhvr>
                                      <p:to>
                                        <p:strVal val="visible"/>
                                      </p:to>
                                    </p:set>
                                    <p:animEffect transition="in" filter="blinds(horizontal)">
                                      <p:cBhvr additive="repl">
                                        <p:cTn id="22" dur="500"/>
                                        <p:tgtEl>
                                          <p:spTgt spid="41985">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additive="repl">
                                        <p:cTn id="26" dur="1" fill="hold">
                                          <p:stCondLst>
                                            <p:cond delay="0"/>
                                          </p:stCondLst>
                                        </p:cTn>
                                        <p:tgtEl>
                                          <p:spTgt spid="41985">
                                            <p:txEl>
                                              <p:pRg st="6" end="6"/>
                                            </p:txEl>
                                          </p:spTgt>
                                        </p:tgtEl>
                                        <p:attrNameLst>
                                          <p:attrName>style.visibility</p:attrName>
                                        </p:attrNameLst>
                                      </p:cBhvr>
                                      <p:to>
                                        <p:strVal val="visible"/>
                                      </p:to>
                                    </p:set>
                                    <p:animEffect transition="in" filter="blinds(horizontal)">
                                      <p:cBhvr additive="repl">
                                        <p:cTn id="27" dur="500"/>
                                        <p:tgtEl>
                                          <p:spTgt spid="4198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additive="repl">
                                        <p:cTn id="31" dur="1" fill="hold">
                                          <p:stCondLst>
                                            <p:cond delay="0"/>
                                          </p:stCondLst>
                                        </p:cTn>
                                        <p:tgtEl>
                                          <p:spTgt spid="41985">
                                            <p:txEl>
                                              <p:pRg st="7" end="7"/>
                                            </p:txEl>
                                          </p:spTgt>
                                        </p:tgtEl>
                                        <p:attrNameLst>
                                          <p:attrName>style.visibility</p:attrName>
                                        </p:attrNameLst>
                                      </p:cBhvr>
                                      <p:to>
                                        <p:strVal val="visible"/>
                                      </p:to>
                                    </p:set>
                                    <p:animEffect transition="in" filter="blinds(horizontal)">
                                      <p:cBhvr additive="repl">
                                        <p:cTn id="32" dur="500"/>
                                        <p:tgtEl>
                                          <p:spTgt spid="4198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66A45BCB-E79C-6320-4C6A-C2A0611127E6}"/>
              </a:ext>
            </a:extLst>
          </p:cNvPr>
          <p:cNvPicPr>
            <a:picLocks noChangeAspect="1"/>
          </p:cNvPicPr>
          <p:nvPr/>
        </p:nvPicPr>
        <p:blipFill>
          <a:blip r:embed="rId3"/>
          <a:stretch>
            <a:fillRect/>
          </a:stretch>
        </p:blipFill>
        <p:spPr>
          <a:xfrm>
            <a:off x="0" y="0"/>
            <a:ext cx="4572000" cy="3008626"/>
          </a:xfrm>
          <a:prstGeom prst="rect">
            <a:avLst/>
          </a:prstGeom>
        </p:spPr>
      </p:pic>
      <p:pic>
        <p:nvPicPr>
          <p:cNvPr id="4" name="Grafik 3">
            <a:extLst>
              <a:ext uri="{FF2B5EF4-FFF2-40B4-BE49-F238E27FC236}">
                <a16:creationId xmlns:a16="http://schemas.microsoft.com/office/drawing/2014/main" id="{55F4D6C3-D9E8-2646-6385-34D63AB928DF}"/>
              </a:ext>
            </a:extLst>
          </p:cNvPr>
          <p:cNvPicPr>
            <a:picLocks noChangeAspect="1"/>
          </p:cNvPicPr>
          <p:nvPr/>
        </p:nvPicPr>
        <p:blipFill>
          <a:blip r:embed="rId4"/>
          <a:stretch>
            <a:fillRect/>
          </a:stretch>
        </p:blipFill>
        <p:spPr>
          <a:xfrm>
            <a:off x="4571997" y="-440"/>
            <a:ext cx="4572001" cy="3009066"/>
          </a:xfrm>
          <a:prstGeom prst="rect">
            <a:avLst/>
          </a:prstGeom>
        </p:spPr>
      </p:pic>
      <p:pic>
        <p:nvPicPr>
          <p:cNvPr id="5" name="Grafik 4">
            <a:extLst>
              <a:ext uri="{FF2B5EF4-FFF2-40B4-BE49-F238E27FC236}">
                <a16:creationId xmlns:a16="http://schemas.microsoft.com/office/drawing/2014/main" id="{D7EC047C-CC2F-55FB-089E-372EBACC9378}"/>
              </a:ext>
            </a:extLst>
          </p:cNvPr>
          <p:cNvPicPr>
            <a:picLocks noChangeAspect="1"/>
          </p:cNvPicPr>
          <p:nvPr/>
        </p:nvPicPr>
        <p:blipFill>
          <a:blip r:embed="rId5"/>
          <a:stretch>
            <a:fillRect/>
          </a:stretch>
        </p:blipFill>
        <p:spPr>
          <a:xfrm>
            <a:off x="0" y="3008626"/>
            <a:ext cx="5361280" cy="3838676"/>
          </a:xfrm>
          <a:prstGeom prst="rect">
            <a:avLst/>
          </a:prstGeom>
        </p:spPr>
      </p:pic>
      <p:pic>
        <p:nvPicPr>
          <p:cNvPr id="6" name="Grafik 5">
            <a:extLst>
              <a:ext uri="{FF2B5EF4-FFF2-40B4-BE49-F238E27FC236}">
                <a16:creationId xmlns:a16="http://schemas.microsoft.com/office/drawing/2014/main" id="{2E564A34-2138-C47C-4E63-D1EA8934A69B}"/>
              </a:ext>
            </a:extLst>
          </p:cNvPr>
          <p:cNvPicPr>
            <a:picLocks noChangeAspect="1"/>
          </p:cNvPicPr>
          <p:nvPr/>
        </p:nvPicPr>
        <p:blipFill>
          <a:blip r:embed="rId6"/>
          <a:stretch>
            <a:fillRect/>
          </a:stretch>
        </p:blipFill>
        <p:spPr>
          <a:xfrm>
            <a:off x="4718627" y="3019324"/>
            <a:ext cx="4425373" cy="3838676"/>
          </a:xfrm>
          <a:prstGeom prst="rect">
            <a:avLst/>
          </a:prstGeom>
        </p:spPr>
      </p:pic>
    </p:spTree>
    <p:extLst>
      <p:ext uri="{BB962C8B-B14F-4D97-AF65-F5344CB8AC3E}">
        <p14:creationId xmlns:p14="http://schemas.microsoft.com/office/powerpoint/2010/main" val="119857496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A28C2EFA-DD3E-FD96-8704-37FF45DA0C44}"/>
              </a:ext>
            </a:extLst>
          </p:cNvPr>
          <p:cNvPicPr>
            <a:picLocks noChangeAspect="1"/>
          </p:cNvPicPr>
          <p:nvPr/>
        </p:nvPicPr>
        <p:blipFill>
          <a:blip r:embed="rId2"/>
          <a:stretch>
            <a:fillRect/>
          </a:stretch>
        </p:blipFill>
        <p:spPr>
          <a:xfrm>
            <a:off x="0" y="5514"/>
            <a:ext cx="3715207" cy="3207462"/>
          </a:xfrm>
          <a:prstGeom prst="rect">
            <a:avLst/>
          </a:prstGeom>
        </p:spPr>
      </p:pic>
      <p:pic>
        <p:nvPicPr>
          <p:cNvPr id="3" name="Grafik 2">
            <a:extLst>
              <a:ext uri="{FF2B5EF4-FFF2-40B4-BE49-F238E27FC236}">
                <a16:creationId xmlns:a16="http://schemas.microsoft.com/office/drawing/2014/main" id="{3D1F0054-30E3-D8C4-4BF4-0DDB5D9AE11C}"/>
              </a:ext>
            </a:extLst>
          </p:cNvPr>
          <p:cNvPicPr>
            <a:picLocks noChangeAspect="1"/>
          </p:cNvPicPr>
          <p:nvPr/>
        </p:nvPicPr>
        <p:blipFill>
          <a:blip r:embed="rId3"/>
          <a:stretch>
            <a:fillRect/>
          </a:stretch>
        </p:blipFill>
        <p:spPr>
          <a:xfrm>
            <a:off x="5401955" y="0"/>
            <a:ext cx="3715207" cy="3208588"/>
          </a:xfrm>
          <a:prstGeom prst="rect">
            <a:avLst/>
          </a:prstGeom>
        </p:spPr>
      </p:pic>
      <p:pic>
        <p:nvPicPr>
          <p:cNvPr id="4" name="Grafik 3">
            <a:extLst>
              <a:ext uri="{FF2B5EF4-FFF2-40B4-BE49-F238E27FC236}">
                <a16:creationId xmlns:a16="http://schemas.microsoft.com/office/drawing/2014/main" id="{52D822F8-AC56-F95D-154A-596A57F585EE}"/>
              </a:ext>
            </a:extLst>
          </p:cNvPr>
          <p:cNvPicPr>
            <a:picLocks noChangeAspect="1"/>
          </p:cNvPicPr>
          <p:nvPr/>
        </p:nvPicPr>
        <p:blipFill>
          <a:blip r:embed="rId4"/>
          <a:stretch>
            <a:fillRect/>
          </a:stretch>
        </p:blipFill>
        <p:spPr>
          <a:xfrm>
            <a:off x="2699792" y="2852935"/>
            <a:ext cx="3240360" cy="4039929"/>
          </a:xfrm>
          <a:prstGeom prst="rect">
            <a:avLst/>
          </a:prstGeom>
        </p:spPr>
      </p:pic>
    </p:spTree>
    <p:extLst>
      <p:ext uri="{BB962C8B-B14F-4D97-AF65-F5344CB8AC3E}">
        <p14:creationId xmlns:p14="http://schemas.microsoft.com/office/powerpoint/2010/main" val="3369482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1">
            <a:extLst>
              <a:ext uri="{FF2B5EF4-FFF2-40B4-BE49-F238E27FC236}">
                <a16:creationId xmlns:a16="http://schemas.microsoft.com/office/drawing/2014/main" id="{A114A182-23DC-DBED-C7D7-EC86155C52B4}"/>
              </a:ext>
            </a:extLst>
          </p:cNvPr>
          <p:cNvSpPr txBox="1">
            <a:spLocks noChangeArrowheads="1"/>
          </p:cNvSpPr>
          <p:nvPr/>
        </p:nvSpPr>
        <p:spPr bwMode="auto">
          <a:xfrm>
            <a:off x="323850" y="1282700"/>
            <a:ext cx="84248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endParaRPr lang="de-GB" altLang="de-GB"/>
          </a:p>
        </p:txBody>
      </p:sp>
      <p:pic>
        <p:nvPicPr>
          <p:cNvPr id="90115" name="Picture 2">
            <a:extLst>
              <a:ext uri="{FF2B5EF4-FFF2-40B4-BE49-F238E27FC236}">
                <a16:creationId xmlns:a16="http://schemas.microsoft.com/office/drawing/2014/main" id="{8DBE0870-B386-3B54-49C5-686F52FB23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563" y="0"/>
            <a:ext cx="7848996" cy="615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 name="Textfeld 1">
            <a:extLst>
              <a:ext uri="{FF2B5EF4-FFF2-40B4-BE49-F238E27FC236}">
                <a16:creationId xmlns:a16="http://schemas.microsoft.com/office/drawing/2014/main" id="{02DBCA09-96B7-0E5D-1EC4-348646581CB4}"/>
              </a:ext>
            </a:extLst>
          </p:cNvPr>
          <p:cNvSpPr txBox="1"/>
          <p:nvPr/>
        </p:nvSpPr>
        <p:spPr>
          <a:xfrm>
            <a:off x="1195061" y="6153922"/>
            <a:ext cx="7526419" cy="523220"/>
          </a:xfrm>
          <a:prstGeom prst="rect">
            <a:avLst/>
          </a:prstGeom>
          <a:noFill/>
        </p:spPr>
        <p:txBody>
          <a:bodyPr wrap="none" rtlCol="0">
            <a:spAutoFit/>
          </a:bodyPr>
          <a:lstStyle/>
          <a:p>
            <a:r>
              <a:rPr lang="de-GB" dirty="0"/>
              <a:t>The Polish-Lithuanian Commonwealth in 1569</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
            <a:extLst>
              <a:ext uri="{FF2B5EF4-FFF2-40B4-BE49-F238E27FC236}">
                <a16:creationId xmlns:a16="http://schemas.microsoft.com/office/drawing/2014/main" id="{9ADFB0C8-C4B4-858A-84A2-5330DC96D85E}"/>
              </a:ext>
            </a:extLst>
          </p:cNvPr>
          <p:cNvSpPr>
            <a:spLocks noChangeArrowheads="1"/>
          </p:cNvSpPr>
          <p:nvPr/>
        </p:nvSpPr>
        <p:spPr bwMode="auto">
          <a:xfrm>
            <a:off x="1116013" y="765175"/>
            <a:ext cx="7632700" cy="110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spAutoFit/>
          </a:bodyPr>
          <a:lstStyle>
            <a:lvl1pPr>
              <a:lnSpc>
                <a:spcPct val="93000"/>
              </a:lnSpc>
              <a:spcAft>
                <a:spcPts val="1288"/>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dirty="0"/>
              <a:t>			            </a:t>
            </a:r>
            <a:r>
              <a:rPr lang="de-DE" altLang="en-US" sz="3600" b="1" dirty="0"/>
              <a:t>Outline</a:t>
            </a:r>
          </a:p>
          <a:p>
            <a:pPr eaLnBrk="1" hangingPunct="1">
              <a:lnSpc>
                <a:spcPct val="100000"/>
              </a:lnSpc>
              <a:spcAft>
                <a:spcPct val="0"/>
              </a:spcAft>
              <a:buClrTx/>
              <a:buFontTx/>
              <a:buNone/>
            </a:pPr>
            <a:endParaRPr lang="de-DE" altLang="en-US" sz="2800" dirty="0"/>
          </a:p>
          <a:p>
            <a:pPr eaLnBrk="1" hangingPunct="1">
              <a:lnSpc>
                <a:spcPct val="100000"/>
              </a:lnSpc>
              <a:spcAft>
                <a:spcPct val="0"/>
              </a:spcAft>
              <a:buClrTx/>
              <a:buFontTx/>
              <a:buNone/>
            </a:pPr>
            <a:r>
              <a:rPr lang="de-DE" altLang="en-US" sz="2800" dirty="0"/>
              <a:t>1. </a:t>
            </a:r>
            <a:r>
              <a:rPr lang="de-DE" altLang="en-US" sz="3200" dirty="0" err="1"/>
              <a:t>Introduction</a:t>
            </a:r>
            <a:endParaRPr lang="de-DE" altLang="en-US" sz="3200" dirty="0"/>
          </a:p>
          <a:p>
            <a:pPr eaLnBrk="1" hangingPunct="1">
              <a:lnSpc>
                <a:spcPct val="100000"/>
              </a:lnSpc>
              <a:spcAft>
                <a:spcPct val="0"/>
              </a:spcAft>
              <a:buClrTx/>
            </a:pPr>
            <a:r>
              <a:rPr lang="de-DE" altLang="en-US" sz="3200" dirty="0"/>
              <a:t>2. </a:t>
            </a:r>
            <a:r>
              <a:rPr lang="de-DE" altLang="en-US" sz="3200" dirty="0" err="1"/>
              <a:t>What</a:t>
            </a:r>
            <a:r>
              <a:rPr lang="de-DE" altLang="en-US" sz="3200" dirty="0"/>
              <a:t> </a:t>
            </a:r>
            <a:r>
              <a:rPr lang="de-DE" altLang="en-US" sz="3200" dirty="0" err="1"/>
              <a:t>is</a:t>
            </a:r>
            <a:r>
              <a:rPr lang="de-DE" altLang="en-US" sz="3200" dirty="0"/>
              <a:t> a </a:t>
            </a:r>
            <a:r>
              <a:rPr lang="de-DE" altLang="en-US" sz="3200" dirty="0" err="1"/>
              <a:t>nation</a:t>
            </a:r>
            <a:r>
              <a:rPr lang="de-DE" altLang="en-US" sz="3200" dirty="0"/>
              <a:t>? 	</a:t>
            </a:r>
          </a:p>
          <a:p>
            <a:pPr eaLnBrk="1" hangingPunct="1">
              <a:lnSpc>
                <a:spcPct val="100000"/>
              </a:lnSpc>
              <a:spcAft>
                <a:spcPct val="0"/>
              </a:spcAft>
              <a:buClrTx/>
              <a:buFontTx/>
              <a:buNone/>
            </a:pPr>
            <a:r>
              <a:rPr lang="de-DE" altLang="en-US" sz="3200" dirty="0"/>
              <a:t>4. Do </a:t>
            </a:r>
            <a:r>
              <a:rPr lang="de-DE" altLang="en-US" sz="3200" dirty="0" err="1"/>
              <a:t>nations</a:t>
            </a:r>
            <a:r>
              <a:rPr lang="de-DE" altLang="en-US" sz="3200" dirty="0"/>
              <a:t> </a:t>
            </a:r>
            <a:r>
              <a:rPr lang="de-DE" altLang="en-US" sz="3200" dirty="0" err="1"/>
              <a:t>need</a:t>
            </a:r>
            <a:r>
              <a:rPr lang="de-DE" altLang="en-US" sz="3200" dirty="0"/>
              <a:t> </a:t>
            </a:r>
            <a:r>
              <a:rPr lang="de-DE" altLang="en-US" sz="3200" dirty="0" err="1"/>
              <a:t>navels</a:t>
            </a:r>
            <a:r>
              <a:rPr lang="de-DE" altLang="en-US" sz="3200" dirty="0"/>
              <a:t>?</a:t>
            </a:r>
          </a:p>
          <a:p>
            <a:pPr eaLnBrk="1" hangingPunct="1">
              <a:lnSpc>
                <a:spcPct val="100000"/>
              </a:lnSpc>
              <a:spcAft>
                <a:spcPct val="0"/>
              </a:spcAft>
              <a:buClrTx/>
              <a:buFontTx/>
              <a:buNone/>
            </a:pPr>
            <a:r>
              <a:rPr lang="de-DE" altLang="en-US" sz="3200" dirty="0"/>
              <a:t>5. </a:t>
            </a:r>
            <a:r>
              <a:rPr lang="de-DE" altLang="en-US" sz="3200" dirty="0" err="1"/>
              <a:t>Nationalism</a:t>
            </a:r>
            <a:r>
              <a:rPr lang="de-DE" altLang="en-US" sz="3200" dirty="0"/>
              <a:t> and national </a:t>
            </a:r>
            <a:r>
              <a:rPr lang="de-DE" altLang="en-US" sz="3200" dirty="0" err="1"/>
              <a:t>indifference</a:t>
            </a:r>
            <a:endParaRPr lang="de-DE" altLang="en-US" sz="3200" dirty="0"/>
          </a:p>
          <a:p>
            <a:pPr eaLnBrk="1" hangingPunct="1">
              <a:lnSpc>
                <a:spcPct val="100000"/>
              </a:lnSpc>
              <a:spcAft>
                <a:spcPct val="0"/>
              </a:spcAft>
              <a:buClrTx/>
              <a:buFontTx/>
              <a:buNone/>
            </a:pPr>
            <a:r>
              <a:rPr lang="de-DE" altLang="en-US" sz="3200" dirty="0"/>
              <a:t>6. </a:t>
            </a:r>
            <a:r>
              <a:rPr lang="de-DE" altLang="en-US" sz="3200" dirty="0" err="1"/>
              <a:t>Conclusion</a:t>
            </a:r>
            <a:endParaRPr lang="de-DE" altLang="en-US" sz="3200" dirty="0"/>
          </a:p>
          <a:p>
            <a:pPr eaLnBrk="1" hangingPunct="1">
              <a:lnSpc>
                <a:spcPct val="100000"/>
              </a:lnSpc>
              <a:spcAft>
                <a:spcPct val="0"/>
              </a:spcAft>
              <a:buClrTx/>
              <a:buFontTx/>
              <a:buNone/>
            </a:pPr>
            <a:endParaRPr lang="de-DE" altLang="en-US" sz="24400" dirty="0"/>
          </a:p>
          <a:p>
            <a:pPr eaLnBrk="1" hangingPunct="1">
              <a:lnSpc>
                <a:spcPct val="100000"/>
              </a:lnSpc>
              <a:spcAft>
                <a:spcPct val="0"/>
              </a:spcAft>
              <a:buClrTx/>
              <a:buFontTx/>
              <a:buNone/>
            </a:pPr>
            <a:endParaRPr lang="de-DE" altLang="en-US" sz="24400" dirty="0"/>
          </a:p>
        </p:txBody>
      </p:sp>
      <p:sp>
        <p:nvSpPr>
          <p:cNvPr id="2" name="AutoShape 2">
            <a:extLst>
              <a:ext uri="{FF2B5EF4-FFF2-40B4-BE49-F238E27FC236}">
                <a16:creationId xmlns:a16="http://schemas.microsoft.com/office/drawing/2014/main" id="{6B91F45D-EF01-F0D8-FAC5-72CE5B6D70C9}"/>
              </a:ext>
            </a:extLst>
          </p:cNvPr>
          <p:cNvSpPr>
            <a:spLocks noChangeArrowheads="1"/>
          </p:cNvSpPr>
          <p:nvPr/>
        </p:nvSpPr>
        <p:spPr bwMode="auto">
          <a:xfrm>
            <a:off x="395287" y="2276872"/>
            <a:ext cx="433388" cy="341312"/>
          </a:xfrm>
          <a:prstGeom prst="rightArrow">
            <a:avLst>
              <a:gd name="adj1" fmla="val 50000"/>
              <a:gd name="adj2" fmla="val 31744"/>
            </a:avLst>
          </a:prstGeom>
          <a:solidFill>
            <a:srgbClr val="FF0000"/>
          </a:solidFill>
          <a:ln w="9360" cap="sq">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Tree>
    <p:extLst>
      <p:ext uri="{BB962C8B-B14F-4D97-AF65-F5344CB8AC3E}">
        <p14:creationId xmlns:p14="http://schemas.microsoft.com/office/powerpoint/2010/main" val="353201373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pic>
        <p:nvPicPr>
          <p:cNvPr id="14337" name="Picture 1">
            <a:extLst>
              <a:ext uri="{FF2B5EF4-FFF2-40B4-BE49-F238E27FC236}">
                <a16:creationId xmlns:a16="http://schemas.microsoft.com/office/drawing/2014/main" id="{DC525F67-2F35-8DD3-0DD0-E249983DFA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625" y="0"/>
            <a:ext cx="3309938" cy="43656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38" name="Text Box 2">
            <a:extLst>
              <a:ext uri="{FF2B5EF4-FFF2-40B4-BE49-F238E27FC236}">
                <a16:creationId xmlns:a16="http://schemas.microsoft.com/office/drawing/2014/main" id="{BFA6DCA0-32FF-C92B-A084-2FC76FA2BB54}"/>
              </a:ext>
            </a:extLst>
          </p:cNvPr>
          <p:cNvSpPr txBox="1">
            <a:spLocks noChangeArrowheads="1"/>
          </p:cNvSpPr>
          <p:nvPr/>
        </p:nvSpPr>
        <p:spPr bwMode="auto">
          <a:xfrm>
            <a:off x="5194918" y="4401919"/>
            <a:ext cx="3816350"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spcBef>
                <a:spcPts val="1125"/>
              </a:spcBef>
              <a:buClrTx/>
              <a:buFontTx/>
              <a:buNone/>
            </a:pPr>
            <a:r>
              <a:rPr lang="de-DE" altLang="de-GB" sz="1800" dirty="0">
                <a:latin typeface="Garamond" panose="02020404030301010803" pitchFamily="18" charset="0"/>
              </a:rPr>
              <a:t>Johann Gottfried von Herder (1744-1803)</a:t>
            </a:r>
          </a:p>
        </p:txBody>
      </p:sp>
      <p:sp>
        <p:nvSpPr>
          <p:cNvPr id="14339" name="Rectangle 3">
            <a:extLst>
              <a:ext uri="{FF2B5EF4-FFF2-40B4-BE49-F238E27FC236}">
                <a16:creationId xmlns:a16="http://schemas.microsoft.com/office/drawing/2014/main" id="{61C37EEB-D074-BAA3-E02F-35C1DCBE41A4}"/>
              </a:ext>
            </a:extLst>
          </p:cNvPr>
          <p:cNvSpPr>
            <a:spLocks noChangeArrowheads="1"/>
          </p:cNvSpPr>
          <p:nvPr/>
        </p:nvSpPr>
        <p:spPr bwMode="auto">
          <a:xfrm>
            <a:off x="250825" y="466725"/>
            <a:ext cx="5113338" cy="6192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en-GB" altLang="de-GB" sz="2000" dirty="0">
                <a:solidFill>
                  <a:srgbClr val="FFFF00"/>
                </a:solidFill>
              </a:rPr>
              <a:t>Nature brings forth families; the most natural state therefore is also one people, with a national character of its own. </a:t>
            </a:r>
          </a:p>
          <a:p>
            <a:pPr>
              <a:buClrTx/>
              <a:buFontTx/>
              <a:buNone/>
            </a:pPr>
            <a:r>
              <a:rPr lang="en-GB" altLang="de-GB" sz="2000" dirty="0">
                <a:solidFill>
                  <a:srgbClr val="FFFF00"/>
                </a:solidFill>
              </a:rPr>
              <a:t>For thousands of years this character preserves itself within the people </a:t>
            </a:r>
            <a:r>
              <a:rPr lang="en-GB" altLang="de-GB" sz="2000" dirty="0"/>
              <a:t>and, if the native princes concern themselves with it, it can be cultivated in the most natural way: for a people is as much a plant of nature as is a family, except that it has more branches. </a:t>
            </a:r>
            <a:r>
              <a:rPr lang="en-GB" altLang="de-GB" sz="2000" dirty="0">
                <a:solidFill>
                  <a:srgbClr val="FFFF00"/>
                </a:solidFill>
              </a:rPr>
              <a:t>Nothing therefore seems more contradictory to the true end of governments than the endless expansion of states, the wild confusion of races and nations under one </a:t>
            </a:r>
            <a:r>
              <a:rPr lang="en-GB" altLang="de-GB" sz="2000" dirty="0" err="1">
                <a:solidFill>
                  <a:srgbClr val="FFFF00"/>
                </a:solidFill>
              </a:rPr>
              <a:t>scepter</a:t>
            </a:r>
            <a:r>
              <a:rPr lang="en-GB" altLang="de-GB" sz="2000" dirty="0">
                <a:solidFill>
                  <a:srgbClr val="FFFF00"/>
                </a:solidFill>
              </a:rPr>
              <a:t>. An empire made up of a hundred peoples and a 120 provinces which have been forced together is a monstrosity, not a state-body</a:t>
            </a:r>
            <a:r>
              <a:rPr lang="en-GB" altLang="de-GB" sz="2000" dirty="0"/>
              <a:t>.</a:t>
            </a:r>
          </a:p>
          <a:p>
            <a:pPr>
              <a:buClrTx/>
              <a:buFontTx/>
              <a:buNone/>
            </a:pPr>
            <a:endParaRPr lang="en-GB" altLang="de-GB" sz="2000" dirty="0"/>
          </a:p>
          <a:p>
            <a:pPr>
              <a:buClrTx/>
              <a:buFontTx/>
              <a:buNone/>
            </a:pPr>
            <a:r>
              <a:rPr lang="en-GB" altLang="de-GB" sz="2000" dirty="0"/>
              <a:t>Materials for the Philosophy of the History of Mankind (1784)</a:t>
            </a:r>
          </a:p>
        </p:txBody>
      </p:sp>
      <p:sp>
        <p:nvSpPr>
          <p:cNvPr id="2" name="Textfeld 1">
            <a:extLst>
              <a:ext uri="{FF2B5EF4-FFF2-40B4-BE49-F238E27FC236}">
                <a16:creationId xmlns:a16="http://schemas.microsoft.com/office/drawing/2014/main" id="{586273FD-33F9-6644-AC26-063BE317E5ED}"/>
              </a:ext>
            </a:extLst>
          </p:cNvPr>
          <p:cNvSpPr txBox="1"/>
          <p:nvPr/>
        </p:nvSpPr>
        <p:spPr>
          <a:xfrm>
            <a:off x="5455187" y="5044857"/>
            <a:ext cx="3692868" cy="1631216"/>
          </a:xfrm>
          <a:prstGeom prst="rect">
            <a:avLst/>
          </a:prstGeom>
          <a:noFill/>
        </p:spPr>
        <p:txBody>
          <a:bodyPr wrap="square" rtlCol="0">
            <a:spAutoFit/>
          </a:bodyPr>
          <a:lstStyle/>
          <a:p>
            <a:r>
              <a:rPr lang="de-GB" sz="2000" dirty="0">
                <a:solidFill>
                  <a:srgbClr val="FFFF00"/>
                </a:solidFill>
              </a:rPr>
              <a:t>No greater injury can be inflicted on a nation than to be robbed of her national character, the peculiarity of her spirit and her language.</a:t>
            </a:r>
          </a:p>
        </p:txBody>
      </p:sp>
    </p:spTree>
  </p:cSld>
  <p:clrMapOvr>
    <a:masterClrMapping/>
  </p:clrMapOvr>
  <p:transition spd="med">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4AC527A9-BA94-0746-F6D0-81C1F145BCAE}"/>
              </a:ext>
            </a:extLst>
          </p:cNvPr>
          <p:cNvPicPr>
            <a:picLocks noChangeAspect="1"/>
          </p:cNvPicPr>
          <p:nvPr/>
        </p:nvPicPr>
        <p:blipFill>
          <a:blip r:embed="rId2"/>
          <a:stretch>
            <a:fillRect/>
          </a:stretch>
        </p:blipFill>
        <p:spPr>
          <a:xfrm>
            <a:off x="8016" y="692696"/>
            <a:ext cx="9127967" cy="5661248"/>
          </a:xfrm>
          <a:prstGeom prst="rect">
            <a:avLst/>
          </a:prstGeom>
        </p:spPr>
      </p:pic>
    </p:spTree>
    <p:extLst>
      <p:ext uri="{BB962C8B-B14F-4D97-AF65-F5344CB8AC3E}">
        <p14:creationId xmlns:p14="http://schemas.microsoft.com/office/powerpoint/2010/main" val="2524481757"/>
      </p:ext>
    </p:extLst>
  </p:cSld>
  <p:clrMapOvr>
    <a:masterClrMapping/>
  </p:clrMapOvr>
</p:sld>
</file>

<file path=ppt/theme/theme1.xml><?xml version="1.0" encoding="utf-8"?>
<a:theme xmlns:a="http://schemas.openxmlformats.org/drawingml/2006/main" name="Office">
  <a:themeElements>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lnDef>
  </a:objectDefaults>
  <a:extraClrSchemeLst>
    <a:extraClrScheme>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lnDef>
  </a:objectDefaults>
  <a:extraClrSchemeLst>
    <a:extraClrScheme>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lnDef>
  </a:objectDefaults>
  <a:extraClrSchemeLst>
    <a:extraClrScheme>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1683</Words>
  <Application>Microsoft Macintosh PowerPoint</Application>
  <PresentationFormat>Bildschirmpräsentation (4:3)</PresentationFormat>
  <Paragraphs>242</Paragraphs>
  <Slides>32</Slides>
  <Notes>25</Notes>
  <HiddenSlides>0</HiddenSlides>
  <MMClips>0</MMClips>
  <ScaleCrop>false</ScaleCrop>
  <HeadingPairs>
    <vt:vector size="6" baseType="variant">
      <vt:variant>
        <vt:lpstr>Verwendete Schriftarten</vt:lpstr>
      </vt:variant>
      <vt:variant>
        <vt:i4>4</vt:i4>
      </vt:variant>
      <vt:variant>
        <vt:lpstr>Design</vt:lpstr>
      </vt:variant>
      <vt:variant>
        <vt:i4>3</vt:i4>
      </vt:variant>
      <vt:variant>
        <vt:lpstr>Folientitel</vt:lpstr>
      </vt:variant>
      <vt:variant>
        <vt:i4>32</vt:i4>
      </vt:variant>
    </vt:vector>
  </HeadingPairs>
  <TitlesOfParts>
    <vt:vector size="39" baseType="lpstr">
      <vt:lpstr>Arial</vt:lpstr>
      <vt:lpstr>Century</vt:lpstr>
      <vt:lpstr>Garamond</vt:lpstr>
      <vt:lpstr>Times New Roman</vt:lpstr>
      <vt:lpstr>Office</vt:lpstr>
      <vt:lpstr>Office</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136</cp:revision>
  <cp:lastPrinted>2012-11-20T14:43:19Z</cp:lastPrinted>
  <dcterms:created xsi:type="dcterms:W3CDTF">2012-11-20T14:42:51Z</dcterms:created>
  <dcterms:modified xsi:type="dcterms:W3CDTF">2024-01-15T11:43:49Z</dcterms:modified>
</cp:coreProperties>
</file>