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3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9487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64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7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92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84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762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36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09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371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175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782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07D1930-CCDD-472B-ACC1-11A777CC4C95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9066B4E-6F44-4989-87FE-D7CAA6FF2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5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0556" y="2477773"/>
            <a:ext cx="9366325" cy="114300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endParaRPr lang="en-GB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1607" y="956392"/>
            <a:ext cx="896422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1" dirty="0">
                <a:latin typeface="Cambria" panose="02040503050406030204" pitchFamily="18" charset="0"/>
              </a:rPr>
              <a:t>5 minutes explaining the main arguments/ideas you have read about either Gaelic Scotland or Gaelic Ireland in your groups </a:t>
            </a:r>
          </a:p>
          <a:p>
            <a:endParaRPr lang="en-GB" sz="2600" b="1" dirty="0">
              <a:latin typeface="Cambria" panose="02040503050406030204" pitchFamily="18" charset="0"/>
            </a:endParaRPr>
          </a:p>
          <a:p>
            <a:r>
              <a:rPr lang="en-GB" sz="2600" b="1" dirty="0">
                <a:latin typeface="Cambria" panose="02040503050406030204" pitchFamily="18" charset="0"/>
              </a:rPr>
              <a:t>You will then be assigned different groups and will have another 5 minutes to discuss the same issues. </a:t>
            </a:r>
          </a:p>
          <a:p>
            <a:endParaRPr lang="en-GB" sz="2600" dirty="0">
              <a:latin typeface="Cambria" panose="02040503050406030204" pitchFamily="18" charset="0"/>
            </a:endParaRPr>
          </a:p>
          <a:p>
            <a:r>
              <a:rPr lang="en-GB" sz="2400" dirty="0">
                <a:latin typeface="Cambria" panose="02040503050406030204" pitchFamily="18" charset="0"/>
              </a:rPr>
              <a:t>You might want to consider: 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latin typeface="Cambria" panose="02040503050406030204" pitchFamily="18" charset="0"/>
              </a:rPr>
              <a:t>The problems posed by religion/and why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latin typeface="Cambria" panose="02040503050406030204" pitchFamily="18" charset="0"/>
              </a:rPr>
              <a:t>How serious an obstacle the Gaelic Irish or Scots posed to the English Crown</a:t>
            </a:r>
          </a:p>
          <a:p>
            <a:pPr marL="457200" indent="-457200">
              <a:buFontTx/>
              <a:buChar char="-"/>
            </a:pPr>
            <a:r>
              <a:rPr lang="en-GB" sz="2400" dirty="0">
                <a:latin typeface="Cambria" panose="02040503050406030204" pitchFamily="18" charset="0"/>
              </a:rPr>
              <a:t>How events in Ireland and Scotland were shaped by Europe?</a:t>
            </a:r>
          </a:p>
          <a:p>
            <a:pPr marL="457200" indent="-457200">
              <a:buFontTx/>
              <a:buChar char="-"/>
            </a:pPr>
            <a:r>
              <a:rPr lang="en-US" sz="2400" dirty="0">
                <a:latin typeface="Cambria" panose="02040503050406030204" pitchFamily="18" charset="0"/>
              </a:rPr>
              <a:t>How far the Gaelic Scots and Irish were the excluded ‘other’ in Tudor and Stuart Britain?</a:t>
            </a:r>
            <a:endParaRPr lang="en-GB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6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0556" y="2477773"/>
            <a:ext cx="9366325" cy="114300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endParaRPr lang="en-GB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4306" y="1211041"/>
            <a:ext cx="95025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b="1" dirty="0">
                <a:latin typeface="Cambria" panose="02040503050406030204" pitchFamily="18" charset="0"/>
                <a:ea typeface="Cambria" panose="02040503050406030204" pitchFamily="18" charset="0"/>
              </a:rPr>
              <a:t>Questions to consider: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How far did religion determine the politics of the Gaelic World?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How serious an obstacle was Gaelic opposition to the English and Scottish monarchs in this period? 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How far were events in Ireland and Scotland shaped by Europe?</a:t>
            </a: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Why was a policy of conquest and plantation pursued in Ireland, but not Scotland?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86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0556" y="2477773"/>
            <a:ext cx="9366325" cy="114300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endParaRPr lang="en-GB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1607" y="956392"/>
            <a:ext cx="896422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latin typeface="Cambria" panose="02040503050406030204" pitchFamily="18" charset="0"/>
              </a:rPr>
              <a:t>5 mins with reference to the primary source you read discuss: </a:t>
            </a:r>
          </a:p>
          <a:p>
            <a:endParaRPr lang="en-GB" sz="3200" b="1" dirty="0">
              <a:latin typeface="Cambria" panose="020405030504060302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Who were they written by (if known)?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When were they written (if known)?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How far do you think these sources reflect attitudes to Gaelic world OR what does the source tell us about Gaelic culture? </a:t>
            </a:r>
          </a:p>
          <a:p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GB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336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211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Cambria</vt:lpstr>
      <vt:lpstr>Century Gothic</vt:lpstr>
      <vt:lpstr>Wingdings</vt:lpstr>
      <vt:lpstr>Wingdings 2</vt:lpstr>
      <vt:lpstr>Austin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SHAPE OF THE CHURCH:</dc:title>
  <dc:creator>Naomi Pullin</dc:creator>
  <cp:lastModifiedBy>Naomi Pullin</cp:lastModifiedBy>
  <cp:revision>27</cp:revision>
  <cp:lastPrinted>2016-11-17T11:50:49Z</cp:lastPrinted>
  <dcterms:created xsi:type="dcterms:W3CDTF">2016-11-04T14:59:08Z</dcterms:created>
  <dcterms:modified xsi:type="dcterms:W3CDTF">2019-10-28T09:35:07Z</dcterms:modified>
</cp:coreProperties>
</file>