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8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20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7D91D-CA6F-4A5F-90F1-18F6DB622D5E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029CAFC-5196-41F2-8639-560FF7A66C3D}">
      <dgm:prSet/>
      <dgm:spPr/>
      <dgm:t>
        <a:bodyPr/>
        <a:lstStyle/>
        <a:p>
          <a:r>
            <a:rPr lang="en-US"/>
            <a:t>1945</a:t>
          </a:r>
          <a:r>
            <a:rPr lang="en-GB"/>
            <a:t>-mid-1960s: nationalist agitation and decolonisation</a:t>
          </a:r>
          <a:endParaRPr lang="en-US"/>
        </a:p>
      </dgm:t>
    </dgm:pt>
    <dgm:pt modelId="{230F4E18-2934-47AC-975D-6F2FF9DC7BDD}" type="parTrans" cxnId="{F9A29BAA-7450-46A2-BCBF-3946594FE733}">
      <dgm:prSet/>
      <dgm:spPr/>
      <dgm:t>
        <a:bodyPr/>
        <a:lstStyle/>
        <a:p>
          <a:endParaRPr lang="en-US"/>
        </a:p>
      </dgm:t>
    </dgm:pt>
    <dgm:pt modelId="{0B3D8AB1-F964-48F4-94F8-09290047AF1E}" type="sibTrans" cxnId="{F9A29BAA-7450-46A2-BCBF-3946594FE733}">
      <dgm:prSet/>
      <dgm:spPr/>
      <dgm:t>
        <a:bodyPr/>
        <a:lstStyle/>
        <a:p>
          <a:endParaRPr lang="en-US"/>
        </a:p>
      </dgm:t>
    </dgm:pt>
    <dgm:pt modelId="{00D7A106-4127-47BA-8ABF-6EA571D4D19A}">
      <dgm:prSet/>
      <dgm:spPr/>
      <dgm:t>
        <a:bodyPr/>
        <a:lstStyle/>
        <a:p>
          <a:r>
            <a:rPr lang="en-GB"/>
            <a:t>Early 1960s: Congo Crisis – a turning point?</a:t>
          </a:r>
          <a:endParaRPr lang="en-US"/>
        </a:p>
      </dgm:t>
    </dgm:pt>
    <dgm:pt modelId="{2DE503E5-EC80-4FDA-A906-C9B1DE6F1C51}" type="parTrans" cxnId="{67250C39-DFC7-4A0F-991E-820654A5ADB4}">
      <dgm:prSet/>
      <dgm:spPr/>
      <dgm:t>
        <a:bodyPr/>
        <a:lstStyle/>
        <a:p>
          <a:endParaRPr lang="en-US"/>
        </a:p>
      </dgm:t>
    </dgm:pt>
    <dgm:pt modelId="{5C75F396-DF9C-49E5-B823-7FF3AC1D05BE}" type="sibTrans" cxnId="{67250C39-DFC7-4A0F-991E-820654A5ADB4}">
      <dgm:prSet/>
      <dgm:spPr/>
      <dgm:t>
        <a:bodyPr/>
        <a:lstStyle/>
        <a:p>
          <a:endParaRPr lang="en-US"/>
        </a:p>
      </dgm:t>
    </dgm:pt>
    <dgm:pt modelId="{5DFFE1A1-68E7-4B68-9302-6E10DDFBC3CA}">
      <dgm:prSet/>
      <dgm:spPr/>
      <dgm:t>
        <a:bodyPr/>
        <a:lstStyle/>
        <a:p>
          <a:r>
            <a:rPr lang="en-GB"/>
            <a:t>Late 1960s onwards: military coups and authoritarian rule</a:t>
          </a:r>
          <a:endParaRPr lang="en-US"/>
        </a:p>
      </dgm:t>
    </dgm:pt>
    <dgm:pt modelId="{334FC523-31E3-424F-917F-DF705850EE9F}" type="parTrans" cxnId="{48EBBA39-316E-4F94-BB74-35858525CAEF}">
      <dgm:prSet/>
      <dgm:spPr/>
      <dgm:t>
        <a:bodyPr/>
        <a:lstStyle/>
        <a:p>
          <a:endParaRPr lang="en-US"/>
        </a:p>
      </dgm:t>
    </dgm:pt>
    <dgm:pt modelId="{DD81182C-6B38-4CBB-86BE-4808AAD5AF6D}" type="sibTrans" cxnId="{48EBBA39-316E-4F94-BB74-35858525CAEF}">
      <dgm:prSet/>
      <dgm:spPr/>
      <dgm:t>
        <a:bodyPr/>
        <a:lstStyle/>
        <a:p>
          <a:endParaRPr lang="en-US"/>
        </a:p>
      </dgm:t>
    </dgm:pt>
    <dgm:pt modelId="{4FC3DF20-D4DD-49B1-93F9-62E6A4A31B56}">
      <dgm:prSet/>
      <dgm:spPr/>
      <dgm:t>
        <a:bodyPr/>
        <a:lstStyle/>
        <a:p>
          <a:r>
            <a:rPr lang="en-GB"/>
            <a:t>1970s: the ‘second wave’ of liberation; economic crisis</a:t>
          </a:r>
          <a:endParaRPr lang="en-US"/>
        </a:p>
      </dgm:t>
    </dgm:pt>
    <dgm:pt modelId="{272177EC-14EB-4C1F-865B-7BC7F0F8CD32}" type="parTrans" cxnId="{8E259445-7AFF-410B-A2C5-646B9BA57E19}">
      <dgm:prSet/>
      <dgm:spPr/>
      <dgm:t>
        <a:bodyPr/>
        <a:lstStyle/>
        <a:p>
          <a:endParaRPr lang="en-US"/>
        </a:p>
      </dgm:t>
    </dgm:pt>
    <dgm:pt modelId="{7053B311-4EAA-4FD1-9F69-4D1710EC2C0C}" type="sibTrans" cxnId="{8E259445-7AFF-410B-A2C5-646B9BA57E19}">
      <dgm:prSet/>
      <dgm:spPr/>
      <dgm:t>
        <a:bodyPr/>
        <a:lstStyle/>
        <a:p>
          <a:endParaRPr lang="en-US"/>
        </a:p>
      </dgm:t>
    </dgm:pt>
    <dgm:pt modelId="{D9EFF5DA-C9E6-4BD4-8AAA-71C060016F46}">
      <dgm:prSet/>
      <dgm:spPr/>
      <dgm:t>
        <a:bodyPr/>
        <a:lstStyle/>
        <a:p>
          <a:r>
            <a:rPr lang="en-GB"/>
            <a:t>1980s: structural adjustment reforms</a:t>
          </a:r>
          <a:endParaRPr lang="en-US"/>
        </a:p>
      </dgm:t>
    </dgm:pt>
    <dgm:pt modelId="{9A4F6C43-85DE-4E2B-A4DE-A7FE5EEC94BB}" type="parTrans" cxnId="{4A77763D-D4A6-48DF-ACCD-3D6EEB94494E}">
      <dgm:prSet/>
      <dgm:spPr/>
      <dgm:t>
        <a:bodyPr/>
        <a:lstStyle/>
        <a:p>
          <a:endParaRPr lang="en-US"/>
        </a:p>
      </dgm:t>
    </dgm:pt>
    <dgm:pt modelId="{D86A9220-8D59-4120-806C-6B30926AB0E3}" type="sibTrans" cxnId="{4A77763D-D4A6-48DF-ACCD-3D6EEB94494E}">
      <dgm:prSet/>
      <dgm:spPr/>
      <dgm:t>
        <a:bodyPr/>
        <a:lstStyle/>
        <a:p>
          <a:endParaRPr lang="en-US"/>
        </a:p>
      </dgm:t>
    </dgm:pt>
    <dgm:pt modelId="{68EBC342-FC24-4700-8A67-0008DC1FC437}">
      <dgm:prSet/>
      <dgm:spPr/>
      <dgm:t>
        <a:bodyPr/>
        <a:lstStyle/>
        <a:p>
          <a:r>
            <a:rPr lang="en-GB"/>
            <a:t>End of the Cold War: democratisation and civil war</a:t>
          </a:r>
          <a:endParaRPr lang="en-US"/>
        </a:p>
      </dgm:t>
    </dgm:pt>
    <dgm:pt modelId="{8ED6D926-FEBD-49C5-A335-9C6695DCB310}" type="parTrans" cxnId="{DD3734D5-D4FA-4F2F-9CA1-87EF4A763271}">
      <dgm:prSet/>
      <dgm:spPr/>
      <dgm:t>
        <a:bodyPr/>
        <a:lstStyle/>
        <a:p>
          <a:endParaRPr lang="en-US"/>
        </a:p>
      </dgm:t>
    </dgm:pt>
    <dgm:pt modelId="{143A4C84-E738-45EF-A678-5456D4A097E9}" type="sibTrans" cxnId="{DD3734D5-D4FA-4F2F-9CA1-87EF4A763271}">
      <dgm:prSet/>
      <dgm:spPr/>
      <dgm:t>
        <a:bodyPr/>
        <a:lstStyle/>
        <a:p>
          <a:endParaRPr lang="en-US"/>
        </a:p>
      </dgm:t>
    </dgm:pt>
    <dgm:pt modelId="{F9082C0E-CC78-8D47-84DB-604387DE8BE7}" type="pres">
      <dgm:prSet presAssocID="{3097D91D-CA6F-4A5F-90F1-18F6DB622D5E}" presName="linear" presStyleCnt="0">
        <dgm:presLayoutVars>
          <dgm:animLvl val="lvl"/>
          <dgm:resizeHandles val="exact"/>
        </dgm:presLayoutVars>
      </dgm:prSet>
      <dgm:spPr/>
    </dgm:pt>
    <dgm:pt modelId="{C15864EE-0D66-004C-9716-D0AEE4AB7577}" type="pres">
      <dgm:prSet presAssocID="{4029CAFC-5196-41F2-8639-560FF7A66C3D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FC0A215-B30B-454B-8546-40293C03B9F5}" type="pres">
      <dgm:prSet presAssocID="{0B3D8AB1-F964-48F4-94F8-09290047AF1E}" presName="spacer" presStyleCnt="0"/>
      <dgm:spPr/>
    </dgm:pt>
    <dgm:pt modelId="{52162BD5-6932-1647-B2B8-5597CCDF5E9E}" type="pres">
      <dgm:prSet presAssocID="{00D7A106-4127-47BA-8ABF-6EA571D4D19A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54F5F85E-C505-D844-B20E-62449D0F1076}" type="pres">
      <dgm:prSet presAssocID="{5C75F396-DF9C-49E5-B823-7FF3AC1D05BE}" presName="spacer" presStyleCnt="0"/>
      <dgm:spPr/>
    </dgm:pt>
    <dgm:pt modelId="{1DB25838-4847-F444-9047-6AA4E943F78C}" type="pres">
      <dgm:prSet presAssocID="{5DFFE1A1-68E7-4B68-9302-6E10DDFBC3CA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D280F8C-BF50-0048-8CAF-9D996ED0EDBE}" type="pres">
      <dgm:prSet presAssocID="{DD81182C-6B38-4CBB-86BE-4808AAD5AF6D}" presName="spacer" presStyleCnt="0"/>
      <dgm:spPr/>
    </dgm:pt>
    <dgm:pt modelId="{40F96DF9-7C1C-7B49-A494-91F4F809962A}" type="pres">
      <dgm:prSet presAssocID="{4FC3DF20-D4DD-49B1-93F9-62E6A4A31B5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7E8C379-49A7-6348-8837-A44473402E35}" type="pres">
      <dgm:prSet presAssocID="{7053B311-4EAA-4FD1-9F69-4D1710EC2C0C}" presName="spacer" presStyleCnt="0"/>
      <dgm:spPr/>
    </dgm:pt>
    <dgm:pt modelId="{1DD96AA6-55A3-9448-92D0-E9FAA53C9193}" type="pres">
      <dgm:prSet presAssocID="{D9EFF5DA-C9E6-4BD4-8AAA-71C060016F4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B386B66-F853-B740-ADDB-13669E90364B}" type="pres">
      <dgm:prSet presAssocID="{D86A9220-8D59-4120-806C-6B30926AB0E3}" presName="spacer" presStyleCnt="0"/>
      <dgm:spPr/>
    </dgm:pt>
    <dgm:pt modelId="{CA763D10-4CAD-B242-A940-25AE5115EC11}" type="pres">
      <dgm:prSet presAssocID="{68EBC342-FC24-4700-8A67-0008DC1FC43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335E030C-9477-9F4C-9C26-0EE8811099B6}" type="presOf" srcId="{68EBC342-FC24-4700-8A67-0008DC1FC437}" destId="{CA763D10-4CAD-B242-A940-25AE5115EC11}" srcOrd="0" destOrd="0" presId="urn:microsoft.com/office/officeart/2005/8/layout/vList2"/>
    <dgm:cxn modelId="{4AB94E1F-2510-5144-9965-8181D55D4A11}" type="presOf" srcId="{00D7A106-4127-47BA-8ABF-6EA571D4D19A}" destId="{52162BD5-6932-1647-B2B8-5597CCDF5E9E}" srcOrd="0" destOrd="0" presId="urn:microsoft.com/office/officeart/2005/8/layout/vList2"/>
    <dgm:cxn modelId="{25170D2C-2A53-CD4A-B7AA-5BEC6ECE1B8E}" type="presOf" srcId="{3097D91D-CA6F-4A5F-90F1-18F6DB622D5E}" destId="{F9082C0E-CC78-8D47-84DB-604387DE8BE7}" srcOrd="0" destOrd="0" presId="urn:microsoft.com/office/officeart/2005/8/layout/vList2"/>
    <dgm:cxn modelId="{67250C39-DFC7-4A0F-991E-820654A5ADB4}" srcId="{3097D91D-CA6F-4A5F-90F1-18F6DB622D5E}" destId="{00D7A106-4127-47BA-8ABF-6EA571D4D19A}" srcOrd="1" destOrd="0" parTransId="{2DE503E5-EC80-4FDA-A906-C9B1DE6F1C51}" sibTransId="{5C75F396-DF9C-49E5-B823-7FF3AC1D05BE}"/>
    <dgm:cxn modelId="{48EBBA39-316E-4F94-BB74-35858525CAEF}" srcId="{3097D91D-CA6F-4A5F-90F1-18F6DB622D5E}" destId="{5DFFE1A1-68E7-4B68-9302-6E10DDFBC3CA}" srcOrd="2" destOrd="0" parTransId="{334FC523-31E3-424F-917F-DF705850EE9F}" sibTransId="{DD81182C-6B38-4CBB-86BE-4808AAD5AF6D}"/>
    <dgm:cxn modelId="{4A77763D-D4A6-48DF-ACCD-3D6EEB94494E}" srcId="{3097D91D-CA6F-4A5F-90F1-18F6DB622D5E}" destId="{D9EFF5DA-C9E6-4BD4-8AAA-71C060016F46}" srcOrd="4" destOrd="0" parTransId="{9A4F6C43-85DE-4E2B-A4DE-A7FE5EEC94BB}" sibTransId="{D86A9220-8D59-4120-806C-6B30926AB0E3}"/>
    <dgm:cxn modelId="{8E259445-7AFF-410B-A2C5-646B9BA57E19}" srcId="{3097D91D-CA6F-4A5F-90F1-18F6DB622D5E}" destId="{4FC3DF20-D4DD-49B1-93F9-62E6A4A31B56}" srcOrd="3" destOrd="0" parTransId="{272177EC-14EB-4C1F-865B-7BC7F0F8CD32}" sibTransId="{7053B311-4EAA-4FD1-9F69-4D1710EC2C0C}"/>
    <dgm:cxn modelId="{32F2515E-0BAB-B846-8F60-9364A05664AA}" type="presOf" srcId="{4FC3DF20-D4DD-49B1-93F9-62E6A4A31B56}" destId="{40F96DF9-7C1C-7B49-A494-91F4F809962A}" srcOrd="0" destOrd="0" presId="urn:microsoft.com/office/officeart/2005/8/layout/vList2"/>
    <dgm:cxn modelId="{F7537D79-E002-2A47-9BF6-17EA837C6FAE}" type="presOf" srcId="{4029CAFC-5196-41F2-8639-560FF7A66C3D}" destId="{C15864EE-0D66-004C-9716-D0AEE4AB7577}" srcOrd="0" destOrd="0" presId="urn:microsoft.com/office/officeart/2005/8/layout/vList2"/>
    <dgm:cxn modelId="{B4268C81-4E35-A447-824B-05C11E9B6064}" type="presOf" srcId="{5DFFE1A1-68E7-4B68-9302-6E10DDFBC3CA}" destId="{1DB25838-4847-F444-9047-6AA4E943F78C}" srcOrd="0" destOrd="0" presId="urn:microsoft.com/office/officeart/2005/8/layout/vList2"/>
    <dgm:cxn modelId="{FF449196-6F6E-4443-9638-1BDFEB3CC6BC}" type="presOf" srcId="{D9EFF5DA-C9E6-4BD4-8AAA-71C060016F46}" destId="{1DD96AA6-55A3-9448-92D0-E9FAA53C9193}" srcOrd="0" destOrd="0" presId="urn:microsoft.com/office/officeart/2005/8/layout/vList2"/>
    <dgm:cxn modelId="{F9A29BAA-7450-46A2-BCBF-3946594FE733}" srcId="{3097D91D-CA6F-4A5F-90F1-18F6DB622D5E}" destId="{4029CAFC-5196-41F2-8639-560FF7A66C3D}" srcOrd="0" destOrd="0" parTransId="{230F4E18-2934-47AC-975D-6F2FF9DC7BDD}" sibTransId="{0B3D8AB1-F964-48F4-94F8-09290047AF1E}"/>
    <dgm:cxn modelId="{DD3734D5-D4FA-4F2F-9CA1-87EF4A763271}" srcId="{3097D91D-CA6F-4A5F-90F1-18F6DB622D5E}" destId="{68EBC342-FC24-4700-8A67-0008DC1FC437}" srcOrd="5" destOrd="0" parTransId="{8ED6D926-FEBD-49C5-A335-9C6695DCB310}" sibTransId="{143A4C84-E738-45EF-A678-5456D4A097E9}"/>
    <dgm:cxn modelId="{F64B38C8-F4E3-0B4A-8D01-54332DF4FE9A}" type="presParOf" srcId="{F9082C0E-CC78-8D47-84DB-604387DE8BE7}" destId="{C15864EE-0D66-004C-9716-D0AEE4AB7577}" srcOrd="0" destOrd="0" presId="urn:microsoft.com/office/officeart/2005/8/layout/vList2"/>
    <dgm:cxn modelId="{A366EB22-9007-4A4E-97A7-5A648FFF5DFE}" type="presParOf" srcId="{F9082C0E-CC78-8D47-84DB-604387DE8BE7}" destId="{3FC0A215-B30B-454B-8546-40293C03B9F5}" srcOrd="1" destOrd="0" presId="urn:microsoft.com/office/officeart/2005/8/layout/vList2"/>
    <dgm:cxn modelId="{5BA4015F-BB5D-AD41-9008-7078522E7332}" type="presParOf" srcId="{F9082C0E-CC78-8D47-84DB-604387DE8BE7}" destId="{52162BD5-6932-1647-B2B8-5597CCDF5E9E}" srcOrd="2" destOrd="0" presId="urn:microsoft.com/office/officeart/2005/8/layout/vList2"/>
    <dgm:cxn modelId="{0B5424F2-D51A-3841-B874-A6F9A43C85A1}" type="presParOf" srcId="{F9082C0E-CC78-8D47-84DB-604387DE8BE7}" destId="{54F5F85E-C505-D844-B20E-62449D0F1076}" srcOrd="3" destOrd="0" presId="urn:microsoft.com/office/officeart/2005/8/layout/vList2"/>
    <dgm:cxn modelId="{4B10B226-E494-1A41-A393-68706454231A}" type="presParOf" srcId="{F9082C0E-CC78-8D47-84DB-604387DE8BE7}" destId="{1DB25838-4847-F444-9047-6AA4E943F78C}" srcOrd="4" destOrd="0" presId="urn:microsoft.com/office/officeart/2005/8/layout/vList2"/>
    <dgm:cxn modelId="{532C0DC2-B5D4-3344-9393-391D26F72B47}" type="presParOf" srcId="{F9082C0E-CC78-8D47-84DB-604387DE8BE7}" destId="{DD280F8C-BF50-0048-8CAF-9D996ED0EDBE}" srcOrd="5" destOrd="0" presId="urn:microsoft.com/office/officeart/2005/8/layout/vList2"/>
    <dgm:cxn modelId="{4CDDFD58-51E5-CA46-8545-9ACF168B6D4B}" type="presParOf" srcId="{F9082C0E-CC78-8D47-84DB-604387DE8BE7}" destId="{40F96DF9-7C1C-7B49-A494-91F4F809962A}" srcOrd="6" destOrd="0" presId="urn:microsoft.com/office/officeart/2005/8/layout/vList2"/>
    <dgm:cxn modelId="{73887F31-0397-2E40-A2A0-CA2FEC8EC2F3}" type="presParOf" srcId="{F9082C0E-CC78-8D47-84DB-604387DE8BE7}" destId="{17E8C379-49A7-6348-8837-A44473402E35}" srcOrd="7" destOrd="0" presId="urn:microsoft.com/office/officeart/2005/8/layout/vList2"/>
    <dgm:cxn modelId="{416D8D2B-8848-EB43-892A-15F789C277F7}" type="presParOf" srcId="{F9082C0E-CC78-8D47-84DB-604387DE8BE7}" destId="{1DD96AA6-55A3-9448-92D0-E9FAA53C9193}" srcOrd="8" destOrd="0" presId="urn:microsoft.com/office/officeart/2005/8/layout/vList2"/>
    <dgm:cxn modelId="{28030B96-03F3-6041-A671-F90D7B5011B5}" type="presParOf" srcId="{F9082C0E-CC78-8D47-84DB-604387DE8BE7}" destId="{BB386B66-F853-B740-ADDB-13669E90364B}" srcOrd="9" destOrd="0" presId="urn:microsoft.com/office/officeart/2005/8/layout/vList2"/>
    <dgm:cxn modelId="{7CB5B200-AAE1-8C4B-95DA-6D5E2D8ECAF9}" type="presParOf" srcId="{F9082C0E-CC78-8D47-84DB-604387DE8BE7}" destId="{CA763D10-4CAD-B242-A940-25AE5115EC1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9EACBE-8446-4916-AC9A-8AC7B9CA908D}" type="doc">
      <dgm:prSet loTypeId="urn:microsoft.com/office/officeart/2017/3/layout/HorizontalLabelsTimeline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2A38D3-7CE8-4621-8CC1-C9C9F2BB6B6A}">
      <dgm:prSet custT="1"/>
      <dgm:spPr/>
      <dgm:t>
        <a:bodyPr/>
        <a:lstStyle/>
        <a:p>
          <a:pPr>
            <a:defRPr b="1"/>
          </a:pPr>
          <a:r>
            <a:rPr lang="en-US" sz="1600" dirty="0"/>
            <a:t>1945–1953</a:t>
          </a:r>
        </a:p>
      </dgm:t>
    </dgm:pt>
    <dgm:pt modelId="{F30BB7AF-F2E2-43C0-BF4B-A6ADE366D465}" type="parTrans" cxnId="{D03330F1-5091-482A-AD72-BE25D9C56D59}">
      <dgm:prSet/>
      <dgm:spPr/>
      <dgm:t>
        <a:bodyPr/>
        <a:lstStyle/>
        <a:p>
          <a:endParaRPr lang="en-US"/>
        </a:p>
      </dgm:t>
    </dgm:pt>
    <dgm:pt modelId="{44939316-BBDA-41E1-945F-08C8D50C1B0F}" type="sibTrans" cxnId="{D03330F1-5091-482A-AD72-BE25D9C56D59}">
      <dgm:prSet/>
      <dgm:spPr/>
      <dgm:t>
        <a:bodyPr/>
        <a:lstStyle/>
        <a:p>
          <a:endParaRPr lang="en-US"/>
        </a:p>
      </dgm:t>
    </dgm:pt>
    <dgm:pt modelId="{616C51B4-9996-4F94-80D9-123EB8A99156}">
      <dgm:prSet custT="1"/>
      <dgm:spPr/>
      <dgm:t>
        <a:bodyPr/>
        <a:lstStyle/>
        <a:p>
          <a:r>
            <a:rPr lang="en-US" sz="1600" dirty="0"/>
            <a:t>Little interest in Africa under Stalin</a:t>
          </a:r>
        </a:p>
      </dgm:t>
    </dgm:pt>
    <dgm:pt modelId="{0F53EB89-B49F-4F7A-A71A-28CD169F7402}" type="parTrans" cxnId="{141DF989-9C4F-4816-91BA-9850468553E9}">
      <dgm:prSet/>
      <dgm:spPr/>
      <dgm:t>
        <a:bodyPr/>
        <a:lstStyle/>
        <a:p>
          <a:endParaRPr lang="en-US"/>
        </a:p>
      </dgm:t>
    </dgm:pt>
    <dgm:pt modelId="{72E65FD5-6638-4605-9C20-63B45250F921}" type="sibTrans" cxnId="{141DF989-9C4F-4816-91BA-9850468553E9}">
      <dgm:prSet/>
      <dgm:spPr/>
      <dgm:t>
        <a:bodyPr/>
        <a:lstStyle/>
        <a:p>
          <a:endParaRPr lang="en-US"/>
        </a:p>
      </dgm:t>
    </dgm:pt>
    <dgm:pt modelId="{17902D82-695E-4E51-8384-BB2E8278DFB6}">
      <dgm:prSet custT="1"/>
      <dgm:spPr/>
      <dgm:t>
        <a:bodyPr/>
        <a:lstStyle/>
        <a:p>
          <a:pPr>
            <a:defRPr b="1"/>
          </a:pPr>
          <a:r>
            <a:rPr lang="en-US" sz="1600" dirty="0"/>
            <a:t>Late 1950s</a:t>
          </a:r>
        </a:p>
      </dgm:t>
    </dgm:pt>
    <dgm:pt modelId="{42FA6A6E-02F1-428B-84AB-31BCACBFA7E8}" type="parTrans" cxnId="{0A7A873B-55CE-47FE-952F-DFEA55FDE359}">
      <dgm:prSet/>
      <dgm:spPr/>
      <dgm:t>
        <a:bodyPr/>
        <a:lstStyle/>
        <a:p>
          <a:endParaRPr lang="en-US"/>
        </a:p>
      </dgm:t>
    </dgm:pt>
    <dgm:pt modelId="{2EED6EB6-FE8A-42F8-A96E-FB4BB413FBF7}" type="sibTrans" cxnId="{0A7A873B-55CE-47FE-952F-DFEA55FDE359}">
      <dgm:prSet/>
      <dgm:spPr/>
      <dgm:t>
        <a:bodyPr/>
        <a:lstStyle/>
        <a:p>
          <a:endParaRPr lang="en-US"/>
        </a:p>
      </dgm:t>
    </dgm:pt>
    <dgm:pt modelId="{64F5DC6D-5E04-4CDC-BC43-0905CF7537D3}">
      <dgm:prSet custT="1"/>
      <dgm:spPr/>
      <dgm:t>
        <a:bodyPr/>
        <a:lstStyle/>
        <a:p>
          <a:r>
            <a:rPr lang="en-US" sz="1600" dirty="0"/>
            <a:t>Khrushchev engagement, but Soviet ‘development model’ fails</a:t>
          </a:r>
        </a:p>
      </dgm:t>
    </dgm:pt>
    <dgm:pt modelId="{29A364FA-FF2A-4C69-8F2B-D7B434289A3F}" type="parTrans" cxnId="{E0927A4E-7894-4036-AF23-4638BD02301F}">
      <dgm:prSet/>
      <dgm:spPr/>
      <dgm:t>
        <a:bodyPr/>
        <a:lstStyle/>
        <a:p>
          <a:endParaRPr lang="en-US"/>
        </a:p>
      </dgm:t>
    </dgm:pt>
    <dgm:pt modelId="{931B10D3-3190-4C0D-AD21-0BB0A793336B}" type="sibTrans" cxnId="{E0927A4E-7894-4036-AF23-4638BD02301F}">
      <dgm:prSet/>
      <dgm:spPr/>
      <dgm:t>
        <a:bodyPr/>
        <a:lstStyle/>
        <a:p>
          <a:endParaRPr lang="en-US"/>
        </a:p>
      </dgm:t>
    </dgm:pt>
    <dgm:pt modelId="{B2280316-5730-4168-8377-E09E8478EF33}">
      <dgm:prSet custT="1"/>
      <dgm:spPr/>
      <dgm:t>
        <a:bodyPr/>
        <a:lstStyle/>
        <a:p>
          <a:pPr>
            <a:defRPr b="1"/>
          </a:pPr>
          <a:r>
            <a:rPr lang="en-US" sz="1600"/>
            <a:t>1960s</a:t>
          </a:r>
        </a:p>
      </dgm:t>
    </dgm:pt>
    <dgm:pt modelId="{4ADD48FC-2EA9-45CF-AB6F-961CAD5139D2}" type="parTrans" cxnId="{4F6986F3-2711-4DC4-86B3-5D9A52E7FB21}">
      <dgm:prSet/>
      <dgm:spPr/>
      <dgm:t>
        <a:bodyPr/>
        <a:lstStyle/>
        <a:p>
          <a:endParaRPr lang="en-US"/>
        </a:p>
      </dgm:t>
    </dgm:pt>
    <dgm:pt modelId="{199299B2-7830-4B07-BA76-1513786196C2}" type="sibTrans" cxnId="{4F6986F3-2711-4DC4-86B3-5D9A52E7FB21}">
      <dgm:prSet/>
      <dgm:spPr/>
      <dgm:t>
        <a:bodyPr/>
        <a:lstStyle/>
        <a:p>
          <a:endParaRPr lang="en-US"/>
        </a:p>
      </dgm:t>
    </dgm:pt>
    <dgm:pt modelId="{F830F8D7-6F2D-4821-9946-C1D696E44BA6}">
      <dgm:prSet custT="1"/>
      <dgm:spPr/>
      <dgm:t>
        <a:bodyPr/>
        <a:lstStyle/>
        <a:p>
          <a:r>
            <a:rPr lang="en-US" sz="1600" dirty="0"/>
            <a:t>Policy dominated by Sino-Soviet rivalry</a:t>
          </a:r>
        </a:p>
      </dgm:t>
    </dgm:pt>
    <dgm:pt modelId="{B24C7EC6-BE62-41E0-B7D2-8B626138C9C1}" type="parTrans" cxnId="{48A5D505-07E4-4B33-8AA8-D228DAB6C00A}">
      <dgm:prSet/>
      <dgm:spPr/>
      <dgm:t>
        <a:bodyPr/>
        <a:lstStyle/>
        <a:p>
          <a:endParaRPr lang="en-US"/>
        </a:p>
      </dgm:t>
    </dgm:pt>
    <dgm:pt modelId="{830412DA-4EFB-4195-AC38-BCAB98D3E446}" type="sibTrans" cxnId="{48A5D505-07E4-4B33-8AA8-D228DAB6C00A}">
      <dgm:prSet/>
      <dgm:spPr/>
      <dgm:t>
        <a:bodyPr/>
        <a:lstStyle/>
        <a:p>
          <a:endParaRPr lang="en-US"/>
        </a:p>
      </dgm:t>
    </dgm:pt>
    <dgm:pt modelId="{F1B3275B-122E-4CCF-81F1-E17A488A50FE}">
      <dgm:prSet custT="1"/>
      <dgm:spPr/>
      <dgm:t>
        <a:bodyPr/>
        <a:lstStyle/>
        <a:p>
          <a:pPr>
            <a:defRPr b="1"/>
          </a:pPr>
          <a:r>
            <a:rPr lang="en-US" sz="1600" dirty="0"/>
            <a:t>1970s</a:t>
          </a:r>
        </a:p>
      </dgm:t>
    </dgm:pt>
    <dgm:pt modelId="{EF21636A-2F3F-4805-B44D-D8E3A4C5B0EE}" type="parTrans" cxnId="{F2FB1827-E1CF-4C1F-8212-3C0CE11E29CF}">
      <dgm:prSet/>
      <dgm:spPr/>
      <dgm:t>
        <a:bodyPr/>
        <a:lstStyle/>
        <a:p>
          <a:endParaRPr lang="en-US"/>
        </a:p>
      </dgm:t>
    </dgm:pt>
    <dgm:pt modelId="{1DC3D3EA-6985-44F8-915F-82031C13E8B6}" type="sibTrans" cxnId="{F2FB1827-E1CF-4C1F-8212-3C0CE11E29CF}">
      <dgm:prSet/>
      <dgm:spPr/>
      <dgm:t>
        <a:bodyPr/>
        <a:lstStyle/>
        <a:p>
          <a:endParaRPr lang="en-US"/>
        </a:p>
      </dgm:t>
    </dgm:pt>
    <dgm:pt modelId="{B9C0B516-6B30-42ED-BAF2-8D7953B56D11}">
      <dgm:prSet custT="1"/>
      <dgm:spPr/>
      <dgm:t>
        <a:bodyPr/>
        <a:lstStyle/>
        <a:p>
          <a:r>
            <a:rPr lang="en-US" sz="1600" dirty="0"/>
            <a:t>Revolutions in Angola, Mozambique, and Ethiopia</a:t>
          </a:r>
        </a:p>
      </dgm:t>
    </dgm:pt>
    <dgm:pt modelId="{BB45FE69-A903-4E21-9C71-203989723869}" type="parTrans" cxnId="{8F9BD1C1-3D26-411D-B4BA-ADCB12731609}">
      <dgm:prSet/>
      <dgm:spPr/>
      <dgm:t>
        <a:bodyPr/>
        <a:lstStyle/>
        <a:p>
          <a:endParaRPr lang="en-US"/>
        </a:p>
      </dgm:t>
    </dgm:pt>
    <dgm:pt modelId="{716AF81E-09D6-4C93-AD3E-B1DBA6CD8EBC}" type="sibTrans" cxnId="{8F9BD1C1-3D26-411D-B4BA-ADCB12731609}">
      <dgm:prSet/>
      <dgm:spPr/>
      <dgm:t>
        <a:bodyPr/>
        <a:lstStyle/>
        <a:p>
          <a:endParaRPr lang="en-US"/>
        </a:p>
      </dgm:t>
    </dgm:pt>
    <dgm:pt modelId="{083F1FE0-DC06-478D-BEA6-6E2058C46D59}">
      <dgm:prSet custT="1"/>
      <dgm:spPr/>
      <dgm:t>
        <a:bodyPr/>
        <a:lstStyle/>
        <a:p>
          <a:pPr>
            <a:defRPr b="1"/>
          </a:pPr>
          <a:r>
            <a:rPr lang="en-US" sz="1600" dirty="0"/>
            <a:t>1980s</a:t>
          </a:r>
        </a:p>
      </dgm:t>
    </dgm:pt>
    <dgm:pt modelId="{6705E33F-F4A3-4113-B164-54C52944844D}" type="parTrans" cxnId="{1E5B01F4-BFF2-48CF-B710-BA4383915AA7}">
      <dgm:prSet/>
      <dgm:spPr/>
      <dgm:t>
        <a:bodyPr/>
        <a:lstStyle/>
        <a:p>
          <a:endParaRPr lang="en-US"/>
        </a:p>
      </dgm:t>
    </dgm:pt>
    <dgm:pt modelId="{39289941-096C-412E-BA8F-41DC9B06246B}" type="sibTrans" cxnId="{1E5B01F4-BFF2-48CF-B710-BA4383915AA7}">
      <dgm:prSet/>
      <dgm:spPr/>
      <dgm:t>
        <a:bodyPr/>
        <a:lstStyle/>
        <a:p>
          <a:endParaRPr lang="en-US"/>
        </a:p>
      </dgm:t>
    </dgm:pt>
    <dgm:pt modelId="{8B483262-A2A0-47C1-A67B-4D6C17CC2075}">
      <dgm:prSet custT="1"/>
      <dgm:spPr/>
      <dgm:t>
        <a:bodyPr/>
        <a:lstStyle/>
        <a:p>
          <a:r>
            <a:rPr lang="en-US" sz="1600" dirty="0"/>
            <a:t>Mid-1980s onwards: withdrawal from Africa under Gorbachev</a:t>
          </a:r>
        </a:p>
      </dgm:t>
    </dgm:pt>
    <dgm:pt modelId="{772234DB-D964-4A32-8255-740E0B88E11D}" type="parTrans" cxnId="{82D6EDD3-17FF-49BA-9040-D4CD2AB143D9}">
      <dgm:prSet/>
      <dgm:spPr/>
      <dgm:t>
        <a:bodyPr/>
        <a:lstStyle/>
        <a:p>
          <a:endParaRPr lang="en-US"/>
        </a:p>
      </dgm:t>
    </dgm:pt>
    <dgm:pt modelId="{B23C02CA-B66A-4D0D-B934-1D9096284A18}" type="sibTrans" cxnId="{82D6EDD3-17FF-49BA-9040-D4CD2AB143D9}">
      <dgm:prSet/>
      <dgm:spPr/>
      <dgm:t>
        <a:bodyPr/>
        <a:lstStyle/>
        <a:p>
          <a:endParaRPr lang="en-US"/>
        </a:p>
      </dgm:t>
    </dgm:pt>
    <dgm:pt modelId="{27B2E50A-75FD-E642-8BD7-13F9066967A6}" type="pres">
      <dgm:prSet presAssocID="{D79EACBE-8446-4916-AC9A-8AC7B9CA908D}" presName="root" presStyleCnt="0">
        <dgm:presLayoutVars>
          <dgm:chMax/>
          <dgm:chPref/>
          <dgm:animLvl val="lvl"/>
        </dgm:presLayoutVars>
      </dgm:prSet>
      <dgm:spPr/>
    </dgm:pt>
    <dgm:pt modelId="{C633E78B-2B60-754A-ABA4-359BA274A8B0}" type="pres">
      <dgm:prSet presAssocID="{D79EACBE-8446-4916-AC9A-8AC7B9CA908D}" presName="divider" presStyleLbl="fgAcc1" presStyleIdx="0" presStyleCnt="1"/>
      <dgm:spPr/>
    </dgm:pt>
    <dgm:pt modelId="{898138ED-5A0F-B74D-8782-1A69D6B1A4A5}" type="pres">
      <dgm:prSet presAssocID="{D79EACBE-8446-4916-AC9A-8AC7B9CA908D}" presName="nodes" presStyleCnt="0">
        <dgm:presLayoutVars>
          <dgm:chMax/>
          <dgm:chPref/>
          <dgm:animLvl val="lvl"/>
        </dgm:presLayoutVars>
      </dgm:prSet>
      <dgm:spPr/>
    </dgm:pt>
    <dgm:pt modelId="{9C16B0F5-A4B2-8C40-83BE-88CB8EF23689}" type="pres">
      <dgm:prSet presAssocID="{D42A38D3-7CE8-4621-8CC1-C9C9F2BB6B6A}" presName="composite" presStyleCnt="0"/>
      <dgm:spPr/>
    </dgm:pt>
    <dgm:pt modelId="{5DDF9ABE-67AF-8E47-8295-868463C9FAE9}" type="pres">
      <dgm:prSet presAssocID="{D42A38D3-7CE8-4621-8CC1-C9C9F2BB6B6A}" presName="L1TextContainer" presStyleLbl="alignNode1" presStyleIdx="0" presStyleCnt="5">
        <dgm:presLayoutVars>
          <dgm:chMax val="1"/>
          <dgm:chPref val="1"/>
          <dgm:bulletEnabled val="1"/>
        </dgm:presLayoutVars>
      </dgm:prSet>
      <dgm:spPr/>
    </dgm:pt>
    <dgm:pt modelId="{769F6B59-EE5F-C345-8005-E2157745F9A8}" type="pres">
      <dgm:prSet presAssocID="{D42A38D3-7CE8-4621-8CC1-C9C9F2BB6B6A}" presName="L2TextContainerWrapper" presStyleCnt="0">
        <dgm:presLayoutVars>
          <dgm:bulletEnabled val="1"/>
        </dgm:presLayoutVars>
      </dgm:prSet>
      <dgm:spPr/>
    </dgm:pt>
    <dgm:pt modelId="{6B8349A6-B72E-F248-B201-6377C1B085B3}" type="pres">
      <dgm:prSet presAssocID="{D42A38D3-7CE8-4621-8CC1-C9C9F2BB6B6A}" presName="L2TextContainer" presStyleLbl="bgAccFollowNode1" presStyleIdx="0" presStyleCnt="5"/>
      <dgm:spPr/>
    </dgm:pt>
    <dgm:pt modelId="{723D2757-3D0F-B940-8161-EFAB2083F706}" type="pres">
      <dgm:prSet presAssocID="{D42A38D3-7CE8-4621-8CC1-C9C9F2BB6B6A}" presName="FlexibleEmptyPlaceHolder" presStyleCnt="0"/>
      <dgm:spPr/>
    </dgm:pt>
    <dgm:pt modelId="{7FE7B260-F45D-BC40-A7EC-2F21C702FE6C}" type="pres">
      <dgm:prSet presAssocID="{D42A38D3-7CE8-4621-8CC1-C9C9F2BB6B6A}" presName="ConnectLine" presStyleLbl="sibTrans1D1" presStyleIdx="0" presStyleCnt="5"/>
      <dgm:spPr/>
    </dgm:pt>
    <dgm:pt modelId="{DCD5AC0A-F63F-8A42-A8C0-FEAC013C2FB3}" type="pres">
      <dgm:prSet presAssocID="{D42A38D3-7CE8-4621-8CC1-C9C9F2BB6B6A}" presName="ConnectorPoint" presStyleLbl="node1" presStyleIdx="0" presStyleCnt="5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7B8BC6CB-985A-C04D-979F-CAE0EDA83378}" type="pres">
      <dgm:prSet presAssocID="{D42A38D3-7CE8-4621-8CC1-C9C9F2BB6B6A}" presName="EmptyPlaceHolder" presStyleCnt="0"/>
      <dgm:spPr/>
    </dgm:pt>
    <dgm:pt modelId="{468B7B3F-3B34-D84D-B524-3E24884C7E95}" type="pres">
      <dgm:prSet presAssocID="{44939316-BBDA-41E1-945F-08C8D50C1B0F}" presName="spaceBetweenRectangles" presStyleCnt="0"/>
      <dgm:spPr/>
    </dgm:pt>
    <dgm:pt modelId="{89A6DCC0-4DD0-4C44-8441-0CE0529990B4}" type="pres">
      <dgm:prSet presAssocID="{17902D82-695E-4E51-8384-BB2E8278DFB6}" presName="composite" presStyleCnt="0"/>
      <dgm:spPr/>
    </dgm:pt>
    <dgm:pt modelId="{45F147BC-52A6-5D44-BB08-F67ED8DF6BAF}" type="pres">
      <dgm:prSet presAssocID="{17902D82-695E-4E51-8384-BB2E8278DFB6}" presName="L1TextContainer" presStyleLbl="alignNode1" presStyleIdx="1" presStyleCnt="5">
        <dgm:presLayoutVars>
          <dgm:chMax val="1"/>
          <dgm:chPref val="1"/>
          <dgm:bulletEnabled val="1"/>
        </dgm:presLayoutVars>
      </dgm:prSet>
      <dgm:spPr/>
    </dgm:pt>
    <dgm:pt modelId="{D4D7B9D3-F310-2D4A-888C-8380526F6866}" type="pres">
      <dgm:prSet presAssocID="{17902D82-695E-4E51-8384-BB2E8278DFB6}" presName="L2TextContainerWrapper" presStyleCnt="0">
        <dgm:presLayoutVars>
          <dgm:bulletEnabled val="1"/>
        </dgm:presLayoutVars>
      </dgm:prSet>
      <dgm:spPr/>
    </dgm:pt>
    <dgm:pt modelId="{F5F8494C-DB55-1540-9FD2-A47F8493DD4C}" type="pres">
      <dgm:prSet presAssocID="{17902D82-695E-4E51-8384-BB2E8278DFB6}" presName="L2TextContainer" presStyleLbl="bgAccFollowNode1" presStyleIdx="1" presStyleCnt="5" custScaleX="100120"/>
      <dgm:spPr/>
    </dgm:pt>
    <dgm:pt modelId="{CE22F1B8-CAF1-4046-BB55-6129B37F401C}" type="pres">
      <dgm:prSet presAssocID="{17902D82-695E-4E51-8384-BB2E8278DFB6}" presName="FlexibleEmptyPlaceHolder" presStyleCnt="0"/>
      <dgm:spPr/>
    </dgm:pt>
    <dgm:pt modelId="{2BEA469F-B102-774E-8333-F38A54C51EC9}" type="pres">
      <dgm:prSet presAssocID="{17902D82-695E-4E51-8384-BB2E8278DFB6}" presName="ConnectLine" presStyleLbl="sibTrans1D1" presStyleIdx="1" presStyleCnt="5"/>
      <dgm:spPr/>
    </dgm:pt>
    <dgm:pt modelId="{66C6B00E-2814-6842-9056-32AAB070CDD7}" type="pres">
      <dgm:prSet presAssocID="{17902D82-695E-4E51-8384-BB2E8278DFB6}" presName="ConnectorPoint" presStyleLbl="node1" presStyleIdx="1" presStyleCnt="5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9A437323-7C89-0448-B163-FB06CBA8B5DC}" type="pres">
      <dgm:prSet presAssocID="{17902D82-695E-4E51-8384-BB2E8278DFB6}" presName="EmptyPlaceHolder" presStyleCnt="0"/>
      <dgm:spPr/>
    </dgm:pt>
    <dgm:pt modelId="{966FC906-F4B4-0E4A-B8BA-B10531364273}" type="pres">
      <dgm:prSet presAssocID="{2EED6EB6-FE8A-42F8-A96E-FB4BB413FBF7}" presName="spaceBetweenRectangles" presStyleCnt="0"/>
      <dgm:spPr/>
    </dgm:pt>
    <dgm:pt modelId="{14EAFBF8-56BD-4048-B88A-125B2360CB5B}" type="pres">
      <dgm:prSet presAssocID="{B2280316-5730-4168-8377-E09E8478EF33}" presName="composite" presStyleCnt="0"/>
      <dgm:spPr/>
    </dgm:pt>
    <dgm:pt modelId="{529CCA54-78BC-3F49-AA06-5BB5B0C4E580}" type="pres">
      <dgm:prSet presAssocID="{B2280316-5730-4168-8377-E09E8478EF33}" presName="L1TextContainer" presStyleLbl="alignNode1" presStyleIdx="2" presStyleCnt="5">
        <dgm:presLayoutVars>
          <dgm:chMax val="1"/>
          <dgm:chPref val="1"/>
          <dgm:bulletEnabled val="1"/>
        </dgm:presLayoutVars>
      </dgm:prSet>
      <dgm:spPr/>
    </dgm:pt>
    <dgm:pt modelId="{2FBB357E-497C-5847-AB6E-BA00AB8D91B4}" type="pres">
      <dgm:prSet presAssocID="{B2280316-5730-4168-8377-E09E8478EF33}" presName="L2TextContainerWrapper" presStyleCnt="0">
        <dgm:presLayoutVars>
          <dgm:bulletEnabled val="1"/>
        </dgm:presLayoutVars>
      </dgm:prSet>
      <dgm:spPr/>
    </dgm:pt>
    <dgm:pt modelId="{1C1B205C-72A6-0E4E-8A89-21652EE6B06B}" type="pres">
      <dgm:prSet presAssocID="{B2280316-5730-4168-8377-E09E8478EF33}" presName="L2TextContainer" presStyleLbl="bgAccFollowNode1" presStyleIdx="2" presStyleCnt="5"/>
      <dgm:spPr/>
    </dgm:pt>
    <dgm:pt modelId="{9D626C05-CD9A-9047-8A2E-98924B8DB5F2}" type="pres">
      <dgm:prSet presAssocID="{B2280316-5730-4168-8377-E09E8478EF33}" presName="FlexibleEmptyPlaceHolder" presStyleCnt="0"/>
      <dgm:spPr/>
    </dgm:pt>
    <dgm:pt modelId="{B89695A7-4856-1C45-9A02-42D0DF7DF374}" type="pres">
      <dgm:prSet presAssocID="{B2280316-5730-4168-8377-E09E8478EF33}" presName="ConnectLine" presStyleLbl="sibTrans1D1" presStyleIdx="2" presStyleCnt="5"/>
      <dgm:spPr/>
    </dgm:pt>
    <dgm:pt modelId="{3CE99067-85BA-1F47-8A05-8B6A91BAF857}" type="pres">
      <dgm:prSet presAssocID="{B2280316-5730-4168-8377-E09E8478EF33}" presName="ConnectorPoint" presStyleLbl="node1" presStyleIdx="2" presStyleCnt="5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227F1BB7-6808-0542-A767-2374212016FB}" type="pres">
      <dgm:prSet presAssocID="{B2280316-5730-4168-8377-E09E8478EF33}" presName="EmptyPlaceHolder" presStyleCnt="0"/>
      <dgm:spPr/>
    </dgm:pt>
    <dgm:pt modelId="{5CEA02E5-AC4A-444F-A8EA-4536CD7D7745}" type="pres">
      <dgm:prSet presAssocID="{199299B2-7830-4B07-BA76-1513786196C2}" presName="spaceBetweenRectangles" presStyleCnt="0"/>
      <dgm:spPr/>
    </dgm:pt>
    <dgm:pt modelId="{B08BF381-950B-B043-8EBB-4343A65C96B4}" type="pres">
      <dgm:prSet presAssocID="{F1B3275B-122E-4CCF-81F1-E17A488A50FE}" presName="composite" presStyleCnt="0"/>
      <dgm:spPr/>
    </dgm:pt>
    <dgm:pt modelId="{957E3EC8-CE40-2948-B229-CC1C3BE63C4B}" type="pres">
      <dgm:prSet presAssocID="{F1B3275B-122E-4CCF-81F1-E17A488A50FE}" presName="L1TextContainer" presStyleLbl="alignNode1" presStyleIdx="3" presStyleCnt="5">
        <dgm:presLayoutVars>
          <dgm:chMax val="1"/>
          <dgm:chPref val="1"/>
          <dgm:bulletEnabled val="1"/>
        </dgm:presLayoutVars>
      </dgm:prSet>
      <dgm:spPr/>
    </dgm:pt>
    <dgm:pt modelId="{93651312-E552-4845-977E-02D0AA5817A0}" type="pres">
      <dgm:prSet presAssocID="{F1B3275B-122E-4CCF-81F1-E17A488A50FE}" presName="L2TextContainerWrapper" presStyleCnt="0">
        <dgm:presLayoutVars>
          <dgm:bulletEnabled val="1"/>
        </dgm:presLayoutVars>
      </dgm:prSet>
      <dgm:spPr/>
    </dgm:pt>
    <dgm:pt modelId="{755D95AC-6D23-0945-939C-C7EDB489F0D1}" type="pres">
      <dgm:prSet presAssocID="{F1B3275B-122E-4CCF-81F1-E17A488A50FE}" presName="L2TextContainer" presStyleLbl="bgAccFollowNode1" presStyleIdx="3" presStyleCnt="5"/>
      <dgm:spPr/>
    </dgm:pt>
    <dgm:pt modelId="{2FBF28BB-911E-D049-A354-6E35395F109C}" type="pres">
      <dgm:prSet presAssocID="{F1B3275B-122E-4CCF-81F1-E17A488A50FE}" presName="FlexibleEmptyPlaceHolder" presStyleCnt="0"/>
      <dgm:spPr/>
    </dgm:pt>
    <dgm:pt modelId="{E215D6B8-9D2F-B247-9B71-347A9626246C}" type="pres">
      <dgm:prSet presAssocID="{F1B3275B-122E-4CCF-81F1-E17A488A50FE}" presName="ConnectLine" presStyleLbl="sibTrans1D1" presStyleIdx="3" presStyleCnt="5"/>
      <dgm:spPr/>
    </dgm:pt>
    <dgm:pt modelId="{CBF11061-6325-A941-B1CB-ADB04569734E}" type="pres">
      <dgm:prSet presAssocID="{F1B3275B-122E-4CCF-81F1-E17A488A50FE}" presName="ConnectorPoint" presStyleLbl="node1" presStyleIdx="3" presStyleCnt="5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2DE3B4B0-6DDF-A441-AF67-921E586981F6}" type="pres">
      <dgm:prSet presAssocID="{F1B3275B-122E-4CCF-81F1-E17A488A50FE}" presName="EmptyPlaceHolder" presStyleCnt="0"/>
      <dgm:spPr/>
    </dgm:pt>
    <dgm:pt modelId="{5AF0A925-C0F0-B64F-93E0-F75F13508587}" type="pres">
      <dgm:prSet presAssocID="{1DC3D3EA-6985-44F8-915F-82031C13E8B6}" presName="spaceBetweenRectangles" presStyleCnt="0"/>
      <dgm:spPr/>
    </dgm:pt>
    <dgm:pt modelId="{E19F441A-74DE-3C44-8159-584E6FF7BA8D}" type="pres">
      <dgm:prSet presAssocID="{083F1FE0-DC06-478D-BEA6-6E2058C46D59}" presName="composite" presStyleCnt="0"/>
      <dgm:spPr/>
    </dgm:pt>
    <dgm:pt modelId="{976CF12F-FECA-7C4E-95C7-82ADCE83D655}" type="pres">
      <dgm:prSet presAssocID="{083F1FE0-DC06-478D-BEA6-6E2058C46D59}" presName="L1TextContainer" presStyleLbl="alignNode1" presStyleIdx="4" presStyleCnt="5">
        <dgm:presLayoutVars>
          <dgm:chMax val="1"/>
          <dgm:chPref val="1"/>
          <dgm:bulletEnabled val="1"/>
        </dgm:presLayoutVars>
      </dgm:prSet>
      <dgm:spPr/>
    </dgm:pt>
    <dgm:pt modelId="{9A9B7ED4-F284-CA4B-ACC4-A5B08D074966}" type="pres">
      <dgm:prSet presAssocID="{083F1FE0-DC06-478D-BEA6-6E2058C46D59}" presName="L2TextContainerWrapper" presStyleCnt="0">
        <dgm:presLayoutVars>
          <dgm:bulletEnabled val="1"/>
        </dgm:presLayoutVars>
      </dgm:prSet>
      <dgm:spPr/>
    </dgm:pt>
    <dgm:pt modelId="{CCB0A792-077B-AF42-8FC5-C1ED4427BD32}" type="pres">
      <dgm:prSet presAssocID="{083F1FE0-DC06-478D-BEA6-6E2058C46D59}" presName="L2TextContainer" presStyleLbl="bgAccFollowNode1" presStyleIdx="4" presStyleCnt="5"/>
      <dgm:spPr/>
    </dgm:pt>
    <dgm:pt modelId="{AC6F2781-3838-AF42-AA65-CF1E1656F9A3}" type="pres">
      <dgm:prSet presAssocID="{083F1FE0-DC06-478D-BEA6-6E2058C46D59}" presName="FlexibleEmptyPlaceHolder" presStyleCnt="0"/>
      <dgm:spPr/>
    </dgm:pt>
    <dgm:pt modelId="{2A2F6902-84D1-FF42-8FEB-AC6FE942AF4F}" type="pres">
      <dgm:prSet presAssocID="{083F1FE0-DC06-478D-BEA6-6E2058C46D59}" presName="ConnectLine" presStyleLbl="sibTrans1D1" presStyleIdx="4" presStyleCnt="5"/>
      <dgm:spPr/>
    </dgm:pt>
    <dgm:pt modelId="{851BAD40-3E2B-1F48-9128-ADFDE7884FC0}" type="pres">
      <dgm:prSet presAssocID="{083F1FE0-DC06-478D-BEA6-6E2058C46D59}" presName="ConnectorPoint" presStyleLbl="node1" presStyleIdx="4" presStyleCnt="5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59323DD5-CA7C-6848-820C-1545593B98E1}" type="pres">
      <dgm:prSet presAssocID="{083F1FE0-DC06-478D-BEA6-6E2058C46D59}" presName="EmptyPlaceHolder" presStyleCnt="0"/>
      <dgm:spPr/>
    </dgm:pt>
  </dgm:ptLst>
  <dgm:cxnLst>
    <dgm:cxn modelId="{48A5D505-07E4-4B33-8AA8-D228DAB6C00A}" srcId="{B2280316-5730-4168-8377-E09E8478EF33}" destId="{F830F8D7-6F2D-4821-9946-C1D696E44BA6}" srcOrd="0" destOrd="0" parTransId="{B24C7EC6-BE62-41E0-B7D2-8B626138C9C1}" sibTransId="{830412DA-4EFB-4195-AC38-BCAB98D3E446}"/>
    <dgm:cxn modelId="{9D299F07-A42C-B341-9EE3-219A72F907DE}" type="presOf" srcId="{8B483262-A2A0-47C1-A67B-4D6C17CC2075}" destId="{CCB0A792-077B-AF42-8FC5-C1ED4427BD32}" srcOrd="0" destOrd="0" presId="urn:microsoft.com/office/officeart/2017/3/layout/HorizontalLabelsTimeline"/>
    <dgm:cxn modelId="{E473EB1D-320A-E447-A6A7-09845C9FDFF8}" type="presOf" srcId="{F830F8D7-6F2D-4821-9946-C1D696E44BA6}" destId="{1C1B205C-72A6-0E4E-8A89-21652EE6B06B}" srcOrd="0" destOrd="0" presId="urn:microsoft.com/office/officeart/2017/3/layout/HorizontalLabelsTimeline"/>
    <dgm:cxn modelId="{3073F61D-9119-6442-B670-AC4113FF8C86}" type="presOf" srcId="{D42A38D3-7CE8-4621-8CC1-C9C9F2BB6B6A}" destId="{5DDF9ABE-67AF-8E47-8295-868463C9FAE9}" srcOrd="0" destOrd="0" presId="urn:microsoft.com/office/officeart/2017/3/layout/HorizontalLabelsTimeline"/>
    <dgm:cxn modelId="{F2FB1827-E1CF-4C1F-8212-3C0CE11E29CF}" srcId="{D79EACBE-8446-4916-AC9A-8AC7B9CA908D}" destId="{F1B3275B-122E-4CCF-81F1-E17A488A50FE}" srcOrd="3" destOrd="0" parTransId="{EF21636A-2F3F-4805-B44D-D8E3A4C5B0EE}" sibTransId="{1DC3D3EA-6985-44F8-915F-82031C13E8B6}"/>
    <dgm:cxn modelId="{0A7A873B-55CE-47FE-952F-DFEA55FDE359}" srcId="{D79EACBE-8446-4916-AC9A-8AC7B9CA908D}" destId="{17902D82-695E-4E51-8384-BB2E8278DFB6}" srcOrd="1" destOrd="0" parTransId="{42FA6A6E-02F1-428B-84AB-31BCACBFA7E8}" sibTransId="{2EED6EB6-FE8A-42F8-A96E-FB4BB413FBF7}"/>
    <dgm:cxn modelId="{E0927A4E-7894-4036-AF23-4638BD02301F}" srcId="{17902D82-695E-4E51-8384-BB2E8278DFB6}" destId="{64F5DC6D-5E04-4CDC-BC43-0905CF7537D3}" srcOrd="0" destOrd="0" parTransId="{29A364FA-FF2A-4C69-8F2B-D7B434289A3F}" sibTransId="{931B10D3-3190-4C0D-AD21-0BB0A793336B}"/>
    <dgm:cxn modelId="{7E377A53-2009-594D-A8B7-5A5225879FEE}" type="presOf" srcId="{616C51B4-9996-4F94-80D9-123EB8A99156}" destId="{6B8349A6-B72E-F248-B201-6377C1B085B3}" srcOrd="0" destOrd="0" presId="urn:microsoft.com/office/officeart/2017/3/layout/HorizontalLabelsTimeline"/>
    <dgm:cxn modelId="{E3BC9B54-2643-FD48-9370-EAE46644496E}" type="presOf" srcId="{083F1FE0-DC06-478D-BEA6-6E2058C46D59}" destId="{976CF12F-FECA-7C4E-95C7-82ADCE83D655}" srcOrd="0" destOrd="0" presId="urn:microsoft.com/office/officeart/2017/3/layout/HorizontalLabelsTimeline"/>
    <dgm:cxn modelId="{FE23607C-B377-1842-83B5-93EF68820596}" type="presOf" srcId="{F1B3275B-122E-4CCF-81F1-E17A488A50FE}" destId="{957E3EC8-CE40-2948-B229-CC1C3BE63C4B}" srcOrd="0" destOrd="0" presId="urn:microsoft.com/office/officeart/2017/3/layout/HorizontalLabelsTimeline"/>
    <dgm:cxn modelId="{141DF989-9C4F-4816-91BA-9850468553E9}" srcId="{D42A38D3-7CE8-4621-8CC1-C9C9F2BB6B6A}" destId="{616C51B4-9996-4F94-80D9-123EB8A99156}" srcOrd="0" destOrd="0" parTransId="{0F53EB89-B49F-4F7A-A71A-28CD169F7402}" sibTransId="{72E65FD5-6638-4605-9C20-63B45250F921}"/>
    <dgm:cxn modelId="{45D9F18A-CDE7-4C49-A5A6-D0F0230A289C}" type="presOf" srcId="{17902D82-695E-4E51-8384-BB2E8278DFB6}" destId="{45F147BC-52A6-5D44-BB08-F67ED8DF6BAF}" srcOrd="0" destOrd="0" presId="urn:microsoft.com/office/officeart/2017/3/layout/HorizontalLabelsTimeline"/>
    <dgm:cxn modelId="{CB126AA3-3AAC-904A-A6FC-C8D668FDA9A5}" type="presOf" srcId="{64F5DC6D-5E04-4CDC-BC43-0905CF7537D3}" destId="{F5F8494C-DB55-1540-9FD2-A47F8493DD4C}" srcOrd="0" destOrd="0" presId="urn:microsoft.com/office/officeart/2017/3/layout/HorizontalLabelsTimeline"/>
    <dgm:cxn modelId="{16E409A5-26B2-C74E-BA8D-D450AB064CC3}" type="presOf" srcId="{D79EACBE-8446-4916-AC9A-8AC7B9CA908D}" destId="{27B2E50A-75FD-E642-8BD7-13F9066967A6}" srcOrd="0" destOrd="0" presId="urn:microsoft.com/office/officeart/2017/3/layout/HorizontalLabelsTimeline"/>
    <dgm:cxn modelId="{8F9BD1C1-3D26-411D-B4BA-ADCB12731609}" srcId="{F1B3275B-122E-4CCF-81F1-E17A488A50FE}" destId="{B9C0B516-6B30-42ED-BAF2-8D7953B56D11}" srcOrd="0" destOrd="0" parTransId="{BB45FE69-A903-4E21-9C71-203989723869}" sibTransId="{716AF81E-09D6-4C93-AD3E-B1DBA6CD8EBC}"/>
    <dgm:cxn modelId="{3B6E30D2-A4DB-BA44-A153-2791E3AA9711}" type="presOf" srcId="{B2280316-5730-4168-8377-E09E8478EF33}" destId="{529CCA54-78BC-3F49-AA06-5BB5B0C4E580}" srcOrd="0" destOrd="0" presId="urn:microsoft.com/office/officeart/2017/3/layout/HorizontalLabelsTimeline"/>
    <dgm:cxn modelId="{82D6EDD3-17FF-49BA-9040-D4CD2AB143D9}" srcId="{083F1FE0-DC06-478D-BEA6-6E2058C46D59}" destId="{8B483262-A2A0-47C1-A67B-4D6C17CC2075}" srcOrd="0" destOrd="0" parTransId="{772234DB-D964-4A32-8255-740E0B88E11D}" sibTransId="{B23C02CA-B66A-4D0D-B934-1D9096284A18}"/>
    <dgm:cxn modelId="{522739E7-36CB-904B-BBDB-C4FBD76D0177}" type="presOf" srcId="{B9C0B516-6B30-42ED-BAF2-8D7953B56D11}" destId="{755D95AC-6D23-0945-939C-C7EDB489F0D1}" srcOrd="0" destOrd="0" presId="urn:microsoft.com/office/officeart/2017/3/layout/HorizontalLabelsTimeline"/>
    <dgm:cxn modelId="{D03330F1-5091-482A-AD72-BE25D9C56D59}" srcId="{D79EACBE-8446-4916-AC9A-8AC7B9CA908D}" destId="{D42A38D3-7CE8-4621-8CC1-C9C9F2BB6B6A}" srcOrd="0" destOrd="0" parTransId="{F30BB7AF-F2E2-43C0-BF4B-A6ADE366D465}" sibTransId="{44939316-BBDA-41E1-945F-08C8D50C1B0F}"/>
    <dgm:cxn modelId="{4F6986F3-2711-4DC4-86B3-5D9A52E7FB21}" srcId="{D79EACBE-8446-4916-AC9A-8AC7B9CA908D}" destId="{B2280316-5730-4168-8377-E09E8478EF33}" srcOrd="2" destOrd="0" parTransId="{4ADD48FC-2EA9-45CF-AB6F-961CAD5139D2}" sibTransId="{199299B2-7830-4B07-BA76-1513786196C2}"/>
    <dgm:cxn modelId="{1E5B01F4-BFF2-48CF-B710-BA4383915AA7}" srcId="{D79EACBE-8446-4916-AC9A-8AC7B9CA908D}" destId="{083F1FE0-DC06-478D-BEA6-6E2058C46D59}" srcOrd="4" destOrd="0" parTransId="{6705E33F-F4A3-4113-B164-54C52944844D}" sibTransId="{39289941-096C-412E-BA8F-41DC9B06246B}"/>
    <dgm:cxn modelId="{27BF9785-F593-1F4E-B884-A62EA76D62F9}" type="presParOf" srcId="{27B2E50A-75FD-E642-8BD7-13F9066967A6}" destId="{C633E78B-2B60-754A-ABA4-359BA274A8B0}" srcOrd="0" destOrd="0" presId="urn:microsoft.com/office/officeart/2017/3/layout/HorizontalLabelsTimeline"/>
    <dgm:cxn modelId="{4BC727C2-0063-964B-BCBD-05F2B294243A}" type="presParOf" srcId="{27B2E50A-75FD-E642-8BD7-13F9066967A6}" destId="{898138ED-5A0F-B74D-8782-1A69D6B1A4A5}" srcOrd="1" destOrd="0" presId="urn:microsoft.com/office/officeart/2017/3/layout/HorizontalLabelsTimeline"/>
    <dgm:cxn modelId="{28C9D557-FE04-2F4E-8E01-B147583EE0D4}" type="presParOf" srcId="{898138ED-5A0F-B74D-8782-1A69D6B1A4A5}" destId="{9C16B0F5-A4B2-8C40-83BE-88CB8EF23689}" srcOrd="0" destOrd="0" presId="urn:microsoft.com/office/officeart/2017/3/layout/HorizontalLabelsTimeline"/>
    <dgm:cxn modelId="{FC047E1C-1CAA-2A4D-9E7F-12714F252AE4}" type="presParOf" srcId="{9C16B0F5-A4B2-8C40-83BE-88CB8EF23689}" destId="{5DDF9ABE-67AF-8E47-8295-868463C9FAE9}" srcOrd="0" destOrd="0" presId="urn:microsoft.com/office/officeart/2017/3/layout/HorizontalLabelsTimeline"/>
    <dgm:cxn modelId="{44C84FC1-0D11-0B47-AC85-914AA3CFC224}" type="presParOf" srcId="{9C16B0F5-A4B2-8C40-83BE-88CB8EF23689}" destId="{769F6B59-EE5F-C345-8005-E2157745F9A8}" srcOrd="1" destOrd="0" presId="urn:microsoft.com/office/officeart/2017/3/layout/HorizontalLabelsTimeline"/>
    <dgm:cxn modelId="{81B6CAB2-D0A5-704B-91D2-734962A41C3C}" type="presParOf" srcId="{769F6B59-EE5F-C345-8005-E2157745F9A8}" destId="{6B8349A6-B72E-F248-B201-6377C1B085B3}" srcOrd="0" destOrd="0" presId="urn:microsoft.com/office/officeart/2017/3/layout/HorizontalLabelsTimeline"/>
    <dgm:cxn modelId="{4427743C-4B6C-0E42-B776-E6EA1B344B96}" type="presParOf" srcId="{769F6B59-EE5F-C345-8005-E2157745F9A8}" destId="{723D2757-3D0F-B940-8161-EFAB2083F706}" srcOrd="1" destOrd="0" presId="urn:microsoft.com/office/officeart/2017/3/layout/HorizontalLabelsTimeline"/>
    <dgm:cxn modelId="{B2F83EAA-2B9F-5943-9840-B7FC790930E9}" type="presParOf" srcId="{9C16B0F5-A4B2-8C40-83BE-88CB8EF23689}" destId="{7FE7B260-F45D-BC40-A7EC-2F21C702FE6C}" srcOrd="2" destOrd="0" presId="urn:microsoft.com/office/officeart/2017/3/layout/HorizontalLabelsTimeline"/>
    <dgm:cxn modelId="{0EFFBD7E-3355-BD40-834E-A45087A56CB7}" type="presParOf" srcId="{9C16B0F5-A4B2-8C40-83BE-88CB8EF23689}" destId="{DCD5AC0A-F63F-8A42-A8C0-FEAC013C2FB3}" srcOrd="3" destOrd="0" presId="urn:microsoft.com/office/officeart/2017/3/layout/HorizontalLabelsTimeline"/>
    <dgm:cxn modelId="{DBFF347F-1B89-084F-9EFA-0CE86E91F4C4}" type="presParOf" srcId="{9C16B0F5-A4B2-8C40-83BE-88CB8EF23689}" destId="{7B8BC6CB-985A-C04D-979F-CAE0EDA83378}" srcOrd="4" destOrd="0" presId="urn:microsoft.com/office/officeart/2017/3/layout/HorizontalLabelsTimeline"/>
    <dgm:cxn modelId="{DC9592A4-984F-3B41-AA80-410F935F1AF2}" type="presParOf" srcId="{898138ED-5A0F-B74D-8782-1A69D6B1A4A5}" destId="{468B7B3F-3B34-D84D-B524-3E24884C7E95}" srcOrd="1" destOrd="0" presId="urn:microsoft.com/office/officeart/2017/3/layout/HorizontalLabelsTimeline"/>
    <dgm:cxn modelId="{316BBB22-52DF-1B4A-8D08-006F3319C7C9}" type="presParOf" srcId="{898138ED-5A0F-B74D-8782-1A69D6B1A4A5}" destId="{89A6DCC0-4DD0-4C44-8441-0CE0529990B4}" srcOrd="2" destOrd="0" presId="urn:microsoft.com/office/officeart/2017/3/layout/HorizontalLabelsTimeline"/>
    <dgm:cxn modelId="{64F42B9B-6D33-5143-84D3-6834026FCD52}" type="presParOf" srcId="{89A6DCC0-4DD0-4C44-8441-0CE0529990B4}" destId="{45F147BC-52A6-5D44-BB08-F67ED8DF6BAF}" srcOrd="0" destOrd="0" presId="urn:microsoft.com/office/officeart/2017/3/layout/HorizontalLabelsTimeline"/>
    <dgm:cxn modelId="{ED990516-CB40-D849-8A1C-3EDECA789A4D}" type="presParOf" srcId="{89A6DCC0-4DD0-4C44-8441-0CE0529990B4}" destId="{D4D7B9D3-F310-2D4A-888C-8380526F6866}" srcOrd="1" destOrd="0" presId="urn:microsoft.com/office/officeart/2017/3/layout/HorizontalLabelsTimeline"/>
    <dgm:cxn modelId="{5E1AF1A0-83F2-AC48-A6B9-39E9420DAE26}" type="presParOf" srcId="{D4D7B9D3-F310-2D4A-888C-8380526F6866}" destId="{F5F8494C-DB55-1540-9FD2-A47F8493DD4C}" srcOrd="0" destOrd="0" presId="urn:microsoft.com/office/officeart/2017/3/layout/HorizontalLabelsTimeline"/>
    <dgm:cxn modelId="{785D6DA4-BB9B-644D-8C74-346C6A8DA096}" type="presParOf" srcId="{D4D7B9D3-F310-2D4A-888C-8380526F6866}" destId="{CE22F1B8-CAF1-4046-BB55-6129B37F401C}" srcOrd="1" destOrd="0" presId="urn:microsoft.com/office/officeart/2017/3/layout/HorizontalLabelsTimeline"/>
    <dgm:cxn modelId="{5A75D7F1-9898-E842-8835-4BF4537333B1}" type="presParOf" srcId="{89A6DCC0-4DD0-4C44-8441-0CE0529990B4}" destId="{2BEA469F-B102-774E-8333-F38A54C51EC9}" srcOrd="2" destOrd="0" presId="urn:microsoft.com/office/officeart/2017/3/layout/HorizontalLabelsTimeline"/>
    <dgm:cxn modelId="{CC5E714D-F4E8-5A46-A86C-0545262055D5}" type="presParOf" srcId="{89A6DCC0-4DD0-4C44-8441-0CE0529990B4}" destId="{66C6B00E-2814-6842-9056-32AAB070CDD7}" srcOrd="3" destOrd="0" presId="urn:microsoft.com/office/officeart/2017/3/layout/HorizontalLabelsTimeline"/>
    <dgm:cxn modelId="{F13D1E19-2517-8D41-A93F-4EE997EC0F20}" type="presParOf" srcId="{89A6DCC0-4DD0-4C44-8441-0CE0529990B4}" destId="{9A437323-7C89-0448-B163-FB06CBA8B5DC}" srcOrd="4" destOrd="0" presId="urn:microsoft.com/office/officeart/2017/3/layout/HorizontalLabelsTimeline"/>
    <dgm:cxn modelId="{BD7817DA-5B0F-B845-BD74-AF9C0178736B}" type="presParOf" srcId="{898138ED-5A0F-B74D-8782-1A69D6B1A4A5}" destId="{966FC906-F4B4-0E4A-B8BA-B10531364273}" srcOrd="3" destOrd="0" presId="urn:microsoft.com/office/officeart/2017/3/layout/HorizontalLabelsTimeline"/>
    <dgm:cxn modelId="{4DC4A613-3595-0B4D-9C4A-214B1088D8F9}" type="presParOf" srcId="{898138ED-5A0F-B74D-8782-1A69D6B1A4A5}" destId="{14EAFBF8-56BD-4048-B88A-125B2360CB5B}" srcOrd="4" destOrd="0" presId="urn:microsoft.com/office/officeart/2017/3/layout/HorizontalLabelsTimeline"/>
    <dgm:cxn modelId="{C8B07C33-396C-894D-9267-73332A3EBEDD}" type="presParOf" srcId="{14EAFBF8-56BD-4048-B88A-125B2360CB5B}" destId="{529CCA54-78BC-3F49-AA06-5BB5B0C4E580}" srcOrd="0" destOrd="0" presId="urn:microsoft.com/office/officeart/2017/3/layout/HorizontalLabelsTimeline"/>
    <dgm:cxn modelId="{9838B892-01D9-3047-9D1A-4BE8A7BD9080}" type="presParOf" srcId="{14EAFBF8-56BD-4048-B88A-125B2360CB5B}" destId="{2FBB357E-497C-5847-AB6E-BA00AB8D91B4}" srcOrd="1" destOrd="0" presId="urn:microsoft.com/office/officeart/2017/3/layout/HorizontalLabelsTimeline"/>
    <dgm:cxn modelId="{FF8ED073-0E0C-D54C-BEC9-A9C00934AB06}" type="presParOf" srcId="{2FBB357E-497C-5847-AB6E-BA00AB8D91B4}" destId="{1C1B205C-72A6-0E4E-8A89-21652EE6B06B}" srcOrd="0" destOrd="0" presId="urn:microsoft.com/office/officeart/2017/3/layout/HorizontalLabelsTimeline"/>
    <dgm:cxn modelId="{C68F582A-BA96-B143-9BE5-C5B19EC73096}" type="presParOf" srcId="{2FBB357E-497C-5847-AB6E-BA00AB8D91B4}" destId="{9D626C05-CD9A-9047-8A2E-98924B8DB5F2}" srcOrd="1" destOrd="0" presId="urn:microsoft.com/office/officeart/2017/3/layout/HorizontalLabelsTimeline"/>
    <dgm:cxn modelId="{DDD687B0-1939-7B41-B390-68736EEEFC50}" type="presParOf" srcId="{14EAFBF8-56BD-4048-B88A-125B2360CB5B}" destId="{B89695A7-4856-1C45-9A02-42D0DF7DF374}" srcOrd="2" destOrd="0" presId="urn:microsoft.com/office/officeart/2017/3/layout/HorizontalLabelsTimeline"/>
    <dgm:cxn modelId="{F27E84EC-14D3-2D46-903A-021011324247}" type="presParOf" srcId="{14EAFBF8-56BD-4048-B88A-125B2360CB5B}" destId="{3CE99067-85BA-1F47-8A05-8B6A91BAF857}" srcOrd="3" destOrd="0" presId="urn:microsoft.com/office/officeart/2017/3/layout/HorizontalLabelsTimeline"/>
    <dgm:cxn modelId="{B365398A-A6CA-BE41-81AD-973DFE507CD7}" type="presParOf" srcId="{14EAFBF8-56BD-4048-B88A-125B2360CB5B}" destId="{227F1BB7-6808-0542-A767-2374212016FB}" srcOrd="4" destOrd="0" presId="urn:microsoft.com/office/officeart/2017/3/layout/HorizontalLabelsTimeline"/>
    <dgm:cxn modelId="{9BAE0A97-7FC3-FE45-86D6-91FDF1389228}" type="presParOf" srcId="{898138ED-5A0F-B74D-8782-1A69D6B1A4A5}" destId="{5CEA02E5-AC4A-444F-A8EA-4536CD7D7745}" srcOrd="5" destOrd="0" presId="urn:microsoft.com/office/officeart/2017/3/layout/HorizontalLabelsTimeline"/>
    <dgm:cxn modelId="{D3FFC8B1-539C-6D42-80CF-440BCCF23D70}" type="presParOf" srcId="{898138ED-5A0F-B74D-8782-1A69D6B1A4A5}" destId="{B08BF381-950B-B043-8EBB-4343A65C96B4}" srcOrd="6" destOrd="0" presId="urn:microsoft.com/office/officeart/2017/3/layout/HorizontalLabelsTimeline"/>
    <dgm:cxn modelId="{B407EBFF-50BE-6748-9C10-B2A5D4FF636B}" type="presParOf" srcId="{B08BF381-950B-B043-8EBB-4343A65C96B4}" destId="{957E3EC8-CE40-2948-B229-CC1C3BE63C4B}" srcOrd="0" destOrd="0" presId="urn:microsoft.com/office/officeart/2017/3/layout/HorizontalLabelsTimeline"/>
    <dgm:cxn modelId="{BC261EBE-5DBA-5B4E-82A7-A33258336C0D}" type="presParOf" srcId="{B08BF381-950B-B043-8EBB-4343A65C96B4}" destId="{93651312-E552-4845-977E-02D0AA5817A0}" srcOrd="1" destOrd="0" presId="urn:microsoft.com/office/officeart/2017/3/layout/HorizontalLabelsTimeline"/>
    <dgm:cxn modelId="{B5C7AD14-8712-1040-B285-33F5923E6CD0}" type="presParOf" srcId="{93651312-E552-4845-977E-02D0AA5817A0}" destId="{755D95AC-6D23-0945-939C-C7EDB489F0D1}" srcOrd="0" destOrd="0" presId="urn:microsoft.com/office/officeart/2017/3/layout/HorizontalLabelsTimeline"/>
    <dgm:cxn modelId="{9F603186-C3BD-0744-A033-6D3E51163F92}" type="presParOf" srcId="{93651312-E552-4845-977E-02D0AA5817A0}" destId="{2FBF28BB-911E-D049-A354-6E35395F109C}" srcOrd="1" destOrd="0" presId="urn:microsoft.com/office/officeart/2017/3/layout/HorizontalLabelsTimeline"/>
    <dgm:cxn modelId="{EC9DB943-F78F-2449-A488-9DB6E7D7A03B}" type="presParOf" srcId="{B08BF381-950B-B043-8EBB-4343A65C96B4}" destId="{E215D6B8-9D2F-B247-9B71-347A9626246C}" srcOrd="2" destOrd="0" presId="urn:microsoft.com/office/officeart/2017/3/layout/HorizontalLabelsTimeline"/>
    <dgm:cxn modelId="{5F7B40E7-4D79-D146-A6A4-5DE27FB53587}" type="presParOf" srcId="{B08BF381-950B-B043-8EBB-4343A65C96B4}" destId="{CBF11061-6325-A941-B1CB-ADB04569734E}" srcOrd="3" destOrd="0" presId="urn:microsoft.com/office/officeart/2017/3/layout/HorizontalLabelsTimeline"/>
    <dgm:cxn modelId="{E8570F75-1075-114C-A4B7-61E322F1237D}" type="presParOf" srcId="{B08BF381-950B-B043-8EBB-4343A65C96B4}" destId="{2DE3B4B0-6DDF-A441-AF67-921E586981F6}" srcOrd="4" destOrd="0" presId="urn:microsoft.com/office/officeart/2017/3/layout/HorizontalLabelsTimeline"/>
    <dgm:cxn modelId="{2C8FC23D-F75C-ED49-816F-93E471A6E3BD}" type="presParOf" srcId="{898138ED-5A0F-B74D-8782-1A69D6B1A4A5}" destId="{5AF0A925-C0F0-B64F-93E0-F75F13508587}" srcOrd="7" destOrd="0" presId="urn:microsoft.com/office/officeart/2017/3/layout/HorizontalLabelsTimeline"/>
    <dgm:cxn modelId="{5C9CC629-7635-9B45-BE63-141C059EC448}" type="presParOf" srcId="{898138ED-5A0F-B74D-8782-1A69D6B1A4A5}" destId="{E19F441A-74DE-3C44-8159-584E6FF7BA8D}" srcOrd="8" destOrd="0" presId="urn:microsoft.com/office/officeart/2017/3/layout/HorizontalLabelsTimeline"/>
    <dgm:cxn modelId="{0BC0D3EB-29DF-5143-8F9E-E9B6AAD37CD9}" type="presParOf" srcId="{E19F441A-74DE-3C44-8159-584E6FF7BA8D}" destId="{976CF12F-FECA-7C4E-95C7-82ADCE83D655}" srcOrd="0" destOrd="0" presId="urn:microsoft.com/office/officeart/2017/3/layout/HorizontalLabelsTimeline"/>
    <dgm:cxn modelId="{ABDBAA71-B219-DE46-83F5-D0FDC755358C}" type="presParOf" srcId="{E19F441A-74DE-3C44-8159-584E6FF7BA8D}" destId="{9A9B7ED4-F284-CA4B-ACC4-A5B08D074966}" srcOrd="1" destOrd="0" presId="urn:microsoft.com/office/officeart/2017/3/layout/HorizontalLabelsTimeline"/>
    <dgm:cxn modelId="{476A823A-2D47-8A42-8640-836E8DB3B5D8}" type="presParOf" srcId="{9A9B7ED4-F284-CA4B-ACC4-A5B08D074966}" destId="{CCB0A792-077B-AF42-8FC5-C1ED4427BD32}" srcOrd="0" destOrd="0" presId="urn:microsoft.com/office/officeart/2017/3/layout/HorizontalLabelsTimeline"/>
    <dgm:cxn modelId="{315C938A-3C09-1644-9BCB-9FD5AC202142}" type="presParOf" srcId="{9A9B7ED4-F284-CA4B-ACC4-A5B08D074966}" destId="{AC6F2781-3838-AF42-AA65-CF1E1656F9A3}" srcOrd="1" destOrd="0" presId="urn:microsoft.com/office/officeart/2017/3/layout/HorizontalLabelsTimeline"/>
    <dgm:cxn modelId="{81934A00-A5A8-0146-A31D-D7F1569CD725}" type="presParOf" srcId="{E19F441A-74DE-3C44-8159-584E6FF7BA8D}" destId="{2A2F6902-84D1-FF42-8FEB-AC6FE942AF4F}" srcOrd="2" destOrd="0" presId="urn:microsoft.com/office/officeart/2017/3/layout/HorizontalLabelsTimeline"/>
    <dgm:cxn modelId="{9338D3C3-44CF-DF4F-B592-9C827C460DF5}" type="presParOf" srcId="{E19F441A-74DE-3C44-8159-584E6FF7BA8D}" destId="{851BAD40-3E2B-1F48-9128-ADFDE7884FC0}" srcOrd="3" destOrd="0" presId="urn:microsoft.com/office/officeart/2017/3/layout/HorizontalLabelsTimeline"/>
    <dgm:cxn modelId="{FB14AB6A-12E2-9446-9887-9A5B3FE09F59}" type="presParOf" srcId="{E19F441A-74DE-3C44-8159-584E6FF7BA8D}" destId="{59323DD5-CA7C-6848-820C-1545593B98E1}" srcOrd="4" destOrd="0" presId="urn:microsoft.com/office/officeart/2017/3/layout/HorizontalLabels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8339F1-6F47-4B19-B075-2A226250C6D9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6C0AD8D-A4F0-4987-9F52-6C3FD524505E}">
      <dgm:prSet custT="1"/>
      <dgm:spPr/>
      <dgm:t>
        <a:bodyPr/>
        <a:lstStyle/>
        <a:p>
          <a:r>
            <a:rPr lang="en-GB" sz="1800" b="1" dirty="0"/>
            <a:t>Local dynamics - ‘Taking off the Cold War lens’ (Connelly)</a:t>
          </a:r>
          <a:endParaRPr lang="en-US" sz="1800" b="1" dirty="0"/>
        </a:p>
      </dgm:t>
    </dgm:pt>
    <dgm:pt modelId="{7F26EC39-EDC3-46C3-ACDD-D913F119723A}" type="parTrans" cxnId="{90E2FCB1-B16A-4EF4-9672-D964A56E4388}">
      <dgm:prSet/>
      <dgm:spPr/>
      <dgm:t>
        <a:bodyPr/>
        <a:lstStyle/>
        <a:p>
          <a:endParaRPr lang="en-US"/>
        </a:p>
      </dgm:t>
    </dgm:pt>
    <dgm:pt modelId="{CA3177C7-A2B4-410D-B8B4-B2EDCF7E9F9C}" type="sibTrans" cxnId="{90E2FCB1-B16A-4EF4-9672-D964A56E4388}">
      <dgm:prSet/>
      <dgm:spPr/>
      <dgm:t>
        <a:bodyPr/>
        <a:lstStyle/>
        <a:p>
          <a:endParaRPr lang="en-US"/>
        </a:p>
      </dgm:t>
    </dgm:pt>
    <dgm:pt modelId="{9C1130CF-E6F4-4A62-AF8B-407F2215A0B0}">
      <dgm:prSet custT="1"/>
      <dgm:spPr/>
      <dgm:t>
        <a:bodyPr/>
        <a:lstStyle/>
        <a:p>
          <a:r>
            <a:rPr lang="en-GB" sz="1800" b="1" dirty="0"/>
            <a:t>African agency and ‘extraversion’ (</a:t>
          </a:r>
          <a:r>
            <a:rPr lang="en-GB" sz="1800" b="1" dirty="0" err="1"/>
            <a:t>Bayart</a:t>
          </a:r>
          <a:r>
            <a:rPr lang="en-GB" sz="1800" b="1" dirty="0"/>
            <a:t>)</a:t>
          </a:r>
          <a:endParaRPr lang="en-US" sz="1800" b="1" dirty="0"/>
        </a:p>
      </dgm:t>
    </dgm:pt>
    <dgm:pt modelId="{1E22D0D4-CC80-4A55-A5DB-20E715C2D74E}" type="parTrans" cxnId="{19D4BF9F-84AE-46E6-A7B5-4D2C7B7DA6A5}">
      <dgm:prSet/>
      <dgm:spPr/>
      <dgm:t>
        <a:bodyPr/>
        <a:lstStyle/>
        <a:p>
          <a:endParaRPr lang="en-US"/>
        </a:p>
      </dgm:t>
    </dgm:pt>
    <dgm:pt modelId="{E7CB7CFB-EC9E-4B11-AD87-4669B0666E1C}" type="sibTrans" cxnId="{19D4BF9F-84AE-46E6-A7B5-4D2C7B7DA6A5}">
      <dgm:prSet/>
      <dgm:spPr/>
      <dgm:t>
        <a:bodyPr/>
        <a:lstStyle/>
        <a:p>
          <a:endParaRPr lang="en-US"/>
        </a:p>
      </dgm:t>
    </dgm:pt>
    <dgm:pt modelId="{B01DA43C-5805-4DB7-A820-19FC0AC4923F}">
      <dgm:prSet custT="1"/>
      <dgm:spPr/>
      <dgm:t>
        <a:bodyPr/>
        <a:lstStyle/>
        <a:p>
          <a:r>
            <a:rPr lang="en-GB" sz="1800" b="1" dirty="0"/>
            <a:t>Creative responses to decolonisation &amp; the global Cold War</a:t>
          </a:r>
          <a:endParaRPr lang="en-US" sz="1800" b="1" dirty="0"/>
        </a:p>
      </dgm:t>
    </dgm:pt>
    <dgm:pt modelId="{E870704F-8542-4F64-A1E4-437BE4F933BF}" type="parTrans" cxnId="{90F49B9D-83C9-4C43-802E-C77977F6F20B}">
      <dgm:prSet/>
      <dgm:spPr/>
      <dgm:t>
        <a:bodyPr/>
        <a:lstStyle/>
        <a:p>
          <a:endParaRPr lang="en-US"/>
        </a:p>
      </dgm:t>
    </dgm:pt>
    <dgm:pt modelId="{DAD86F5D-4F83-4123-A939-584A349D061E}" type="sibTrans" cxnId="{90F49B9D-83C9-4C43-802E-C77977F6F20B}">
      <dgm:prSet/>
      <dgm:spPr/>
      <dgm:t>
        <a:bodyPr/>
        <a:lstStyle/>
        <a:p>
          <a:endParaRPr lang="en-US"/>
        </a:p>
      </dgm:t>
    </dgm:pt>
    <dgm:pt modelId="{8F1191C8-A623-4735-A426-4A42F245B51A}">
      <dgm:prSet/>
      <dgm:spPr/>
      <dgm:t>
        <a:bodyPr/>
        <a:lstStyle/>
        <a:p>
          <a:r>
            <a:rPr lang="en-GB" sz="1200" dirty="0"/>
            <a:t>Pan-Africanism, OAU, ‘Bandung moment’, non-alignment, African socialisms, Third </a:t>
          </a:r>
          <a:r>
            <a:rPr lang="en-GB" sz="1200" dirty="0" err="1"/>
            <a:t>Worldism</a:t>
          </a:r>
          <a:endParaRPr lang="en-US" sz="1200" dirty="0"/>
        </a:p>
      </dgm:t>
    </dgm:pt>
    <dgm:pt modelId="{EE546BE4-36CD-4A7E-815C-7C34716D8B79}" type="parTrans" cxnId="{D1B2D121-F65F-4955-A31D-6DD31F69A97D}">
      <dgm:prSet/>
      <dgm:spPr/>
      <dgm:t>
        <a:bodyPr/>
        <a:lstStyle/>
        <a:p>
          <a:endParaRPr lang="en-US"/>
        </a:p>
      </dgm:t>
    </dgm:pt>
    <dgm:pt modelId="{871A99BD-4B4C-4C1B-829A-5A7A9A3B9414}" type="sibTrans" cxnId="{D1B2D121-F65F-4955-A31D-6DD31F69A97D}">
      <dgm:prSet/>
      <dgm:spPr/>
      <dgm:t>
        <a:bodyPr/>
        <a:lstStyle/>
        <a:p>
          <a:endParaRPr lang="en-US"/>
        </a:p>
      </dgm:t>
    </dgm:pt>
    <dgm:pt modelId="{0EA293BD-8E58-4EA7-A9BB-F0F213409B96}">
      <dgm:prSet custT="1"/>
      <dgm:spPr/>
      <dgm:t>
        <a:bodyPr/>
        <a:lstStyle/>
        <a:p>
          <a:r>
            <a:rPr lang="en-GB" sz="1800" b="1" dirty="0"/>
            <a:t>Importance of smaller actors - European colonial powers, China, Cuba, South Africa</a:t>
          </a:r>
          <a:endParaRPr lang="en-US" sz="1800" b="1" dirty="0"/>
        </a:p>
      </dgm:t>
    </dgm:pt>
    <dgm:pt modelId="{B9AD17E6-839A-4E0E-AF52-08BD7C8D4C89}" type="parTrans" cxnId="{0F1D2D29-10E8-4873-9A7B-77D41EA78ABA}">
      <dgm:prSet/>
      <dgm:spPr/>
      <dgm:t>
        <a:bodyPr/>
        <a:lstStyle/>
        <a:p>
          <a:endParaRPr lang="en-US"/>
        </a:p>
      </dgm:t>
    </dgm:pt>
    <dgm:pt modelId="{92057745-02E8-4C6E-9AC8-56939D504B8A}" type="sibTrans" cxnId="{0F1D2D29-10E8-4873-9A7B-77D41EA78ABA}">
      <dgm:prSet/>
      <dgm:spPr/>
      <dgm:t>
        <a:bodyPr/>
        <a:lstStyle/>
        <a:p>
          <a:endParaRPr lang="en-US"/>
        </a:p>
      </dgm:t>
    </dgm:pt>
    <dgm:pt modelId="{A31D2F67-1FAE-40EA-937D-FFEF7B8541E7}">
      <dgm:prSet custT="1"/>
      <dgm:spPr/>
      <dgm:t>
        <a:bodyPr/>
        <a:lstStyle/>
        <a:p>
          <a:r>
            <a:rPr lang="en-GB" sz="1800" b="1" dirty="0"/>
            <a:t>Beyond Africa, the global context – geo-politics, domestic super-power politics, global economic shocks</a:t>
          </a:r>
          <a:endParaRPr lang="en-US" sz="1800" b="1" dirty="0"/>
        </a:p>
      </dgm:t>
    </dgm:pt>
    <dgm:pt modelId="{67B87C30-1041-4CA5-A7B1-FD33B88D4A86}" type="parTrans" cxnId="{AE6726ED-ADE4-4C36-B688-090FA6933886}">
      <dgm:prSet/>
      <dgm:spPr/>
      <dgm:t>
        <a:bodyPr/>
        <a:lstStyle/>
        <a:p>
          <a:endParaRPr lang="en-US"/>
        </a:p>
      </dgm:t>
    </dgm:pt>
    <dgm:pt modelId="{4BF24BCE-CEE0-47B6-972C-42B8F3BF642B}" type="sibTrans" cxnId="{AE6726ED-ADE4-4C36-B688-090FA6933886}">
      <dgm:prSet/>
      <dgm:spPr/>
      <dgm:t>
        <a:bodyPr/>
        <a:lstStyle/>
        <a:p>
          <a:endParaRPr lang="en-US"/>
        </a:p>
      </dgm:t>
    </dgm:pt>
    <dgm:pt modelId="{A21FCEAC-01A7-1943-9403-2D4143781968}" type="pres">
      <dgm:prSet presAssocID="{D68339F1-6F47-4B19-B075-2A226250C6D9}" presName="diagram" presStyleCnt="0">
        <dgm:presLayoutVars>
          <dgm:dir/>
          <dgm:resizeHandles val="exact"/>
        </dgm:presLayoutVars>
      </dgm:prSet>
      <dgm:spPr/>
    </dgm:pt>
    <dgm:pt modelId="{39FAA573-1FA5-F24C-B1B8-F5CDF6E5FE35}" type="pres">
      <dgm:prSet presAssocID="{E6C0AD8D-A4F0-4987-9F52-6C3FD524505E}" presName="node" presStyleLbl="node1" presStyleIdx="0" presStyleCnt="5">
        <dgm:presLayoutVars>
          <dgm:bulletEnabled val="1"/>
        </dgm:presLayoutVars>
      </dgm:prSet>
      <dgm:spPr/>
    </dgm:pt>
    <dgm:pt modelId="{4BC30112-BFF4-6247-9C4F-3E15652EF145}" type="pres">
      <dgm:prSet presAssocID="{CA3177C7-A2B4-410D-B8B4-B2EDCF7E9F9C}" presName="sibTrans" presStyleCnt="0"/>
      <dgm:spPr/>
    </dgm:pt>
    <dgm:pt modelId="{C543C7F7-B0A7-A14B-8DFE-5C6217EC90CA}" type="pres">
      <dgm:prSet presAssocID="{9C1130CF-E6F4-4A62-AF8B-407F2215A0B0}" presName="node" presStyleLbl="node1" presStyleIdx="1" presStyleCnt="5">
        <dgm:presLayoutVars>
          <dgm:bulletEnabled val="1"/>
        </dgm:presLayoutVars>
      </dgm:prSet>
      <dgm:spPr/>
    </dgm:pt>
    <dgm:pt modelId="{EB6D39AE-FD4A-E145-92DF-7021624493FE}" type="pres">
      <dgm:prSet presAssocID="{E7CB7CFB-EC9E-4B11-AD87-4669B0666E1C}" presName="sibTrans" presStyleCnt="0"/>
      <dgm:spPr/>
    </dgm:pt>
    <dgm:pt modelId="{3C82A44C-6355-AE4F-8F6B-833141762736}" type="pres">
      <dgm:prSet presAssocID="{B01DA43C-5805-4DB7-A820-19FC0AC4923F}" presName="node" presStyleLbl="node1" presStyleIdx="2" presStyleCnt="5">
        <dgm:presLayoutVars>
          <dgm:bulletEnabled val="1"/>
        </dgm:presLayoutVars>
      </dgm:prSet>
      <dgm:spPr/>
    </dgm:pt>
    <dgm:pt modelId="{8EAAD272-8538-EF4F-8A7C-B8DC3BB014C1}" type="pres">
      <dgm:prSet presAssocID="{DAD86F5D-4F83-4123-A939-584A349D061E}" presName="sibTrans" presStyleCnt="0"/>
      <dgm:spPr/>
    </dgm:pt>
    <dgm:pt modelId="{A4EBCFD2-40F5-1443-B0F2-186A67508D46}" type="pres">
      <dgm:prSet presAssocID="{0EA293BD-8E58-4EA7-A9BB-F0F213409B96}" presName="node" presStyleLbl="node1" presStyleIdx="3" presStyleCnt="5">
        <dgm:presLayoutVars>
          <dgm:bulletEnabled val="1"/>
        </dgm:presLayoutVars>
      </dgm:prSet>
      <dgm:spPr/>
    </dgm:pt>
    <dgm:pt modelId="{1387F9DA-BF2E-3D4D-BCFE-25919C527DE4}" type="pres">
      <dgm:prSet presAssocID="{92057745-02E8-4C6E-9AC8-56939D504B8A}" presName="sibTrans" presStyleCnt="0"/>
      <dgm:spPr/>
    </dgm:pt>
    <dgm:pt modelId="{80540592-D268-0748-B580-F106F67CC88E}" type="pres">
      <dgm:prSet presAssocID="{A31D2F67-1FAE-40EA-937D-FFEF7B8541E7}" presName="node" presStyleLbl="node1" presStyleIdx="4" presStyleCnt="5">
        <dgm:presLayoutVars>
          <dgm:bulletEnabled val="1"/>
        </dgm:presLayoutVars>
      </dgm:prSet>
      <dgm:spPr/>
    </dgm:pt>
  </dgm:ptLst>
  <dgm:cxnLst>
    <dgm:cxn modelId="{D1B2D121-F65F-4955-A31D-6DD31F69A97D}" srcId="{B01DA43C-5805-4DB7-A820-19FC0AC4923F}" destId="{8F1191C8-A623-4735-A426-4A42F245B51A}" srcOrd="0" destOrd="0" parTransId="{EE546BE4-36CD-4A7E-815C-7C34716D8B79}" sibTransId="{871A99BD-4B4C-4C1B-829A-5A7A9A3B9414}"/>
    <dgm:cxn modelId="{3D248B27-BB9B-5445-95A2-279CC3D1BE55}" type="presOf" srcId="{E6C0AD8D-A4F0-4987-9F52-6C3FD524505E}" destId="{39FAA573-1FA5-F24C-B1B8-F5CDF6E5FE35}" srcOrd="0" destOrd="0" presId="urn:microsoft.com/office/officeart/2005/8/layout/default"/>
    <dgm:cxn modelId="{0F1D2D29-10E8-4873-9A7B-77D41EA78ABA}" srcId="{D68339F1-6F47-4B19-B075-2A226250C6D9}" destId="{0EA293BD-8E58-4EA7-A9BB-F0F213409B96}" srcOrd="3" destOrd="0" parTransId="{B9AD17E6-839A-4E0E-AF52-08BD7C8D4C89}" sibTransId="{92057745-02E8-4C6E-9AC8-56939D504B8A}"/>
    <dgm:cxn modelId="{12C62B46-7AC1-5644-8126-64CE319B47D1}" type="presOf" srcId="{B01DA43C-5805-4DB7-A820-19FC0AC4923F}" destId="{3C82A44C-6355-AE4F-8F6B-833141762736}" srcOrd="0" destOrd="0" presId="urn:microsoft.com/office/officeart/2005/8/layout/default"/>
    <dgm:cxn modelId="{5981E24E-D30E-A64F-8ED8-5DB9C7401E5D}" type="presOf" srcId="{D68339F1-6F47-4B19-B075-2A226250C6D9}" destId="{A21FCEAC-01A7-1943-9403-2D4143781968}" srcOrd="0" destOrd="0" presId="urn:microsoft.com/office/officeart/2005/8/layout/default"/>
    <dgm:cxn modelId="{817E7270-EE93-AA4D-B383-295945BC7142}" type="presOf" srcId="{A31D2F67-1FAE-40EA-937D-FFEF7B8541E7}" destId="{80540592-D268-0748-B580-F106F67CC88E}" srcOrd="0" destOrd="0" presId="urn:microsoft.com/office/officeart/2005/8/layout/default"/>
    <dgm:cxn modelId="{90F49B9D-83C9-4C43-802E-C77977F6F20B}" srcId="{D68339F1-6F47-4B19-B075-2A226250C6D9}" destId="{B01DA43C-5805-4DB7-A820-19FC0AC4923F}" srcOrd="2" destOrd="0" parTransId="{E870704F-8542-4F64-A1E4-437BE4F933BF}" sibTransId="{DAD86F5D-4F83-4123-A939-584A349D061E}"/>
    <dgm:cxn modelId="{19D4BF9F-84AE-46E6-A7B5-4D2C7B7DA6A5}" srcId="{D68339F1-6F47-4B19-B075-2A226250C6D9}" destId="{9C1130CF-E6F4-4A62-AF8B-407F2215A0B0}" srcOrd="1" destOrd="0" parTransId="{1E22D0D4-CC80-4A55-A5DB-20E715C2D74E}" sibTransId="{E7CB7CFB-EC9E-4B11-AD87-4669B0666E1C}"/>
    <dgm:cxn modelId="{90E2FCB1-B16A-4EF4-9672-D964A56E4388}" srcId="{D68339F1-6F47-4B19-B075-2A226250C6D9}" destId="{E6C0AD8D-A4F0-4987-9F52-6C3FD524505E}" srcOrd="0" destOrd="0" parTransId="{7F26EC39-EDC3-46C3-ACDD-D913F119723A}" sibTransId="{CA3177C7-A2B4-410D-B8B4-B2EDCF7E9F9C}"/>
    <dgm:cxn modelId="{5F3CCABD-FFED-DA4F-A150-136F40C754EF}" type="presOf" srcId="{8F1191C8-A623-4735-A426-4A42F245B51A}" destId="{3C82A44C-6355-AE4F-8F6B-833141762736}" srcOrd="0" destOrd="1" presId="urn:microsoft.com/office/officeart/2005/8/layout/default"/>
    <dgm:cxn modelId="{92D9A8CE-B787-D145-A623-502A53ED79B0}" type="presOf" srcId="{0EA293BD-8E58-4EA7-A9BB-F0F213409B96}" destId="{A4EBCFD2-40F5-1443-B0F2-186A67508D46}" srcOrd="0" destOrd="0" presId="urn:microsoft.com/office/officeart/2005/8/layout/default"/>
    <dgm:cxn modelId="{B43C11D0-BEE1-2D42-921B-02DF09583DC8}" type="presOf" srcId="{9C1130CF-E6F4-4A62-AF8B-407F2215A0B0}" destId="{C543C7F7-B0A7-A14B-8DFE-5C6217EC90CA}" srcOrd="0" destOrd="0" presId="urn:microsoft.com/office/officeart/2005/8/layout/default"/>
    <dgm:cxn modelId="{AE6726ED-ADE4-4C36-B688-090FA6933886}" srcId="{D68339F1-6F47-4B19-B075-2A226250C6D9}" destId="{A31D2F67-1FAE-40EA-937D-FFEF7B8541E7}" srcOrd="4" destOrd="0" parTransId="{67B87C30-1041-4CA5-A7B1-FD33B88D4A86}" sibTransId="{4BF24BCE-CEE0-47B6-972C-42B8F3BF642B}"/>
    <dgm:cxn modelId="{7A20B9B3-BB76-EE4B-9CEB-64948AF45588}" type="presParOf" srcId="{A21FCEAC-01A7-1943-9403-2D4143781968}" destId="{39FAA573-1FA5-F24C-B1B8-F5CDF6E5FE35}" srcOrd="0" destOrd="0" presId="urn:microsoft.com/office/officeart/2005/8/layout/default"/>
    <dgm:cxn modelId="{1B965871-4341-6D47-8773-8F5FC666B9DF}" type="presParOf" srcId="{A21FCEAC-01A7-1943-9403-2D4143781968}" destId="{4BC30112-BFF4-6247-9C4F-3E15652EF145}" srcOrd="1" destOrd="0" presId="urn:microsoft.com/office/officeart/2005/8/layout/default"/>
    <dgm:cxn modelId="{524B4CD2-049B-264C-8B83-06FBCB923E43}" type="presParOf" srcId="{A21FCEAC-01A7-1943-9403-2D4143781968}" destId="{C543C7F7-B0A7-A14B-8DFE-5C6217EC90CA}" srcOrd="2" destOrd="0" presId="urn:microsoft.com/office/officeart/2005/8/layout/default"/>
    <dgm:cxn modelId="{894C96B6-9BDD-3D47-9737-7C537B86196D}" type="presParOf" srcId="{A21FCEAC-01A7-1943-9403-2D4143781968}" destId="{EB6D39AE-FD4A-E145-92DF-7021624493FE}" srcOrd="3" destOrd="0" presId="urn:microsoft.com/office/officeart/2005/8/layout/default"/>
    <dgm:cxn modelId="{E6BB70FF-3EBA-F447-B9A5-154BD00D50FF}" type="presParOf" srcId="{A21FCEAC-01A7-1943-9403-2D4143781968}" destId="{3C82A44C-6355-AE4F-8F6B-833141762736}" srcOrd="4" destOrd="0" presId="urn:microsoft.com/office/officeart/2005/8/layout/default"/>
    <dgm:cxn modelId="{F8B4086C-F43D-C549-9894-3041A132CD0D}" type="presParOf" srcId="{A21FCEAC-01A7-1943-9403-2D4143781968}" destId="{8EAAD272-8538-EF4F-8A7C-B8DC3BB014C1}" srcOrd="5" destOrd="0" presId="urn:microsoft.com/office/officeart/2005/8/layout/default"/>
    <dgm:cxn modelId="{8C850941-66BE-6748-BAAE-781C6CABE452}" type="presParOf" srcId="{A21FCEAC-01A7-1943-9403-2D4143781968}" destId="{A4EBCFD2-40F5-1443-B0F2-186A67508D46}" srcOrd="6" destOrd="0" presId="urn:microsoft.com/office/officeart/2005/8/layout/default"/>
    <dgm:cxn modelId="{519B74E9-CD7A-6142-A35D-71230D2E21E7}" type="presParOf" srcId="{A21FCEAC-01A7-1943-9403-2D4143781968}" destId="{1387F9DA-BF2E-3D4D-BCFE-25919C527DE4}" srcOrd="7" destOrd="0" presId="urn:microsoft.com/office/officeart/2005/8/layout/default"/>
    <dgm:cxn modelId="{EFEA3DC5-4FF8-F842-91A4-DC1A35D84220}" type="presParOf" srcId="{A21FCEAC-01A7-1943-9403-2D4143781968}" destId="{80540592-D268-0748-B580-F106F67CC88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839270-E419-48DB-A06A-F182FDA7411F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CDB4412C-966B-4856-99C5-CBC7E8F61269}">
      <dgm:prSet/>
      <dgm:spPr/>
      <dgm:t>
        <a:bodyPr/>
        <a:lstStyle/>
        <a:p>
          <a:r>
            <a:rPr lang="en-GB"/>
            <a:t>Post-colonial inheritance</a:t>
          </a:r>
          <a:endParaRPr lang="en-US"/>
        </a:p>
      </dgm:t>
    </dgm:pt>
    <dgm:pt modelId="{10FA3622-6279-4484-9DCF-60E8EA3D95BB}" type="parTrans" cxnId="{7D182014-DF49-4FA9-99F2-BBE02AE300DB}">
      <dgm:prSet/>
      <dgm:spPr/>
      <dgm:t>
        <a:bodyPr/>
        <a:lstStyle/>
        <a:p>
          <a:endParaRPr lang="en-US"/>
        </a:p>
      </dgm:t>
    </dgm:pt>
    <dgm:pt modelId="{AD65E182-8E7B-4706-AA6E-63589C7855E0}" type="sibTrans" cxnId="{7D182014-DF49-4FA9-99F2-BBE02AE300DB}">
      <dgm:prSet/>
      <dgm:spPr/>
      <dgm:t>
        <a:bodyPr/>
        <a:lstStyle/>
        <a:p>
          <a:endParaRPr lang="en-US"/>
        </a:p>
      </dgm:t>
    </dgm:pt>
    <dgm:pt modelId="{3DC888AA-6CC2-4110-84F5-BE7C213CAC26}">
      <dgm:prSet/>
      <dgm:spPr/>
      <dgm:t>
        <a:bodyPr/>
        <a:lstStyle/>
        <a:p>
          <a:r>
            <a:rPr lang="en-GB"/>
            <a:t>A moment of possibility</a:t>
          </a:r>
          <a:br>
            <a:rPr lang="en-GB"/>
          </a:br>
          <a:r>
            <a:rPr lang="en-GB"/>
            <a:t>Weakness of post-colonial economies and institutions</a:t>
          </a:r>
          <a:endParaRPr lang="en-US"/>
        </a:p>
      </dgm:t>
    </dgm:pt>
    <dgm:pt modelId="{F9FF27D2-235E-4288-80AC-F72E8F74FEB8}" type="parTrans" cxnId="{8F82C5B8-6B65-4EE8-9F16-06ECD0EDBD08}">
      <dgm:prSet/>
      <dgm:spPr/>
      <dgm:t>
        <a:bodyPr/>
        <a:lstStyle/>
        <a:p>
          <a:endParaRPr lang="en-US"/>
        </a:p>
      </dgm:t>
    </dgm:pt>
    <dgm:pt modelId="{A3799338-0649-4B3B-9181-0427E5A44EF7}" type="sibTrans" cxnId="{8F82C5B8-6B65-4EE8-9F16-06ECD0EDBD08}">
      <dgm:prSet/>
      <dgm:spPr/>
      <dgm:t>
        <a:bodyPr/>
        <a:lstStyle/>
        <a:p>
          <a:endParaRPr lang="en-US"/>
        </a:p>
      </dgm:t>
    </dgm:pt>
    <dgm:pt modelId="{EC863605-E839-4B29-BA54-75ECA326EBB3}">
      <dgm:prSet/>
      <dgm:spPr/>
      <dgm:t>
        <a:bodyPr/>
        <a:lstStyle/>
        <a:p>
          <a:r>
            <a:rPr lang="en-GB"/>
            <a:t>Lack of skilled manpower and its consequences</a:t>
          </a:r>
          <a:endParaRPr lang="en-US"/>
        </a:p>
      </dgm:t>
    </dgm:pt>
    <dgm:pt modelId="{3C113D34-3001-478D-8842-C78F97625288}" type="parTrans" cxnId="{DF692C1F-1D39-4ED8-B0F2-782798692C32}">
      <dgm:prSet/>
      <dgm:spPr/>
      <dgm:t>
        <a:bodyPr/>
        <a:lstStyle/>
        <a:p>
          <a:endParaRPr lang="en-US"/>
        </a:p>
      </dgm:t>
    </dgm:pt>
    <dgm:pt modelId="{7854ACB7-4A4E-42EA-BF96-582AFEA8A6B2}" type="sibTrans" cxnId="{DF692C1F-1D39-4ED8-B0F2-782798692C32}">
      <dgm:prSet/>
      <dgm:spPr/>
      <dgm:t>
        <a:bodyPr/>
        <a:lstStyle/>
        <a:p>
          <a:endParaRPr lang="en-US"/>
        </a:p>
      </dgm:t>
    </dgm:pt>
    <dgm:pt modelId="{420055B4-65F5-4F1C-8103-FF664DEBA156}">
      <dgm:prSet/>
      <dgm:spPr/>
      <dgm:t>
        <a:bodyPr/>
        <a:lstStyle/>
        <a:p>
          <a:r>
            <a:rPr lang="en-GB"/>
            <a:t>The ‘gatekeeper state’ (Cooper)</a:t>
          </a:r>
          <a:endParaRPr lang="en-US"/>
        </a:p>
      </dgm:t>
    </dgm:pt>
    <dgm:pt modelId="{1340DA0F-2D99-421E-AADD-DC2B8522003D}" type="parTrans" cxnId="{EED8D34D-9DA7-41B4-B95A-9C1E9CE142FD}">
      <dgm:prSet/>
      <dgm:spPr/>
      <dgm:t>
        <a:bodyPr/>
        <a:lstStyle/>
        <a:p>
          <a:endParaRPr lang="en-US"/>
        </a:p>
      </dgm:t>
    </dgm:pt>
    <dgm:pt modelId="{CA7B1F45-6B81-4D01-9BA0-8BCA50BF7CB4}" type="sibTrans" cxnId="{EED8D34D-9DA7-41B4-B95A-9C1E9CE142FD}">
      <dgm:prSet/>
      <dgm:spPr/>
      <dgm:t>
        <a:bodyPr/>
        <a:lstStyle/>
        <a:p>
          <a:endParaRPr lang="en-US"/>
        </a:p>
      </dgm:t>
    </dgm:pt>
    <dgm:pt modelId="{D8101298-D5AC-48FD-B9AD-A69CD740B73D}">
      <dgm:prSet/>
      <dgm:spPr/>
      <dgm:t>
        <a:bodyPr/>
        <a:lstStyle/>
        <a:p>
          <a:r>
            <a:rPr lang="en-GB"/>
            <a:t>Southern Africa: liberation movements in government on a war footing</a:t>
          </a:r>
          <a:endParaRPr lang="en-US"/>
        </a:p>
      </dgm:t>
    </dgm:pt>
    <dgm:pt modelId="{0213A912-2B4D-4528-B503-F26D3FA79CDA}" type="parTrans" cxnId="{9BCA7D60-342B-4C70-99A7-82E74F101337}">
      <dgm:prSet/>
      <dgm:spPr/>
      <dgm:t>
        <a:bodyPr/>
        <a:lstStyle/>
        <a:p>
          <a:endParaRPr lang="en-US"/>
        </a:p>
      </dgm:t>
    </dgm:pt>
    <dgm:pt modelId="{D5AA9642-BA70-4A9D-8F29-862B92B70FC6}" type="sibTrans" cxnId="{9BCA7D60-342B-4C70-99A7-82E74F101337}">
      <dgm:prSet/>
      <dgm:spPr/>
      <dgm:t>
        <a:bodyPr/>
        <a:lstStyle/>
        <a:p>
          <a:endParaRPr lang="en-US"/>
        </a:p>
      </dgm:t>
    </dgm:pt>
    <dgm:pt modelId="{0E318A2F-5660-43B0-A3CE-E4CE4AE586C0}">
      <dgm:prSet/>
      <dgm:spPr/>
      <dgm:t>
        <a:bodyPr/>
        <a:lstStyle/>
        <a:p>
          <a:r>
            <a:rPr lang="en-GB"/>
            <a:t>Borders</a:t>
          </a:r>
          <a:endParaRPr lang="en-US"/>
        </a:p>
      </dgm:t>
    </dgm:pt>
    <dgm:pt modelId="{8DEBDE66-562F-4707-A4F0-F5C25613DA82}" type="parTrans" cxnId="{077F53B6-4878-407E-AA1E-848C77606604}">
      <dgm:prSet/>
      <dgm:spPr/>
      <dgm:t>
        <a:bodyPr/>
        <a:lstStyle/>
        <a:p>
          <a:endParaRPr lang="en-US"/>
        </a:p>
      </dgm:t>
    </dgm:pt>
    <dgm:pt modelId="{38AF7726-6191-4961-A40A-7D5793F7E29D}" type="sibTrans" cxnId="{077F53B6-4878-407E-AA1E-848C77606604}">
      <dgm:prSet/>
      <dgm:spPr/>
      <dgm:t>
        <a:bodyPr/>
        <a:lstStyle/>
        <a:p>
          <a:endParaRPr lang="en-US"/>
        </a:p>
      </dgm:t>
    </dgm:pt>
    <dgm:pt modelId="{DF4B1C69-9514-489F-BC9B-DC5B1983C9F2}">
      <dgm:prSet/>
      <dgm:spPr/>
      <dgm:t>
        <a:bodyPr/>
        <a:lstStyle/>
        <a:p>
          <a:r>
            <a:rPr lang="en-GB"/>
            <a:t>Problem of ‘arbitrary’ frontiers</a:t>
          </a:r>
          <a:endParaRPr lang="en-US"/>
        </a:p>
      </dgm:t>
    </dgm:pt>
    <dgm:pt modelId="{2013C340-0E99-4A01-A7B5-947CDD963DEC}" type="parTrans" cxnId="{0E3C34AC-E85E-4369-BE47-8E9183BA3C43}">
      <dgm:prSet/>
      <dgm:spPr/>
      <dgm:t>
        <a:bodyPr/>
        <a:lstStyle/>
        <a:p>
          <a:endParaRPr lang="en-US"/>
        </a:p>
      </dgm:t>
    </dgm:pt>
    <dgm:pt modelId="{F5FFFFAD-5319-4A84-8F8C-10907CA3B72B}" type="sibTrans" cxnId="{0E3C34AC-E85E-4369-BE47-8E9183BA3C43}">
      <dgm:prSet/>
      <dgm:spPr/>
      <dgm:t>
        <a:bodyPr/>
        <a:lstStyle/>
        <a:p>
          <a:endParaRPr lang="en-US"/>
        </a:p>
      </dgm:t>
    </dgm:pt>
    <dgm:pt modelId="{C0ACA093-2E34-41DB-86AE-7664ECC61105}">
      <dgm:prSet/>
      <dgm:spPr/>
      <dgm:t>
        <a:bodyPr/>
        <a:lstStyle/>
        <a:p>
          <a:r>
            <a:rPr lang="en-GB"/>
            <a:t>Katangese secession and the establishment of the OAU</a:t>
          </a:r>
          <a:endParaRPr lang="en-US"/>
        </a:p>
      </dgm:t>
    </dgm:pt>
    <dgm:pt modelId="{F1CFBB33-3194-47B4-91CA-2F26F30D02B6}" type="parTrans" cxnId="{ACCBFFBC-2B99-4E33-807B-0B9F380C6C48}">
      <dgm:prSet/>
      <dgm:spPr/>
      <dgm:t>
        <a:bodyPr/>
        <a:lstStyle/>
        <a:p>
          <a:endParaRPr lang="en-US"/>
        </a:p>
      </dgm:t>
    </dgm:pt>
    <dgm:pt modelId="{A01F1DCB-408C-40EE-A0D3-55D56C269279}" type="sibTrans" cxnId="{ACCBFFBC-2B99-4E33-807B-0B9F380C6C48}">
      <dgm:prSet/>
      <dgm:spPr/>
      <dgm:t>
        <a:bodyPr/>
        <a:lstStyle/>
        <a:p>
          <a:endParaRPr lang="en-US"/>
        </a:p>
      </dgm:t>
    </dgm:pt>
    <dgm:pt modelId="{5FB98F6D-046E-4D42-8AF3-825B57DD7A41}">
      <dgm:prSet/>
      <dgm:spPr/>
      <dgm:t>
        <a:bodyPr/>
        <a:lstStyle/>
        <a:p>
          <a:r>
            <a:rPr lang="en-GB"/>
            <a:t>An Achilles’ Heel for African unity?</a:t>
          </a:r>
          <a:endParaRPr lang="en-US"/>
        </a:p>
      </dgm:t>
    </dgm:pt>
    <dgm:pt modelId="{878C2AFE-AC8D-4204-BB73-74ECF2E0F4AA}" type="parTrans" cxnId="{67A2FF86-5619-425C-B4E3-98EDB709E536}">
      <dgm:prSet/>
      <dgm:spPr/>
      <dgm:t>
        <a:bodyPr/>
        <a:lstStyle/>
        <a:p>
          <a:endParaRPr lang="en-US"/>
        </a:p>
      </dgm:t>
    </dgm:pt>
    <dgm:pt modelId="{72F5F0E6-3FBE-4FCF-AC3A-7077F6082F0C}" type="sibTrans" cxnId="{67A2FF86-5619-425C-B4E3-98EDB709E536}">
      <dgm:prSet/>
      <dgm:spPr/>
      <dgm:t>
        <a:bodyPr/>
        <a:lstStyle/>
        <a:p>
          <a:endParaRPr lang="en-US"/>
        </a:p>
      </dgm:t>
    </dgm:pt>
    <dgm:pt modelId="{895F42AE-5D41-40FB-BD77-C1DFDCA264A3}">
      <dgm:prSet/>
      <dgm:spPr/>
      <dgm:t>
        <a:bodyPr/>
        <a:lstStyle/>
        <a:p>
          <a:r>
            <a:rPr lang="en-GB"/>
            <a:t>The Cold War and the nation-state</a:t>
          </a:r>
          <a:endParaRPr lang="en-US"/>
        </a:p>
      </dgm:t>
    </dgm:pt>
    <dgm:pt modelId="{F3EE51B4-C6B5-4EC0-AC62-BFD49579EEEE}" type="parTrans" cxnId="{93533985-A0D8-4914-B2A1-ACAA8FA5D068}">
      <dgm:prSet/>
      <dgm:spPr/>
      <dgm:t>
        <a:bodyPr/>
        <a:lstStyle/>
        <a:p>
          <a:endParaRPr lang="en-US"/>
        </a:p>
      </dgm:t>
    </dgm:pt>
    <dgm:pt modelId="{AD4600C7-6E5E-4C97-82A6-235634CFDD0C}" type="sibTrans" cxnId="{93533985-A0D8-4914-B2A1-ACAA8FA5D068}">
      <dgm:prSet/>
      <dgm:spPr/>
      <dgm:t>
        <a:bodyPr/>
        <a:lstStyle/>
        <a:p>
          <a:endParaRPr lang="en-US"/>
        </a:p>
      </dgm:t>
    </dgm:pt>
    <dgm:pt modelId="{F4491305-98F0-4A99-97B5-EC3CF0366F2E}">
      <dgm:prSet/>
      <dgm:spPr/>
      <dgm:t>
        <a:bodyPr/>
        <a:lstStyle/>
        <a:p>
          <a:r>
            <a:rPr lang="en-GB"/>
            <a:t>Fixed</a:t>
          </a:r>
          <a:r>
            <a:rPr lang="is-IS"/>
            <a:t>… but porous</a:t>
          </a:r>
          <a:endParaRPr lang="en-US"/>
        </a:p>
      </dgm:t>
    </dgm:pt>
    <dgm:pt modelId="{EA8F62A0-6DAE-48ED-A1F7-0F25F33F9667}" type="parTrans" cxnId="{A8113786-F10B-4415-A1DE-AF0E669D589C}">
      <dgm:prSet/>
      <dgm:spPr/>
      <dgm:t>
        <a:bodyPr/>
        <a:lstStyle/>
        <a:p>
          <a:endParaRPr lang="en-US"/>
        </a:p>
      </dgm:t>
    </dgm:pt>
    <dgm:pt modelId="{1F438BAF-DB55-4A82-B7C5-75E5C28A94E6}" type="sibTrans" cxnId="{A8113786-F10B-4415-A1DE-AF0E669D589C}">
      <dgm:prSet/>
      <dgm:spPr/>
      <dgm:t>
        <a:bodyPr/>
        <a:lstStyle/>
        <a:p>
          <a:endParaRPr lang="en-US"/>
        </a:p>
      </dgm:t>
    </dgm:pt>
    <dgm:pt modelId="{125768A2-D833-AE4D-99D6-7274943D7DEC}" type="pres">
      <dgm:prSet presAssocID="{91839270-E419-48DB-A06A-F182FDA7411F}" presName="Name0" presStyleCnt="0">
        <dgm:presLayoutVars>
          <dgm:dir/>
          <dgm:animLvl val="lvl"/>
          <dgm:resizeHandles val="exact"/>
        </dgm:presLayoutVars>
      </dgm:prSet>
      <dgm:spPr/>
    </dgm:pt>
    <dgm:pt modelId="{B9C391AD-3079-5F48-8CE1-769AF3F19DD7}" type="pres">
      <dgm:prSet presAssocID="{CDB4412C-966B-4856-99C5-CBC7E8F61269}" presName="composite" presStyleCnt="0"/>
      <dgm:spPr/>
    </dgm:pt>
    <dgm:pt modelId="{2A801B52-CD1A-DE4D-BF78-1E171EB064DA}" type="pres">
      <dgm:prSet presAssocID="{CDB4412C-966B-4856-99C5-CBC7E8F6126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C3C34FD5-CB57-FF47-9594-2F84A56571E7}" type="pres">
      <dgm:prSet presAssocID="{CDB4412C-966B-4856-99C5-CBC7E8F61269}" presName="desTx" presStyleLbl="alignAccFollowNode1" presStyleIdx="0" presStyleCnt="2">
        <dgm:presLayoutVars>
          <dgm:bulletEnabled val="1"/>
        </dgm:presLayoutVars>
      </dgm:prSet>
      <dgm:spPr/>
    </dgm:pt>
    <dgm:pt modelId="{52A9AEB0-CA33-BD46-A604-61B3C9A56968}" type="pres">
      <dgm:prSet presAssocID="{AD65E182-8E7B-4706-AA6E-63589C7855E0}" presName="space" presStyleCnt="0"/>
      <dgm:spPr/>
    </dgm:pt>
    <dgm:pt modelId="{8FC0C872-BF98-5F43-98D4-BFDAD4876709}" type="pres">
      <dgm:prSet presAssocID="{0E318A2F-5660-43B0-A3CE-E4CE4AE586C0}" presName="composite" presStyleCnt="0"/>
      <dgm:spPr/>
    </dgm:pt>
    <dgm:pt modelId="{B83A9786-B303-A54B-A8DE-B24FBCA810EE}" type="pres">
      <dgm:prSet presAssocID="{0E318A2F-5660-43B0-A3CE-E4CE4AE586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D46DC197-A89F-1548-9C7F-931A085BFBAF}" type="pres">
      <dgm:prSet presAssocID="{0E318A2F-5660-43B0-A3CE-E4CE4AE586C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7D182014-DF49-4FA9-99F2-BBE02AE300DB}" srcId="{91839270-E419-48DB-A06A-F182FDA7411F}" destId="{CDB4412C-966B-4856-99C5-CBC7E8F61269}" srcOrd="0" destOrd="0" parTransId="{10FA3622-6279-4484-9DCF-60E8EA3D95BB}" sibTransId="{AD65E182-8E7B-4706-AA6E-63589C7855E0}"/>
    <dgm:cxn modelId="{DF692C1F-1D39-4ED8-B0F2-782798692C32}" srcId="{CDB4412C-966B-4856-99C5-CBC7E8F61269}" destId="{EC863605-E839-4B29-BA54-75ECA326EBB3}" srcOrd="1" destOrd="0" parTransId="{3C113D34-3001-478D-8842-C78F97625288}" sibTransId="{7854ACB7-4A4E-42EA-BF96-582AFEA8A6B2}"/>
    <dgm:cxn modelId="{B05C9221-4C9B-CF4A-AE46-B33AB3028CE7}" type="presOf" srcId="{0E318A2F-5660-43B0-A3CE-E4CE4AE586C0}" destId="{B83A9786-B303-A54B-A8DE-B24FBCA810EE}" srcOrd="0" destOrd="0" presId="urn:microsoft.com/office/officeart/2005/8/layout/hList1"/>
    <dgm:cxn modelId="{90D50327-BB47-D94F-9992-FC54D932EF92}" type="presOf" srcId="{3DC888AA-6CC2-4110-84F5-BE7C213CAC26}" destId="{C3C34FD5-CB57-FF47-9594-2F84A56571E7}" srcOrd="0" destOrd="0" presId="urn:microsoft.com/office/officeart/2005/8/layout/hList1"/>
    <dgm:cxn modelId="{FC616B2A-FDBA-3A48-9BF0-AA114338263B}" type="presOf" srcId="{5FB98F6D-046E-4D42-8AF3-825B57DD7A41}" destId="{D46DC197-A89F-1548-9C7F-931A085BFBAF}" srcOrd="0" destOrd="2" presId="urn:microsoft.com/office/officeart/2005/8/layout/hList1"/>
    <dgm:cxn modelId="{147A872C-AFFB-234A-910A-42A4F3BA971F}" type="presOf" srcId="{D8101298-D5AC-48FD-B9AD-A69CD740B73D}" destId="{C3C34FD5-CB57-FF47-9594-2F84A56571E7}" srcOrd="0" destOrd="3" presId="urn:microsoft.com/office/officeart/2005/8/layout/hList1"/>
    <dgm:cxn modelId="{E96A8A48-89C9-F842-A941-D358A369D576}" type="presOf" srcId="{DF4B1C69-9514-489F-BC9B-DC5B1983C9F2}" destId="{D46DC197-A89F-1548-9C7F-931A085BFBAF}" srcOrd="0" destOrd="0" presId="urn:microsoft.com/office/officeart/2005/8/layout/hList1"/>
    <dgm:cxn modelId="{EED8D34D-9DA7-41B4-B95A-9C1E9CE142FD}" srcId="{CDB4412C-966B-4856-99C5-CBC7E8F61269}" destId="{420055B4-65F5-4F1C-8103-FF664DEBA156}" srcOrd="2" destOrd="0" parTransId="{1340DA0F-2D99-421E-AADD-DC2B8522003D}" sibTransId="{CA7B1F45-6B81-4D01-9BA0-8BCA50BF7CB4}"/>
    <dgm:cxn modelId="{9BCA7D60-342B-4C70-99A7-82E74F101337}" srcId="{CDB4412C-966B-4856-99C5-CBC7E8F61269}" destId="{D8101298-D5AC-48FD-B9AD-A69CD740B73D}" srcOrd="3" destOrd="0" parTransId="{0213A912-2B4D-4528-B503-F26D3FA79CDA}" sibTransId="{D5AA9642-BA70-4A9D-8F29-862B92B70FC6}"/>
    <dgm:cxn modelId="{62C5B680-CE90-D347-90C5-6F3BA0955E1C}" type="presOf" srcId="{91839270-E419-48DB-A06A-F182FDA7411F}" destId="{125768A2-D833-AE4D-99D6-7274943D7DEC}" srcOrd="0" destOrd="0" presId="urn:microsoft.com/office/officeart/2005/8/layout/hList1"/>
    <dgm:cxn modelId="{93533985-A0D8-4914-B2A1-ACAA8FA5D068}" srcId="{0E318A2F-5660-43B0-A3CE-E4CE4AE586C0}" destId="{895F42AE-5D41-40FB-BD77-C1DFDCA264A3}" srcOrd="3" destOrd="0" parTransId="{F3EE51B4-C6B5-4EC0-AC62-BFD49579EEEE}" sibTransId="{AD4600C7-6E5E-4C97-82A6-235634CFDD0C}"/>
    <dgm:cxn modelId="{A8113786-F10B-4415-A1DE-AF0E669D589C}" srcId="{0E318A2F-5660-43B0-A3CE-E4CE4AE586C0}" destId="{F4491305-98F0-4A99-97B5-EC3CF0366F2E}" srcOrd="4" destOrd="0" parTransId="{EA8F62A0-6DAE-48ED-A1F7-0F25F33F9667}" sibTransId="{1F438BAF-DB55-4A82-B7C5-75E5C28A94E6}"/>
    <dgm:cxn modelId="{67A2FF86-5619-425C-B4E3-98EDB709E536}" srcId="{0E318A2F-5660-43B0-A3CE-E4CE4AE586C0}" destId="{5FB98F6D-046E-4D42-8AF3-825B57DD7A41}" srcOrd="2" destOrd="0" parTransId="{878C2AFE-AC8D-4204-BB73-74ECF2E0F4AA}" sibTransId="{72F5F0E6-3FBE-4FCF-AC3A-7077F6082F0C}"/>
    <dgm:cxn modelId="{A7D4DB8A-E747-D24F-AC8B-ADBD9AED9673}" type="presOf" srcId="{895F42AE-5D41-40FB-BD77-C1DFDCA264A3}" destId="{D46DC197-A89F-1548-9C7F-931A085BFBAF}" srcOrd="0" destOrd="3" presId="urn:microsoft.com/office/officeart/2005/8/layout/hList1"/>
    <dgm:cxn modelId="{FBE0549C-7A73-2C4A-A059-A67EB5C73E14}" type="presOf" srcId="{F4491305-98F0-4A99-97B5-EC3CF0366F2E}" destId="{D46DC197-A89F-1548-9C7F-931A085BFBAF}" srcOrd="0" destOrd="4" presId="urn:microsoft.com/office/officeart/2005/8/layout/hList1"/>
    <dgm:cxn modelId="{5E46A4A0-2292-1D47-9F57-F32B36B16C8C}" type="presOf" srcId="{C0ACA093-2E34-41DB-86AE-7664ECC61105}" destId="{D46DC197-A89F-1548-9C7F-931A085BFBAF}" srcOrd="0" destOrd="1" presId="urn:microsoft.com/office/officeart/2005/8/layout/hList1"/>
    <dgm:cxn modelId="{0E3C34AC-E85E-4369-BE47-8E9183BA3C43}" srcId="{0E318A2F-5660-43B0-A3CE-E4CE4AE586C0}" destId="{DF4B1C69-9514-489F-BC9B-DC5B1983C9F2}" srcOrd="0" destOrd="0" parTransId="{2013C340-0E99-4A01-A7B5-947CDD963DEC}" sibTransId="{F5FFFFAD-5319-4A84-8F8C-10907CA3B72B}"/>
    <dgm:cxn modelId="{077F53B6-4878-407E-AA1E-848C77606604}" srcId="{91839270-E419-48DB-A06A-F182FDA7411F}" destId="{0E318A2F-5660-43B0-A3CE-E4CE4AE586C0}" srcOrd="1" destOrd="0" parTransId="{8DEBDE66-562F-4707-A4F0-F5C25613DA82}" sibTransId="{38AF7726-6191-4961-A40A-7D5793F7E29D}"/>
    <dgm:cxn modelId="{8F82C5B8-6B65-4EE8-9F16-06ECD0EDBD08}" srcId="{CDB4412C-966B-4856-99C5-CBC7E8F61269}" destId="{3DC888AA-6CC2-4110-84F5-BE7C213CAC26}" srcOrd="0" destOrd="0" parTransId="{F9FF27D2-235E-4288-80AC-F72E8F74FEB8}" sibTransId="{A3799338-0649-4B3B-9181-0427E5A44EF7}"/>
    <dgm:cxn modelId="{ACCBFFBC-2B99-4E33-807B-0B9F380C6C48}" srcId="{0E318A2F-5660-43B0-A3CE-E4CE4AE586C0}" destId="{C0ACA093-2E34-41DB-86AE-7664ECC61105}" srcOrd="1" destOrd="0" parTransId="{F1CFBB33-3194-47B4-91CA-2F26F30D02B6}" sibTransId="{A01F1DCB-408C-40EE-A0D3-55D56C269279}"/>
    <dgm:cxn modelId="{6DA6E1BE-9D01-8B43-8F99-5096FD7C9039}" type="presOf" srcId="{420055B4-65F5-4F1C-8103-FF664DEBA156}" destId="{C3C34FD5-CB57-FF47-9594-2F84A56571E7}" srcOrd="0" destOrd="2" presId="urn:microsoft.com/office/officeart/2005/8/layout/hList1"/>
    <dgm:cxn modelId="{1853C9C1-1465-F24C-8603-57F5E5C7744F}" type="presOf" srcId="{CDB4412C-966B-4856-99C5-CBC7E8F61269}" destId="{2A801B52-CD1A-DE4D-BF78-1E171EB064DA}" srcOrd="0" destOrd="0" presId="urn:microsoft.com/office/officeart/2005/8/layout/hList1"/>
    <dgm:cxn modelId="{912092CA-4D5C-2842-B76C-739A4674AF77}" type="presOf" srcId="{EC863605-E839-4B29-BA54-75ECA326EBB3}" destId="{C3C34FD5-CB57-FF47-9594-2F84A56571E7}" srcOrd="0" destOrd="1" presId="urn:microsoft.com/office/officeart/2005/8/layout/hList1"/>
    <dgm:cxn modelId="{87D53F33-8433-B04B-AC55-6E364C731EC3}" type="presParOf" srcId="{125768A2-D833-AE4D-99D6-7274943D7DEC}" destId="{B9C391AD-3079-5F48-8CE1-769AF3F19DD7}" srcOrd="0" destOrd="0" presId="urn:microsoft.com/office/officeart/2005/8/layout/hList1"/>
    <dgm:cxn modelId="{01E633F9-DADE-CF48-B605-05420537FC6A}" type="presParOf" srcId="{B9C391AD-3079-5F48-8CE1-769AF3F19DD7}" destId="{2A801B52-CD1A-DE4D-BF78-1E171EB064DA}" srcOrd="0" destOrd="0" presId="urn:microsoft.com/office/officeart/2005/8/layout/hList1"/>
    <dgm:cxn modelId="{071DA9F2-1FAE-0744-8E0D-ED9401CD9984}" type="presParOf" srcId="{B9C391AD-3079-5F48-8CE1-769AF3F19DD7}" destId="{C3C34FD5-CB57-FF47-9594-2F84A56571E7}" srcOrd="1" destOrd="0" presId="urn:microsoft.com/office/officeart/2005/8/layout/hList1"/>
    <dgm:cxn modelId="{11EC46EE-435C-2C4C-81D2-EB3A2D546E5C}" type="presParOf" srcId="{125768A2-D833-AE4D-99D6-7274943D7DEC}" destId="{52A9AEB0-CA33-BD46-A604-61B3C9A56968}" srcOrd="1" destOrd="0" presId="urn:microsoft.com/office/officeart/2005/8/layout/hList1"/>
    <dgm:cxn modelId="{D348CA20-238F-2746-A518-896CD4EE96EC}" type="presParOf" srcId="{125768A2-D833-AE4D-99D6-7274943D7DEC}" destId="{8FC0C872-BF98-5F43-98D4-BFDAD4876709}" srcOrd="2" destOrd="0" presId="urn:microsoft.com/office/officeart/2005/8/layout/hList1"/>
    <dgm:cxn modelId="{E7BCD5AC-6B5E-5440-A4A2-FBF56AA9A633}" type="presParOf" srcId="{8FC0C872-BF98-5F43-98D4-BFDAD4876709}" destId="{B83A9786-B303-A54B-A8DE-B24FBCA810EE}" srcOrd="0" destOrd="0" presId="urn:microsoft.com/office/officeart/2005/8/layout/hList1"/>
    <dgm:cxn modelId="{DFAC91CB-1248-7F40-A85F-6FA89DE1B58D}" type="presParOf" srcId="{8FC0C872-BF98-5F43-98D4-BFDAD4876709}" destId="{D46DC197-A89F-1548-9C7F-931A085BFBA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EC8DC3-4C15-4D41-83C5-D993E054980D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69B6595-B1B5-4979-BA6D-E3DE26F3A58A}">
      <dgm:prSet/>
      <dgm:spPr/>
      <dgm:t>
        <a:bodyPr/>
        <a:lstStyle/>
        <a:p>
          <a:r>
            <a:rPr lang="en-GB"/>
            <a:t>Identities</a:t>
          </a:r>
          <a:endParaRPr lang="en-US"/>
        </a:p>
      </dgm:t>
    </dgm:pt>
    <dgm:pt modelId="{3D0DD954-967B-4D07-A2FD-618E2822E49C}" type="parTrans" cxnId="{C755F022-BE92-4809-BFAA-52C979F27F4B}">
      <dgm:prSet/>
      <dgm:spPr/>
      <dgm:t>
        <a:bodyPr/>
        <a:lstStyle/>
        <a:p>
          <a:endParaRPr lang="en-US"/>
        </a:p>
      </dgm:t>
    </dgm:pt>
    <dgm:pt modelId="{044E5858-24B2-4827-A50D-3EC9097FD6DC}" type="sibTrans" cxnId="{C755F022-BE92-4809-BFAA-52C979F27F4B}">
      <dgm:prSet/>
      <dgm:spPr/>
      <dgm:t>
        <a:bodyPr/>
        <a:lstStyle/>
        <a:p>
          <a:endParaRPr lang="en-US"/>
        </a:p>
      </dgm:t>
    </dgm:pt>
    <dgm:pt modelId="{3CFF4AF5-1895-4CC1-BE22-295C4D6F4A1A}">
      <dgm:prSet/>
      <dgm:spPr/>
      <dgm:t>
        <a:bodyPr/>
        <a:lstStyle/>
        <a:p>
          <a:r>
            <a:rPr lang="en-GB"/>
            <a:t>Alternative nationalisms – Katanga</a:t>
          </a:r>
          <a:endParaRPr lang="en-US"/>
        </a:p>
      </dgm:t>
    </dgm:pt>
    <dgm:pt modelId="{24034727-01AE-4762-8D81-9FFF5A52DD32}" type="parTrans" cxnId="{570382F9-7381-4109-B63D-8FD9EE5B87DF}">
      <dgm:prSet/>
      <dgm:spPr/>
      <dgm:t>
        <a:bodyPr/>
        <a:lstStyle/>
        <a:p>
          <a:endParaRPr lang="en-US"/>
        </a:p>
      </dgm:t>
    </dgm:pt>
    <dgm:pt modelId="{2D5A5E1B-1DE3-407F-AE11-FE948FEC8429}" type="sibTrans" cxnId="{570382F9-7381-4109-B63D-8FD9EE5B87DF}">
      <dgm:prSet/>
      <dgm:spPr/>
      <dgm:t>
        <a:bodyPr/>
        <a:lstStyle/>
        <a:p>
          <a:endParaRPr lang="en-US"/>
        </a:p>
      </dgm:t>
    </dgm:pt>
    <dgm:pt modelId="{61EED6B8-F1C8-4E3E-906B-7901B475A744}">
      <dgm:prSet/>
      <dgm:spPr/>
      <dgm:t>
        <a:bodyPr/>
        <a:lstStyle/>
        <a:p>
          <a:r>
            <a:rPr lang="en-GB"/>
            <a:t>Cosmopolitanism and its discontents – Zanzibar</a:t>
          </a:r>
          <a:endParaRPr lang="en-US"/>
        </a:p>
      </dgm:t>
    </dgm:pt>
    <dgm:pt modelId="{41E8CEBD-427E-4F8B-8864-07B16701D4A5}" type="parTrans" cxnId="{79ED86BC-6658-477D-8B42-7C768FF5053A}">
      <dgm:prSet/>
      <dgm:spPr/>
      <dgm:t>
        <a:bodyPr/>
        <a:lstStyle/>
        <a:p>
          <a:endParaRPr lang="en-US"/>
        </a:p>
      </dgm:t>
    </dgm:pt>
    <dgm:pt modelId="{3D01560B-149D-4600-BC41-411BB3E8402A}" type="sibTrans" cxnId="{79ED86BC-6658-477D-8B42-7C768FF5053A}">
      <dgm:prSet/>
      <dgm:spPr/>
      <dgm:t>
        <a:bodyPr/>
        <a:lstStyle/>
        <a:p>
          <a:endParaRPr lang="en-US"/>
        </a:p>
      </dgm:t>
    </dgm:pt>
    <dgm:pt modelId="{4E8C0FB0-B30B-4F8A-B1BF-697CCA4C66CD}">
      <dgm:prSet/>
      <dgm:spPr/>
      <dgm:t>
        <a:bodyPr/>
        <a:lstStyle/>
        <a:p>
          <a:r>
            <a:rPr lang="en-GB"/>
            <a:t>Irredentism and destabilisation – Somalia</a:t>
          </a:r>
          <a:endParaRPr lang="en-US"/>
        </a:p>
      </dgm:t>
    </dgm:pt>
    <dgm:pt modelId="{1D1E1CF8-DB02-4B51-B092-8D9CD62D4C28}" type="parTrans" cxnId="{46FC9F1E-91A0-47E2-9485-ED2906B96A56}">
      <dgm:prSet/>
      <dgm:spPr/>
      <dgm:t>
        <a:bodyPr/>
        <a:lstStyle/>
        <a:p>
          <a:endParaRPr lang="en-US"/>
        </a:p>
      </dgm:t>
    </dgm:pt>
    <dgm:pt modelId="{C8CFC0B5-8621-487A-94D6-B2217FD6E117}" type="sibTrans" cxnId="{46FC9F1E-91A0-47E2-9485-ED2906B96A56}">
      <dgm:prSet/>
      <dgm:spPr/>
      <dgm:t>
        <a:bodyPr/>
        <a:lstStyle/>
        <a:p>
          <a:endParaRPr lang="en-US"/>
        </a:p>
      </dgm:t>
    </dgm:pt>
    <dgm:pt modelId="{CE3AE824-FFAE-433B-9FAE-5582093647E2}">
      <dgm:prSet/>
      <dgm:spPr/>
      <dgm:t>
        <a:bodyPr/>
        <a:lstStyle/>
        <a:p>
          <a:r>
            <a:rPr lang="en-GB"/>
            <a:t>White minority rule</a:t>
          </a:r>
          <a:endParaRPr lang="en-US"/>
        </a:p>
      </dgm:t>
    </dgm:pt>
    <dgm:pt modelId="{46EAD682-B3A5-47FA-AF8B-56A5746EF2D5}" type="parTrans" cxnId="{FFA2D5BD-0FC4-46E8-91BF-A0A5A94BD62A}">
      <dgm:prSet/>
      <dgm:spPr/>
      <dgm:t>
        <a:bodyPr/>
        <a:lstStyle/>
        <a:p>
          <a:endParaRPr lang="en-US"/>
        </a:p>
      </dgm:t>
    </dgm:pt>
    <dgm:pt modelId="{ED4D6B9A-F690-481E-9EE0-1AB3B1D11476}" type="sibTrans" cxnId="{FFA2D5BD-0FC4-46E8-91BF-A0A5A94BD62A}">
      <dgm:prSet/>
      <dgm:spPr/>
      <dgm:t>
        <a:bodyPr/>
        <a:lstStyle/>
        <a:p>
          <a:endParaRPr lang="en-US"/>
        </a:p>
      </dgm:t>
    </dgm:pt>
    <dgm:pt modelId="{6B31BC99-E3CE-44C1-92FE-F73F63A09B31}">
      <dgm:prSet/>
      <dgm:spPr/>
      <dgm:t>
        <a:bodyPr/>
        <a:lstStyle/>
        <a:p>
          <a:r>
            <a:rPr lang="en-GB"/>
            <a:t>Split liberation movements</a:t>
          </a:r>
          <a:endParaRPr lang="en-US"/>
        </a:p>
      </dgm:t>
    </dgm:pt>
    <dgm:pt modelId="{4CEAD7AD-C690-47E4-A3CA-49A15F6B3D35}" type="parTrans" cxnId="{D0B94086-CDBF-404D-8BC6-1FDA4DCFC8C1}">
      <dgm:prSet/>
      <dgm:spPr/>
      <dgm:t>
        <a:bodyPr/>
        <a:lstStyle/>
        <a:p>
          <a:endParaRPr lang="en-US"/>
        </a:p>
      </dgm:t>
    </dgm:pt>
    <dgm:pt modelId="{2D066107-00A1-473E-AA79-35760BB94D31}" type="sibTrans" cxnId="{D0B94086-CDBF-404D-8BC6-1FDA4DCFC8C1}">
      <dgm:prSet/>
      <dgm:spPr/>
      <dgm:t>
        <a:bodyPr/>
        <a:lstStyle/>
        <a:p>
          <a:endParaRPr lang="en-US"/>
        </a:p>
      </dgm:t>
    </dgm:pt>
    <dgm:pt modelId="{D165B951-6CC0-4C5A-A08A-AE678517B188}">
      <dgm:prSet/>
      <dgm:spPr/>
      <dgm:t>
        <a:bodyPr/>
        <a:lstStyle/>
        <a:p>
          <a:r>
            <a:rPr lang="en-GB"/>
            <a:t>Race and gender – student experiences in the Eastern Bloc</a:t>
          </a:r>
          <a:endParaRPr lang="en-US"/>
        </a:p>
      </dgm:t>
    </dgm:pt>
    <dgm:pt modelId="{96E6D16D-EF5E-4C1F-810D-460AF37A2ABB}" type="parTrans" cxnId="{D65325B4-02F2-4B56-9633-95D47BAF4595}">
      <dgm:prSet/>
      <dgm:spPr/>
      <dgm:t>
        <a:bodyPr/>
        <a:lstStyle/>
        <a:p>
          <a:endParaRPr lang="en-US"/>
        </a:p>
      </dgm:t>
    </dgm:pt>
    <dgm:pt modelId="{4E08DB5E-420C-40B4-93E5-3438605956BB}" type="sibTrans" cxnId="{D65325B4-02F2-4B56-9633-95D47BAF4595}">
      <dgm:prSet/>
      <dgm:spPr/>
      <dgm:t>
        <a:bodyPr/>
        <a:lstStyle/>
        <a:p>
          <a:endParaRPr lang="en-US"/>
        </a:p>
      </dgm:t>
    </dgm:pt>
    <dgm:pt modelId="{3B6AA1E4-1166-4237-B4DF-27C122FEC41E}">
      <dgm:prSet/>
      <dgm:spPr/>
      <dgm:t>
        <a:bodyPr/>
        <a:lstStyle/>
        <a:p>
          <a:r>
            <a:rPr lang="en-GB"/>
            <a:t>Geopolitics</a:t>
          </a:r>
          <a:endParaRPr lang="en-US"/>
        </a:p>
      </dgm:t>
    </dgm:pt>
    <dgm:pt modelId="{5F515A74-3596-4167-A9B4-47E5E371A5D6}" type="parTrans" cxnId="{1B2559F4-1C9B-4A90-AEE0-67BA732467CB}">
      <dgm:prSet/>
      <dgm:spPr/>
      <dgm:t>
        <a:bodyPr/>
        <a:lstStyle/>
        <a:p>
          <a:endParaRPr lang="en-US"/>
        </a:p>
      </dgm:t>
    </dgm:pt>
    <dgm:pt modelId="{C4182A84-37B0-4803-A3D9-2B9C4DA19B4F}" type="sibTrans" cxnId="{1B2559F4-1C9B-4A90-AEE0-67BA732467CB}">
      <dgm:prSet/>
      <dgm:spPr/>
      <dgm:t>
        <a:bodyPr/>
        <a:lstStyle/>
        <a:p>
          <a:endParaRPr lang="en-US"/>
        </a:p>
      </dgm:t>
    </dgm:pt>
    <dgm:pt modelId="{7433CCE2-9D65-4297-BC6B-B273348754D5}">
      <dgm:prSet/>
      <dgm:spPr/>
      <dgm:t>
        <a:bodyPr/>
        <a:lstStyle/>
        <a:p>
          <a:r>
            <a:rPr lang="en-GB"/>
            <a:t>Congo – Frantz Fanon’s ‘trigger’</a:t>
          </a:r>
          <a:endParaRPr lang="en-US"/>
        </a:p>
      </dgm:t>
    </dgm:pt>
    <dgm:pt modelId="{B7E4D029-B0F3-4B30-BB16-B9C0E76FE327}" type="parTrans" cxnId="{D8819F17-E72B-4EA0-AF57-0E43A91DF0E4}">
      <dgm:prSet/>
      <dgm:spPr/>
      <dgm:t>
        <a:bodyPr/>
        <a:lstStyle/>
        <a:p>
          <a:endParaRPr lang="en-US"/>
        </a:p>
      </dgm:t>
    </dgm:pt>
    <dgm:pt modelId="{162BED3D-CF40-4E64-8B3B-E303D15ED6C0}" type="sibTrans" cxnId="{D8819F17-E72B-4EA0-AF57-0E43A91DF0E4}">
      <dgm:prSet/>
      <dgm:spPr/>
      <dgm:t>
        <a:bodyPr/>
        <a:lstStyle/>
        <a:p>
          <a:endParaRPr lang="en-US"/>
        </a:p>
      </dgm:t>
    </dgm:pt>
    <dgm:pt modelId="{2B96E2E6-E296-4050-9A9D-01DDD565C6BE}">
      <dgm:prSet/>
      <dgm:spPr/>
      <dgm:t>
        <a:bodyPr/>
        <a:lstStyle/>
        <a:p>
          <a:r>
            <a:rPr lang="en-GB"/>
            <a:t>Horn of Africa</a:t>
          </a:r>
          <a:endParaRPr lang="en-US"/>
        </a:p>
      </dgm:t>
    </dgm:pt>
    <dgm:pt modelId="{A3363A4E-9039-4D1D-AC64-ADC6E220EDB8}" type="parTrans" cxnId="{BE4571B6-9212-4BD5-85C6-86C1548F2432}">
      <dgm:prSet/>
      <dgm:spPr/>
      <dgm:t>
        <a:bodyPr/>
        <a:lstStyle/>
        <a:p>
          <a:endParaRPr lang="en-US"/>
        </a:p>
      </dgm:t>
    </dgm:pt>
    <dgm:pt modelId="{B9DAFFA6-819E-416F-83A1-2DE21AF22225}" type="sibTrans" cxnId="{BE4571B6-9212-4BD5-85C6-86C1548F2432}">
      <dgm:prSet/>
      <dgm:spPr/>
      <dgm:t>
        <a:bodyPr/>
        <a:lstStyle/>
        <a:p>
          <a:endParaRPr lang="en-US"/>
        </a:p>
      </dgm:t>
    </dgm:pt>
    <dgm:pt modelId="{58DF6D42-CDB5-4CA3-8C45-A61B72A66356}">
      <dgm:prSet/>
      <dgm:spPr/>
      <dgm:t>
        <a:bodyPr/>
        <a:lstStyle/>
        <a:p>
          <a:r>
            <a:rPr lang="en-GB"/>
            <a:t>South Africa and the geopolitics of white minority rule</a:t>
          </a:r>
          <a:endParaRPr lang="en-US"/>
        </a:p>
      </dgm:t>
    </dgm:pt>
    <dgm:pt modelId="{D9D9FADB-B9B9-40F6-BF89-69E076B51121}" type="parTrans" cxnId="{3AE184F0-ED60-49A6-99BB-3F45E633C273}">
      <dgm:prSet/>
      <dgm:spPr/>
      <dgm:t>
        <a:bodyPr/>
        <a:lstStyle/>
        <a:p>
          <a:endParaRPr lang="en-US"/>
        </a:p>
      </dgm:t>
    </dgm:pt>
    <dgm:pt modelId="{25D9E8EA-6D52-4EF3-8E5C-810CB62A1947}" type="sibTrans" cxnId="{3AE184F0-ED60-49A6-99BB-3F45E633C273}">
      <dgm:prSet/>
      <dgm:spPr/>
      <dgm:t>
        <a:bodyPr/>
        <a:lstStyle/>
        <a:p>
          <a:endParaRPr lang="en-US"/>
        </a:p>
      </dgm:t>
    </dgm:pt>
    <dgm:pt modelId="{B6F32578-0077-AD40-8E38-7D354CDE8BC5}" type="pres">
      <dgm:prSet presAssocID="{51EC8DC3-4C15-4D41-83C5-D993E054980D}" presName="Name0" presStyleCnt="0">
        <dgm:presLayoutVars>
          <dgm:dir/>
          <dgm:animLvl val="lvl"/>
          <dgm:resizeHandles val="exact"/>
        </dgm:presLayoutVars>
      </dgm:prSet>
      <dgm:spPr/>
    </dgm:pt>
    <dgm:pt modelId="{DCFF6972-2A99-6946-B783-A223E64DB32E}" type="pres">
      <dgm:prSet presAssocID="{D69B6595-B1B5-4979-BA6D-E3DE26F3A58A}" presName="composite" presStyleCnt="0"/>
      <dgm:spPr/>
    </dgm:pt>
    <dgm:pt modelId="{A0DB4EF0-A26E-C044-8927-36D63F35EA29}" type="pres">
      <dgm:prSet presAssocID="{D69B6595-B1B5-4979-BA6D-E3DE26F3A58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B18255DC-6F00-5A45-90BA-685A9144A909}" type="pres">
      <dgm:prSet presAssocID="{D69B6595-B1B5-4979-BA6D-E3DE26F3A58A}" presName="desTx" presStyleLbl="alignAccFollowNode1" presStyleIdx="0" presStyleCnt="2">
        <dgm:presLayoutVars>
          <dgm:bulletEnabled val="1"/>
        </dgm:presLayoutVars>
      </dgm:prSet>
      <dgm:spPr/>
    </dgm:pt>
    <dgm:pt modelId="{53BD9FC6-45CD-8544-93A7-A52D09D9397C}" type="pres">
      <dgm:prSet presAssocID="{044E5858-24B2-4827-A50D-3EC9097FD6DC}" presName="space" presStyleCnt="0"/>
      <dgm:spPr/>
    </dgm:pt>
    <dgm:pt modelId="{2EC1071A-E934-EB49-9790-33F2BDAC02CA}" type="pres">
      <dgm:prSet presAssocID="{3B6AA1E4-1166-4237-B4DF-27C122FEC41E}" presName="composite" presStyleCnt="0"/>
      <dgm:spPr/>
    </dgm:pt>
    <dgm:pt modelId="{927B58C0-5863-214C-8595-F33E4B289E09}" type="pres">
      <dgm:prSet presAssocID="{3B6AA1E4-1166-4237-B4DF-27C122FEC41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997AF84-940F-4B4E-AC9F-56D49148D824}" type="pres">
      <dgm:prSet presAssocID="{3B6AA1E4-1166-4237-B4DF-27C122FEC41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F97520E-7F55-2F41-B48E-D0F7A7044A3D}" type="presOf" srcId="{D69B6595-B1B5-4979-BA6D-E3DE26F3A58A}" destId="{A0DB4EF0-A26E-C044-8927-36D63F35EA29}" srcOrd="0" destOrd="0" presId="urn:microsoft.com/office/officeart/2005/8/layout/hList1"/>
    <dgm:cxn modelId="{9FE45C10-CC23-D048-8851-2CFE27652F96}" type="presOf" srcId="{CE3AE824-FFAE-433B-9FAE-5582093647E2}" destId="{B18255DC-6F00-5A45-90BA-685A9144A909}" srcOrd="0" destOrd="3" presId="urn:microsoft.com/office/officeart/2005/8/layout/hList1"/>
    <dgm:cxn modelId="{EBCE8C10-9C09-424E-B847-36C529B91186}" type="presOf" srcId="{D165B951-6CC0-4C5A-A08A-AE678517B188}" destId="{B18255DC-6F00-5A45-90BA-685A9144A909}" srcOrd="0" destOrd="5" presId="urn:microsoft.com/office/officeart/2005/8/layout/hList1"/>
    <dgm:cxn modelId="{D8819F17-E72B-4EA0-AF57-0E43A91DF0E4}" srcId="{3B6AA1E4-1166-4237-B4DF-27C122FEC41E}" destId="{7433CCE2-9D65-4297-BC6B-B273348754D5}" srcOrd="0" destOrd="0" parTransId="{B7E4D029-B0F3-4B30-BB16-B9C0E76FE327}" sibTransId="{162BED3D-CF40-4E64-8B3B-E303D15ED6C0}"/>
    <dgm:cxn modelId="{386DD31C-C7D2-1E49-B346-1EF5D5D3EEAE}" type="presOf" srcId="{3CFF4AF5-1895-4CC1-BE22-295C4D6F4A1A}" destId="{B18255DC-6F00-5A45-90BA-685A9144A909}" srcOrd="0" destOrd="0" presId="urn:microsoft.com/office/officeart/2005/8/layout/hList1"/>
    <dgm:cxn modelId="{46FC9F1E-91A0-47E2-9485-ED2906B96A56}" srcId="{D69B6595-B1B5-4979-BA6D-E3DE26F3A58A}" destId="{4E8C0FB0-B30B-4F8A-B1BF-697CCA4C66CD}" srcOrd="2" destOrd="0" parTransId="{1D1E1CF8-DB02-4B51-B092-8D9CD62D4C28}" sibTransId="{C8CFC0B5-8621-487A-94D6-B2217FD6E117}"/>
    <dgm:cxn modelId="{B2A7FE1E-9286-1843-B4DD-91C414DC80B5}" type="presOf" srcId="{3B6AA1E4-1166-4237-B4DF-27C122FEC41E}" destId="{927B58C0-5863-214C-8595-F33E4B289E09}" srcOrd="0" destOrd="0" presId="urn:microsoft.com/office/officeart/2005/8/layout/hList1"/>
    <dgm:cxn modelId="{C755F022-BE92-4809-BFAA-52C979F27F4B}" srcId="{51EC8DC3-4C15-4D41-83C5-D993E054980D}" destId="{D69B6595-B1B5-4979-BA6D-E3DE26F3A58A}" srcOrd="0" destOrd="0" parTransId="{3D0DD954-967B-4D07-A2FD-618E2822E49C}" sibTransId="{044E5858-24B2-4827-A50D-3EC9097FD6DC}"/>
    <dgm:cxn modelId="{7894682B-591F-924A-90D6-02D1D7E3FCE3}" type="presOf" srcId="{51EC8DC3-4C15-4D41-83C5-D993E054980D}" destId="{B6F32578-0077-AD40-8E38-7D354CDE8BC5}" srcOrd="0" destOrd="0" presId="urn:microsoft.com/office/officeart/2005/8/layout/hList1"/>
    <dgm:cxn modelId="{99AA3B82-4BA1-4C4D-9DC3-E8FE47A4DD32}" type="presOf" srcId="{58DF6D42-CDB5-4CA3-8C45-A61B72A66356}" destId="{1997AF84-940F-4B4E-AC9F-56D49148D824}" srcOrd="0" destOrd="2" presId="urn:microsoft.com/office/officeart/2005/8/layout/hList1"/>
    <dgm:cxn modelId="{E5435382-12AA-944D-ABAA-8E98CB1A98EA}" type="presOf" srcId="{7433CCE2-9D65-4297-BC6B-B273348754D5}" destId="{1997AF84-940F-4B4E-AC9F-56D49148D824}" srcOrd="0" destOrd="0" presId="urn:microsoft.com/office/officeart/2005/8/layout/hList1"/>
    <dgm:cxn modelId="{33C18784-3EC7-8C4B-A93D-723DC1D3FB6D}" type="presOf" srcId="{4E8C0FB0-B30B-4F8A-B1BF-697CCA4C66CD}" destId="{B18255DC-6F00-5A45-90BA-685A9144A909}" srcOrd="0" destOrd="2" presId="urn:microsoft.com/office/officeart/2005/8/layout/hList1"/>
    <dgm:cxn modelId="{D0B94086-CDBF-404D-8BC6-1FDA4DCFC8C1}" srcId="{D69B6595-B1B5-4979-BA6D-E3DE26F3A58A}" destId="{6B31BC99-E3CE-44C1-92FE-F73F63A09B31}" srcOrd="4" destOrd="0" parTransId="{4CEAD7AD-C690-47E4-A3CA-49A15F6B3D35}" sibTransId="{2D066107-00A1-473E-AA79-35760BB94D31}"/>
    <dgm:cxn modelId="{CFC8358E-9927-4949-A7FE-79E85C2C5DB8}" type="presOf" srcId="{6B31BC99-E3CE-44C1-92FE-F73F63A09B31}" destId="{B18255DC-6F00-5A45-90BA-685A9144A909}" srcOrd="0" destOrd="4" presId="urn:microsoft.com/office/officeart/2005/8/layout/hList1"/>
    <dgm:cxn modelId="{D65325B4-02F2-4B56-9633-95D47BAF4595}" srcId="{D69B6595-B1B5-4979-BA6D-E3DE26F3A58A}" destId="{D165B951-6CC0-4C5A-A08A-AE678517B188}" srcOrd="5" destOrd="0" parTransId="{96E6D16D-EF5E-4C1F-810D-460AF37A2ABB}" sibTransId="{4E08DB5E-420C-40B4-93E5-3438605956BB}"/>
    <dgm:cxn modelId="{BE4571B6-9212-4BD5-85C6-86C1548F2432}" srcId="{3B6AA1E4-1166-4237-B4DF-27C122FEC41E}" destId="{2B96E2E6-E296-4050-9A9D-01DDD565C6BE}" srcOrd="1" destOrd="0" parTransId="{A3363A4E-9039-4D1D-AC64-ADC6E220EDB8}" sibTransId="{B9DAFFA6-819E-416F-83A1-2DE21AF22225}"/>
    <dgm:cxn modelId="{79ED86BC-6658-477D-8B42-7C768FF5053A}" srcId="{D69B6595-B1B5-4979-BA6D-E3DE26F3A58A}" destId="{61EED6B8-F1C8-4E3E-906B-7901B475A744}" srcOrd="1" destOrd="0" parTransId="{41E8CEBD-427E-4F8B-8864-07B16701D4A5}" sibTransId="{3D01560B-149D-4600-BC41-411BB3E8402A}"/>
    <dgm:cxn modelId="{FFA2D5BD-0FC4-46E8-91BF-A0A5A94BD62A}" srcId="{D69B6595-B1B5-4979-BA6D-E3DE26F3A58A}" destId="{CE3AE824-FFAE-433B-9FAE-5582093647E2}" srcOrd="3" destOrd="0" parTransId="{46EAD682-B3A5-47FA-AF8B-56A5746EF2D5}" sibTransId="{ED4D6B9A-F690-481E-9EE0-1AB3B1D11476}"/>
    <dgm:cxn modelId="{3D9F8BC4-0A53-6945-A838-774D90326D08}" type="presOf" srcId="{61EED6B8-F1C8-4E3E-906B-7901B475A744}" destId="{B18255DC-6F00-5A45-90BA-685A9144A909}" srcOrd="0" destOrd="1" presId="urn:microsoft.com/office/officeart/2005/8/layout/hList1"/>
    <dgm:cxn modelId="{313685D4-9B2E-2C44-87D2-6156CC5C8F6C}" type="presOf" srcId="{2B96E2E6-E296-4050-9A9D-01DDD565C6BE}" destId="{1997AF84-940F-4B4E-AC9F-56D49148D824}" srcOrd="0" destOrd="1" presId="urn:microsoft.com/office/officeart/2005/8/layout/hList1"/>
    <dgm:cxn modelId="{3AE184F0-ED60-49A6-99BB-3F45E633C273}" srcId="{3B6AA1E4-1166-4237-B4DF-27C122FEC41E}" destId="{58DF6D42-CDB5-4CA3-8C45-A61B72A66356}" srcOrd="2" destOrd="0" parTransId="{D9D9FADB-B9B9-40F6-BF89-69E076B51121}" sibTransId="{25D9E8EA-6D52-4EF3-8E5C-810CB62A1947}"/>
    <dgm:cxn modelId="{1B2559F4-1C9B-4A90-AEE0-67BA732467CB}" srcId="{51EC8DC3-4C15-4D41-83C5-D993E054980D}" destId="{3B6AA1E4-1166-4237-B4DF-27C122FEC41E}" srcOrd="1" destOrd="0" parTransId="{5F515A74-3596-4167-A9B4-47E5E371A5D6}" sibTransId="{C4182A84-37B0-4803-A3D9-2B9C4DA19B4F}"/>
    <dgm:cxn modelId="{570382F9-7381-4109-B63D-8FD9EE5B87DF}" srcId="{D69B6595-B1B5-4979-BA6D-E3DE26F3A58A}" destId="{3CFF4AF5-1895-4CC1-BE22-295C4D6F4A1A}" srcOrd="0" destOrd="0" parTransId="{24034727-01AE-4762-8D81-9FFF5A52DD32}" sibTransId="{2D5A5E1B-1DE3-407F-AE11-FE948FEC8429}"/>
    <dgm:cxn modelId="{2B4DB9A8-70DA-E243-81AB-71B538F27DD0}" type="presParOf" srcId="{B6F32578-0077-AD40-8E38-7D354CDE8BC5}" destId="{DCFF6972-2A99-6946-B783-A223E64DB32E}" srcOrd="0" destOrd="0" presId="urn:microsoft.com/office/officeart/2005/8/layout/hList1"/>
    <dgm:cxn modelId="{000CF2C6-BFAB-BA40-A830-14F468ECBC58}" type="presParOf" srcId="{DCFF6972-2A99-6946-B783-A223E64DB32E}" destId="{A0DB4EF0-A26E-C044-8927-36D63F35EA29}" srcOrd="0" destOrd="0" presId="urn:microsoft.com/office/officeart/2005/8/layout/hList1"/>
    <dgm:cxn modelId="{04BCC2B9-77C7-5543-B9D8-D25A5FAD0898}" type="presParOf" srcId="{DCFF6972-2A99-6946-B783-A223E64DB32E}" destId="{B18255DC-6F00-5A45-90BA-685A9144A909}" srcOrd="1" destOrd="0" presId="urn:microsoft.com/office/officeart/2005/8/layout/hList1"/>
    <dgm:cxn modelId="{48368E4D-CA29-D048-9245-0E458BCAFA12}" type="presParOf" srcId="{B6F32578-0077-AD40-8E38-7D354CDE8BC5}" destId="{53BD9FC6-45CD-8544-93A7-A52D09D9397C}" srcOrd="1" destOrd="0" presId="urn:microsoft.com/office/officeart/2005/8/layout/hList1"/>
    <dgm:cxn modelId="{E33C0FC7-346C-FB4C-BCF7-03803044E08A}" type="presParOf" srcId="{B6F32578-0077-AD40-8E38-7D354CDE8BC5}" destId="{2EC1071A-E934-EB49-9790-33F2BDAC02CA}" srcOrd="2" destOrd="0" presId="urn:microsoft.com/office/officeart/2005/8/layout/hList1"/>
    <dgm:cxn modelId="{D7EB399C-EDD9-7B46-BCA9-F919046012FB}" type="presParOf" srcId="{2EC1071A-E934-EB49-9790-33F2BDAC02CA}" destId="{927B58C0-5863-214C-8595-F33E4B289E09}" srcOrd="0" destOrd="0" presId="urn:microsoft.com/office/officeart/2005/8/layout/hList1"/>
    <dgm:cxn modelId="{6FE01958-E9EF-A146-AFB1-81555384DEB6}" type="presParOf" srcId="{2EC1071A-E934-EB49-9790-33F2BDAC02CA}" destId="{1997AF84-940F-4B4E-AC9F-56D49148D82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DE58A36-67E7-413C-8163-3E146674176C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7DF7696-31F8-4BDC-A9D1-C27E0EE1D657}">
      <dgm:prSet/>
      <dgm:spPr/>
      <dgm:t>
        <a:bodyPr/>
        <a:lstStyle/>
        <a:p>
          <a:r>
            <a:rPr lang="en-GB"/>
            <a:t>Development models</a:t>
          </a:r>
          <a:endParaRPr lang="en-US"/>
        </a:p>
      </dgm:t>
    </dgm:pt>
    <dgm:pt modelId="{065BF9EA-3CCC-4ABD-868E-4448861B971A}" type="parTrans" cxnId="{546B9447-8757-4C43-AC3A-4E171992EBC2}">
      <dgm:prSet/>
      <dgm:spPr/>
      <dgm:t>
        <a:bodyPr/>
        <a:lstStyle/>
        <a:p>
          <a:endParaRPr lang="en-US"/>
        </a:p>
      </dgm:t>
    </dgm:pt>
    <dgm:pt modelId="{FD59B096-8115-40DC-9CDF-7E2E5A1DC21D}" type="sibTrans" cxnId="{546B9447-8757-4C43-AC3A-4E171992EBC2}">
      <dgm:prSet/>
      <dgm:spPr/>
      <dgm:t>
        <a:bodyPr/>
        <a:lstStyle/>
        <a:p>
          <a:endParaRPr lang="en-US"/>
        </a:p>
      </dgm:t>
    </dgm:pt>
    <dgm:pt modelId="{AF6901A2-627A-4E4F-AB4B-A3474BCE27AC}">
      <dgm:prSet/>
      <dgm:spPr/>
      <dgm:t>
        <a:bodyPr/>
        <a:lstStyle/>
        <a:p>
          <a:r>
            <a:rPr lang="en-GB"/>
            <a:t>Westad: Cold War as a clash of competing development models</a:t>
          </a:r>
          <a:endParaRPr lang="en-US"/>
        </a:p>
      </dgm:t>
    </dgm:pt>
    <dgm:pt modelId="{F2FAEDAF-7C62-468A-BFC3-9082EE59521C}" type="parTrans" cxnId="{534768AC-FDE7-42D4-89F4-B15E7774D17B}">
      <dgm:prSet/>
      <dgm:spPr/>
      <dgm:t>
        <a:bodyPr/>
        <a:lstStyle/>
        <a:p>
          <a:endParaRPr lang="en-US"/>
        </a:p>
      </dgm:t>
    </dgm:pt>
    <dgm:pt modelId="{999F327A-1193-45D1-A2BA-3FC57EAEF2C6}" type="sibTrans" cxnId="{534768AC-FDE7-42D4-89F4-B15E7774D17B}">
      <dgm:prSet/>
      <dgm:spPr/>
      <dgm:t>
        <a:bodyPr/>
        <a:lstStyle/>
        <a:p>
          <a:endParaRPr lang="en-US"/>
        </a:p>
      </dgm:t>
    </dgm:pt>
    <dgm:pt modelId="{863305BA-61A1-4C93-B632-8983C7983C84}">
      <dgm:prSet/>
      <dgm:spPr/>
      <dgm:t>
        <a:bodyPr/>
        <a:lstStyle/>
        <a:p>
          <a:r>
            <a:rPr lang="en-GB"/>
            <a:t>Soviet-style Marxism and Africa</a:t>
          </a:r>
          <a:endParaRPr lang="en-US"/>
        </a:p>
      </dgm:t>
    </dgm:pt>
    <dgm:pt modelId="{800CFDD8-0DED-4604-9380-707C9E1693C8}" type="parTrans" cxnId="{9884FDC0-E4FF-439E-B3A1-E123378A8E4A}">
      <dgm:prSet/>
      <dgm:spPr/>
      <dgm:t>
        <a:bodyPr/>
        <a:lstStyle/>
        <a:p>
          <a:endParaRPr lang="en-US"/>
        </a:p>
      </dgm:t>
    </dgm:pt>
    <dgm:pt modelId="{6E9C945C-322A-40F9-A285-223B2510E82B}" type="sibTrans" cxnId="{9884FDC0-E4FF-439E-B3A1-E123378A8E4A}">
      <dgm:prSet/>
      <dgm:spPr/>
      <dgm:t>
        <a:bodyPr/>
        <a:lstStyle/>
        <a:p>
          <a:endParaRPr lang="en-US"/>
        </a:p>
      </dgm:t>
    </dgm:pt>
    <dgm:pt modelId="{58542062-C5E8-41BD-B38E-8C1C3F3D46B0}">
      <dgm:prSet/>
      <dgm:spPr/>
      <dgm:t>
        <a:bodyPr/>
        <a:lstStyle/>
        <a:p>
          <a:r>
            <a:rPr lang="en-GB"/>
            <a:t>American modernisation theory</a:t>
          </a:r>
          <a:endParaRPr lang="en-US"/>
        </a:p>
      </dgm:t>
    </dgm:pt>
    <dgm:pt modelId="{505F6F2F-4F6C-48C2-9BD4-661EBA2384B7}" type="parTrans" cxnId="{31470C63-D710-4AA0-8AFC-5D5900055CCC}">
      <dgm:prSet/>
      <dgm:spPr/>
      <dgm:t>
        <a:bodyPr/>
        <a:lstStyle/>
        <a:p>
          <a:endParaRPr lang="en-US"/>
        </a:p>
      </dgm:t>
    </dgm:pt>
    <dgm:pt modelId="{19D6B2D0-5E67-46D9-A35B-06113118403C}" type="sibTrans" cxnId="{31470C63-D710-4AA0-8AFC-5D5900055CCC}">
      <dgm:prSet/>
      <dgm:spPr/>
      <dgm:t>
        <a:bodyPr/>
        <a:lstStyle/>
        <a:p>
          <a:endParaRPr lang="en-US"/>
        </a:p>
      </dgm:t>
    </dgm:pt>
    <dgm:pt modelId="{6FE39DBE-364F-4872-95E2-8323F0C5F130}">
      <dgm:prSet/>
      <dgm:spPr/>
      <dgm:t>
        <a:bodyPr/>
        <a:lstStyle/>
        <a:p>
          <a:r>
            <a:rPr lang="en-GB"/>
            <a:t>The Chinese alternative</a:t>
          </a:r>
          <a:endParaRPr lang="en-US"/>
        </a:p>
      </dgm:t>
    </dgm:pt>
    <dgm:pt modelId="{1950E2E1-F578-46C9-8A63-EE704DE29FB5}" type="parTrans" cxnId="{553E923D-874F-4E68-8359-203E4DDBE622}">
      <dgm:prSet/>
      <dgm:spPr/>
      <dgm:t>
        <a:bodyPr/>
        <a:lstStyle/>
        <a:p>
          <a:endParaRPr lang="en-US"/>
        </a:p>
      </dgm:t>
    </dgm:pt>
    <dgm:pt modelId="{7B7DD90E-89B3-485B-A202-2EB4BEEB06E1}" type="sibTrans" cxnId="{553E923D-874F-4E68-8359-203E4DDBE622}">
      <dgm:prSet/>
      <dgm:spPr/>
      <dgm:t>
        <a:bodyPr/>
        <a:lstStyle/>
        <a:p>
          <a:endParaRPr lang="en-US"/>
        </a:p>
      </dgm:t>
    </dgm:pt>
    <dgm:pt modelId="{0D4938AE-C6DD-408E-BAA4-EA53D3446934}">
      <dgm:prSet/>
      <dgm:spPr/>
      <dgm:t>
        <a:bodyPr/>
        <a:lstStyle/>
        <a:p>
          <a:r>
            <a:rPr lang="en-GB"/>
            <a:t>African socialism(s)</a:t>
          </a:r>
          <a:endParaRPr lang="en-US"/>
        </a:p>
      </dgm:t>
    </dgm:pt>
    <dgm:pt modelId="{C836F09D-AAA5-4A16-B4AE-97B8A8053E70}" type="parTrans" cxnId="{7D88DD24-E03E-41B1-8523-5C2530170309}">
      <dgm:prSet/>
      <dgm:spPr/>
      <dgm:t>
        <a:bodyPr/>
        <a:lstStyle/>
        <a:p>
          <a:endParaRPr lang="en-US"/>
        </a:p>
      </dgm:t>
    </dgm:pt>
    <dgm:pt modelId="{D6311619-40B8-4776-A2AF-D4CEADA36FAE}" type="sibTrans" cxnId="{7D88DD24-E03E-41B1-8523-5C2530170309}">
      <dgm:prSet/>
      <dgm:spPr/>
      <dgm:t>
        <a:bodyPr/>
        <a:lstStyle/>
        <a:p>
          <a:endParaRPr lang="en-US"/>
        </a:p>
      </dgm:t>
    </dgm:pt>
    <dgm:pt modelId="{FC37EE57-97F2-4EA5-AC8A-9A1AB4E6BB1C}">
      <dgm:prSet/>
      <dgm:spPr/>
      <dgm:t>
        <a:bodyPr/>
        <a:lstStyle/>
        <a:p>
          <a:r>
            <a:rPr lang="en-GB"/>
            <a:t>Development as neo-imperialism?</a:t>
          </a:r>
          <a:endParaRPr lang="en-US"/>
        </a:p>
      </dgm:t>
    </dgm:pt>
    <dgm:pt modelId="{F25C3F31-0E37-43B8-862B-0E18DA7D386E}" type="parTrans" cxnId="{5FC3AF33-9360-402D-B7CD-DC62587203FA}">
      <dgm:prSet/>
      <dgm:spPr/>
      <dgm:t>
        <a:bodyPr/>
        <a:lstStyle/>
        <a:p>
          <a:endParaRPr lang="en-US"/>
        </a:p>
      </dgm:t>
    </dgm:pt>
    <dgm:pt modelId="{0CF7713E-6ADA-40A3-9C9F-917939206C51}" type="sibTrans" cxnId="{5FC3AF33-9360-402D-B7CD-DC62587203FA}">
      <dgm:prSet/>
      <dgm:spPr/>
      <dgm:t>
        <a:bodyPr/>
        <a:lstStyle/>
        <a:p>
          <a:endParaRPr lang="en-US"/>
        </a:p>
      </dgm:t>
    </dgm:pt>
    <dgm:pt modelId="{4EC13DA6-06F9-4074-8029-C1D793677A4E}">
      <dgm:prSet/>
      <dgm:spPr/>
      <dgm:t>
        <a:bodyPr/>
        <a:lstStyle/>
        <a:p>
          <a:r>
            <a:rPr lang="en-GB"/>
            <a:t>Ideology</a:t>
          </a:r>
          <a:endParaRPr lang="en-US"/>
        </a:p>
      </dgm:t>
    </dgm:pt>
    <dgm:pt modelId="{C7C437F1-3F98-443E-ADEE-CBF4BC1AA32D}" type="parTrans" cxnId="{400D85EA-0BAA-4322-975F-AAA2F482F00D}">
      <dgm:prSet/>
      <dgm:spPr/>
      <dgm:t>
        <a:bodyPr/>
        <a:lstStyle/>
        <a:p>
          <a:endParaRPr lang="en-US"/>
        </a:p>
      </dgm:t>
    </dgm:pt>
    <dgm:pt modelId="{372D624C-98D5-41BF-AC21-5DD0350626A9}" type="sibTrans" cxnId="{400D85EA-0BAA-4322-975F-AAA2F482F00D}">
      <dgm:prSet/>
      <dgm:spPr/>
      <dgm:t>
        <a:bodyPr/>
        <a:lstStyle/>
        <a:p>
          <a:endParaRPr lang="en-US"/>
        </a:p>
      </dgm:t>
    </dgm:pt>
    <dgm:pt modelId="{7B8EEBFC-B60A-4B08-94CB-6F67A3F0A5AB}">
      <dgm:prSet/>
      <dgm:spPr/>
      <dgm:t>
        <a:bodyPr/>
        <a:lstStyle/>
        <a:p>
          <a:r>
            <a:rPr lang="en-GB"/>
            <a:t>Can we separate ’ideology’ from ’pragmatism’?</a:t>
          </a:r>
          <a:endParaRPr lang="en-US"/>
        </a:p>
      </dgm:t>
    </dgm:pt>
    <dgm:pt modelId="{010A2C5F-CF1B-4358-83EA-66FA5744681A}" type="parTrans" cxnId="{F790BC32-8997-4928-BDB6-499233C58CBA}">
      <dgm:prSet/>
      <dgm:spPr/>
      <dgm:t>
        <a:bodyPr/>
        <a:lstStyle/>
        <a:p>
          <a:endParaRPr lang="en-US"/>
        </a:p>
      </dgm:t>
    </dgm:pt>
    <dgm:pt modelId="{911A813A-9274-4BE5-BF38-FE9AAF8BBAB9}" type="sibTrans" cxnId="{F790BC32-8997-4928-BDB6-499233C58CBA}">
      <dgm:prSet/>
      <dgm:spPr/>
      <dgm:t>
        <a:bodyPr/>
        <a:lstStyle/>
        <a:p>
          <a:endParaRPr lang="en-US"/>
        </a:p>
      </dgm:t>
    </dgm:pt>
    <dgm:pt modelId="{910B5B8F-9056-4D71-B4E9-2BF08EB9D82A}">
      <dgm:prSet/>
      <dgm:spPr/>
      <dgm:t>
        <a:bodyPr/>
        <a:lstStyle/>
        <a:p>
          <a:r>
            <a:rPr lang="en-GB"/>
            <a:t>How does ideology change over time and in what circumstances?</a:t>
          </a:r>
          <a:endParaRPr lang="en-US"/>
        </a:p>
      </dgm:t>
    </dgm:pt>
    <dgm:pt modelId="{C49A9D56-628B-4B6D-8740-D519061473AB}" type="parTrans" cxnId="{A214790A-7A28-4269-8AEF-FDC99C8BFF64}">
      <dgm:prSet/>
      <dgm:spPr/>
      <dgm:t>
        <a:bodyPr/>
        <a:lstStyle/>
        <a:p>
          <a:endParaRPr lang="en-US"/>
        </a:p>
      </dgm:t>
    </dgm:pt>
    <dgm:pt modelId="{970B5ADD-F5C2-408E-BA1F-965757117852}" type="sibTrans" cxnId="{A214790A-7A28-4269-8AEF-FDC99C8BFF64}">
      <dgm:prSet/>
      <dgm:spPr/>
      <dgm:t>
        <a:bodyPr/>
        <a:lstStyle/>
        <a:p>
          <a:endParaRPr lang="en-US"/>
        </a:p>
      </dgm:t>
    </dgm:pt>
    <dgm:pt modelId="{3A48157A-BD36-4BE0-B0A1-27587D7FD461}">
      <dgm:prSet/>
      <dgm:spPr/>
      <dgm:t>
        <a:bodyPr/>
        <a:lstStyle/>
        <a:p>
          <a:r>
            <a:rPr lang="en-GB"/>
            <a:t>Taking African ideological claims seriously</a:t>
          </a:r>
          <a:r>
            <a:rPr lang="is-IS"/>
            <a:t>…</a:t>
          </a:r>
          <a:endParaRPr lang="en-US"/>
        </a:p>
      </dgm:t>
    </dgm:pt>
    <dgm:pt modelId="{077DE874-005F-4511-A150-B6BCC311EDA8}" type="parTrans" cxnId="{AAD51F7D-8FF1-4D51-A5D1-78DD9367E1A0}">
      <dgm:prSet/>
      <dgm:spPr/>
      <dgm:t>
        <a:bodyPr/>
        <a:lstStyle/>
        <a:p>
          <a:endParaRPr lang="en-US"/>
        </a:p>
      </dgm:t>
    </dgm:pt>
    <dgm:pt modelId="{C924BCC3-4A5E-42E2-A6B7-FA7BFA284FAC}" type="sibTrans" cxnId="{AAD51F7D-8FF1-4D51-A5D1-78DD9367E1A0}">
      <dgm:prSet/>
      <dgm:spPr/>
      <dgm:t>
        <a:bodyPr/>
        <a:lstStyle/>
        <a:p>
          <a:endParaRPr lang="en-US"/>
        </a:p>
      </dgm:t>
    </dgm:pt>
    <dgm:pt modelId="{522FF6B8-27B8-9749-967B-E0404ADAD22C}" type="pres">
      <dgm:prSet presAssocID="{8DE58A36-67E7-413C-8163-3E146674176C}" presName="Name0" presStyleCnt="0">
        <dgm:presLayoutVars>
          <dgm:dir/>
          <dgm:animLvl val="lvl"/>
          <dgm:resizeHandles val="exact"/>
        </dgm:presLayoutVars>
      </dgm:prSet>
      <dgm:spPr/>
    </dgm:pt>
    <dgm:pt modelId="{B2A926C6-BB1C-A449-B275-567FC68C7A3E}" type="pres">
      <dgm:prSet presAssocID="{67DF7696-31F8-4BDC-A9D1-C27E0EE1D657}" presName="composite" presStyleCnt="0"/>
      <dgm:spPr/>
    </dgm:pt>
    <dgm:pt modelId="{D46D2EE2-1341-4343-9F5A-DBD5264922EE}" type="pres">
      <dgm:prSet presAssocID="{67DF7696-31F8-4BDC-A9D1-C27E0EE1D65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16BE555-C682-364A-9DC6-C126122A65FB}" type="pres">
      <dgm:prSet presAssocID="{67DF7696-31F8-4BDC-A9D1-C27E0EE1D657}" presName="desTx" presStyleLbl="alignAccFollowNode1" presStyleIdx="0" presStyleCnt="2">
        <dgm:presLayoutVars>
          <dgm:bulletEnabled val="1"/>
        </dgm:presLayoutVars>
      </dgm:prSet>
      <dgm:spPr/>
    </dgm:pt>
    <dgm:pt modelId="{93059F81-904A-CB4C-8789-60DB40B52275}" type="pres">
      <dgm:prSet presAssocID="{FD59B096-8115-40DC-9CDF-7E2E5A1DC21D}" presName="space" presStyleCnt="0"/>
      <dgm:spPr/>
    </dgm:pt>
    <dgm:pt modelId="{9C3E7114-F675-DC4D-B8A2-DCB90CBB9A1E}" type="pres">
      <dgm:prSet presAssocID="{4EC13DA6-06F9-4074-8029-C1D793677A4E}" presName="composite" presStyleCnt="0"/>
      <dgm:spPr/>
    </dgm:pt>
    <dgm:pt modelId="{DC2D1F35-7B66-4241-8A77-618FF6D8CAAD}" type="pres">
      <dgm:prSet presAssocID="{4EC13DA6-06F9-4074-8029-C1D793677A4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ADC110A2-59E7-B24F-8D5E-92B2B17A2531}" type="pres">
      <dgm:prSet presAssocID="{4EC13DA6-06F9-4074-8029-C1D793677A4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FA2A3708-BA2B-9744-903E-43D90DC7C469}" type="presOf" srcId="{0D4938AE-C6DD-408E-BAA4-EA53D3446934}" destId="{E16BE555-C682-364A-9DC6-C126122A65FB}" srcOrd="0" destOrd="4" presId="urn:microsoft.com/office/officeart/2005/8/layout/hList1"/>
    <dgm:cxn modelId="{A214790A-7A28-4269-8AEF-FDC99C8BFF64}" srcId="{4EC13DA6-06F9-4074-8029-C1D793677A4E}" destId="{910B5B8F-9056-4D71-B4E9-2BF08EB9D82A}" srcOrd="1" destOrd="0" parTransId="{C49A9D56-628B-4B6D-8740-D519061473AB}" sibTransId="{970B5ADD-F5C2-408E-BA1F-965757117852}"/>
    <dgm:cxn modelId="{0642D913-8162-DF42-9BBD-2DD6E1D2C4C8}" type="presOf" srcId="{8DE58A36-67E7-413C-8163-3E146674176C}" destId="{522FF6B8-27B8-9749-967B-E0404ADAD22C}" srcOrd="0" destOrd="0" presId="urn:microsoft.com/office/officeart/2005/8/layout/hList1"/>
    <dgm:cxn modelId="{8BA6FB14-5D52-904E-BF7B-2F323EE2278B}" type="presOf" srcId="{3A48157A-BD36-4BE0-B0A1-27587D7FD461}" destId="{ADC110A2-59E7-B24F-8D5E-92B2B17A2531}" srcOrd="0" destOrd="2" presId="urn:microsoft.com/office/officeart/2005/8/layout/hList1"/>
    <dgm:cxn modelId="{D1D56C1A-E820-3E45-8B6D-0D3270D12069}" type="presOf" srcId="{AF6901A2-627A-4E4F-AB4B-A3474BCE27AC}" destId="{E16BE555-C682-364A-9DC6-C126122A65FB}" srcOrd="0" destOrd="0" presId="urn:microsoft.com/office/officeart/2005/8/layout/hList1"/>
    <dgm:cxn modelId="{DDCC9521-937A-2C4E-91E5-6E614DA47149}" type="presOf" srcId="{6FE39DBE-364F-4872-95E2-8323F0C5F130}" destId="{E16BE555-C682-364A-9DC6-C126122A65FB}" srcOrd="0" destOrd="3" presId="urn:microsoft.com/office/officeart/2005/8/layout/hList1"/>
    <dgm:cxn modelId="{7D88DD24-E03E-41B1-8523-5C2530170309}" srcId="{67DF7696-31F8-4BDC-A9D1-C27E0EE1D657}" destId="{0D4938AE-C6DD-408E-BAA4-EA53D3446934}" srcOrd="4" destOrd="0" parTransId="{C836F09D-AAA5-4A16-B4AE-97B8A8053E70}" sibTransId="{D6311619-40B8-4776-A2AF-D4CEADA36FAE}"/>
    <dgm:cxn modelId="{50510C32-6925-4443-83D8-1D996A18C31E}" type="presOf" srcId="{910B5B8F-9056-4D71-B4E9-2BF08EB9D82A}" destId="{ADC110A2-59E7-B24F-8D5E-92B2B17A2531}" srcOrd="0" destOrd="1" presId="urn:microsoft.com/office/officeart/2005/8/layout/hList1"/>
    <dgm:cxn modelId="{F790BC32-8997-4928-BDB6-499233C58CBA}" srcId="{4EC13DA6-06F9-4074-8029-C1D793677A4E}" destId="{7B8EEBFC-B60A-4B08-94CB-6F67A3F0A5AB}" srcOrd="0" destOrd="0" parTransId="{010A2C5F-CF1B-4358-83EA-66FA5744681A}" sibTransId="{911A813A-9274-4BE5-BF38-FE9AAF8BBAB9}"/>
    <dgm:cxn modelId="{5FC3AF33-9360-402D-B7CD-DC62587203FA}" srcId="{67DF7696-31F8-4BDC-A9D1-C27E0EE1D657}" destId="{FC37EE57-97F2-4EA5-AC8A-9A1AB4E6BB1C}" srcOrd="5" destOrd="0" parTransId="{F25C3F31-0E37-43B8-862B-0E18DA7D386E}" sibTransId="{0CF7713E-6ADA-40A3-9C9F-917939206C51}"/>
    <dgm:cxn modelId="{553E923D-874F-4E68-8359-203E4DDBE622}" srcId="{67DF7696-31F8-4BDC-A9D1-C27E0EE1D657}" destId="{6FE39DBE-364F-4872-95E2-8323F0C5F130}" srcOrd="3" destOrd="0" parTransId="{1950E2E1-F578-46C9-8A63-EE704DE29FB5}" sibTransId="{7B7DD90E-89B3-485B-A202-2EB4BEEB06E1}"/>
    <dgm:cxn modelId="{546B9447-8757-4C43-AC3A-4E171992EBC2}" srcId="{8DE58A36-67E7-413C-8163-3E146674176C}" destId="{67DF7696-31F8-4BDC-A9D1-C27E0EE1D657}" srcOrd="0" destOrd="0" parTransId="{065BF9EA-3CCC-4ABD-868E-4448861B971A}" sibTransId="{FD59B096-8115-40DC-9CDF-7E2E5A1DC21D}"/>
    <dgm:cxn modelId="{31470C63-D710-4AA0-8AFC-5D5900055CCC}" srcId="{67DF7696-31F8-4BDC-A9D1-C27E0EE1D657}" destId="{58542062-C5E8-41BD-B38E-8C1C3F3D46B0}" srcOrd="2" destOrd="0" parTransId="{505F6F2F-4F6C-48C2-9BD4-661EBA2384B7}" sibTransId="{19D6B2D0-5E67-46D9-A35B-06113118403C}"/>
    <dgm:cxn modelId="{6EA2A077-ECBC-FF42-8E0B-F8FE14621239}" type="presOf" srcId="{FC37EE57-97F2-4EA5-AC8A-9A1AB4E6BB1C}" destId="{E16BE555-C682-364A-9DC6-C126122A65FB}" srcOrd="0" destOrd="5" presId="urn:microsoft.com/office/officeart/2005/8/layout/hList1"/>
    <dgm:cxn modelId="{AAD51F7D-8FF1-4D51-A5D1-78DD9367E1A0}" srcId="{4EC13DA6-06F9-4074-8029-C1D793677A4E}" destId="{3A48157A-BD36-4BE0-B0A1-27587D7FD461}" srcOrd="2" destOrd="0" parTransId="{077DE874-005F-4511-A150-B6BCC311EDA8}" sibTransId="{C924BCC3-4A5E-42E2-A6B7-FA7BFA284FAC}"/>
    <dgm:cxn modelId="{1863CE91-2CCC-2943-87C1-80D9391453DC}" type="presOf" srcId="{4EC13DA6-06F9-4074-8029-C1D793677A4E}" destId="{DC2D1F35-7B66-4241-8A77-618FF6D8CAAD}" srcOrd="0" destOrd="0" presId="urn:microsoft.com/office/officeart/2005/8/layout/hList1"/>
    <dgm:cxn modelId="{534768AC-FDE7-42D4-89F4-B15E7774D17B}" srcId="{67DF7696-31F8-4BDC-A9D1-C27E0EE1D657}" destId="{AF6901A2-627A-4E4F-AB4B-A3474BCE27AC}" srcOrd="0" destOrd="0" parTransId="{F2FAEDAF-7C62-468A-BFC3-9082EE59521C}" sibTransId="{999F327A-1193-45D1-A2BA-3FC57EAEF2C6}"/>
    <dgm:cxn modelId="{80A51ABB-4A47-F74C-AEB7-4C52095EE1CC}" type="presOf" srcId="{58542062-C5E8-41BD-B38E-8C1C3F3D46B0}" destId="{E16BE555-C682-364A-9DC6-C126122A65FB}" srcOrd="0" destOrd="2" presId="urn:microsoft.com/office/officeart/2005/8/layout/hList1"/>
    <dgm:cxn modelId="{AE4CDFC0-09C0-6241-82C1-BB6341D2B30C}" type="presOf" srcId="{7B8EEBFC-B60A-4B08-94CB-6F67A3F0A5AB}" destId="{ADC110A2-59E7-B24F-8D5E-92B2B17A2531}" srcOrd="0" destOrd="0" presId="urn:microsoft.com/office/officeart/2005/8/layout/hList1"/>
    <dgm:cxn modelId="{9884FDC0-E4FF-439E-B3A1-E123378A8E4A}" srcId="{67DF7696-31F8-4BDC-A9D1-C27E0EE1D657}" destId="{863305BA-61A1-4C93-B632-8983C7983C84}" srcOrd="1" destOrd="0" parTransId="{800CFDD8-0DED-4604-9380-707C9E1693C8}" sibTransId="{6E9C945C-322A-40F9-A285-223B2510E82B}"/>
    <dgm:cxn modelId="{914F15D1-709F-3749-9D02-3E5C24CCFF0A}" type="presOf" srcId="{863305BA-61A1-4C93-B632-8983C7983C84}" destId="{E16BE555-C682-364A-9DC6-C126122A65FB}" srcOrd="0" destOrd="1" presId="urn:microsoft.com/office/officeart/2005/8/layout/hList1"/>
    <dgm:cxn modelId="{7FEDDEDD-CA27-D04C-A1C8-929E6C94F750}" type="presOf" srcId="{67DF7696-31F8-4BDC-A9D1-C27E0EE1D657}" destId="{D46D2EE2-1341-4343-9F5A-DBD5264922EE}" srcOrd="0" destOrd="0" presId="urn:microsoft.com/office/officeart/2005/8/layout/hList1"/>
    <dgm:cxn modelId="{400D85EA-0BAA-4322-975F-AAA2F482F00D}" srcId="{8DE58A36-67E7-413C-8163-3E146674176C}" destId="{4EC13DA6-06F9-4074-8029-C1D793677A4E}" srcOrd="1" destOrd="0" parTransId="{C7C437F1-3F98-443E-ADEE-CBF4BC1AA32D}" sibTransId="{372D624C-98D5-41BF-AC21-5DD0350626A9}"/>
    <dgm:cxn modelId="{5386AD75-4EAC-A042-B9BC-B71EE75D49E5}" type="presParOf" srcId="{522FF6B8-27B8-9749-967B-E0404ADAD22C}" destId="{B2A926C6-BB1C-A449-B275-567FC68C7A3E}" srcOrd="0" destOrd="0" presId="urn:microsoft.com/office/officeart/2005/8/layout/hList1"/>
    <dgm:cxn modelId="{6DB55C05-D51C-C846-95CE-64D4B8B72505}" type="presParOf" srcId="{B2A926C6-BB1C-A449-B275-567FC68C7A3E}" destId="{D46D2EE2-1341-4343-9F5A-DBD5264922EE}" srcOrd="0" destOrd="0" presId="urn:microsoft.com/office/officeart/2005/8/layout/hList1"/>
    <dgm:cxn modelId="{FCED8415-1682-484B-90D5-9C09458F6500}" type="presParOf" srcId="{B2A926C6-BB1C-A449-B275-567FC68C7A3E}" destId="{E16BE555-C682-364A-9DC6-C126122A65FB}" srcOrd="1" destOrd="0" presId="urn:microsoft.com/office/officeart/2005/8/layout/hList1"/>
    <dgm:cxn modelId="{1DCA035E-676C-4E40-93B9-0373717EE752}" type="presParOf" srcId="{522FF6B8-27B8-9749-967B-E0404ADAD22C}" destId="{93059F81-904A-CB4C-8789-60DB40B52275}" srcOrd="1" destOrd="0" presId="urn:microsoft.com/office/officeart/2005/8/layout/hList1"/>
    <dgm:cxn modelId="{35FFBB0E-64CD-EC42-BFBC-12F60F8F927C}" type="presParOf" srcId="{522FF6B8-27B8-9749-967B-E0404ADAD22C}" destId="{9C3E7114-F675-DC4D-B8A2-DCB90CBB9A1E}" srcOrd="2" destOrd="0" presId="urn:microsoft.com/office/officeart/2005/8/layout/hList1"/>
    <dgm:cxn modelId="{B1BC981F-3AE8-2F4C-AE1E-BC5758B81A4F}" type="presParOf" srcId="{9C3E7114-F675-DC4D-B8A2-DCB90CBB9A1E}" destId="{DC2D1F35-7B66-4241-8A77-618FF6D8CAAD}" srcOrd="0" destOrd="0" presId="urn:microsoft.com/office/officeart/2005/8/layout/hList1"/>
    <dgm:cxn modelId="{123F32BB-31C6-F54D-9E16-619FEBF6B90C}" type="presParOf" srcId="{9C3E7114-F675-DC4D-B8A2-DCB90CBB9A1E}" destId="{ADC110A2-59E7-B24F-8D5E-92B2B17A253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864EE-0D66-004C-9716-D0AEE4AB7577}">
      <dsp:nvSpPr>
        <dsp:cNvPr id="0" name=""/>
        <dsp:cNvSpPr/>
      </dsp:nvSpPr>
      <dsp:spPr>
        <a:xfrm>
          <a:off x="0" y="69619"/>
          <a:ext cx="5000124" cy="83537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1945</a:t>
          </a:r>
          <a:r>
            <a:rPr lang="en-GB" sz="2100" kern="1200"/>
            <a:t>-mid-1960s: nationalist agitation and decolonisation</a:t>
          </a:r>
          <a:endParaRPr lang="en-US" sz="2100" kern="1200"/>
        </a:p>
      </dsp:txBody>
      <dsp:txXfrm>
        <a:off x="40780" y="110399"/>
        <a:ext cx="4918564" cy="753819"/>
      </dsp:txXfrm>
    </dsp:sp>
    <dsp:sp modelId="{52162BD5-6932-1647-B2B8-5597CCDF5E9E}">
      <dsp:nvSpPr>
        <dsp:cNvPr id="0" name=""/>
        <dsp:cNvSpPr/>
      </dsp:nvSpPr>
      <dsp:spPr>
        <a:xfrm>
          <a:off x="0" y="965479"/>
          <a:ext cx="5000124" cy="835379"/>
        </a:xfrm>
        <a:prstGeom prst="roundRect">
          <a:avLst/>
        </a:prstGeom>
        <a:gradFill rotWithShape="0">
          <a:gsLst>
            <a:gs pos="0">
              <a:schemeClr val="accent5">
                <a:hueOff val="-1470669"/>
                <a:satOff val="-2046"/>
                <a:lumOff val="-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470669"/>
                <a:satOff val="-2046"/>
                <a:lumOff val="-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470669"/>
                <a:satOff val="-2046"/>
                <a:lumOff val="-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Early 1960s: Congo Crisis – a turning point?</a:t>
          </a:r>
          <a:endParaRPr lang="en-US" sz="2100" kern="1200"/>
        </a:p>
      </dsp:txBody>
      <dsp:txXfrm>
        <a:off x="40780" y="1006259"/>
        <a:ext cx="4918564" cy="753819"/>
      </dsp:txXfrm>
    </dsp:sp>
    <dsp:sp modelId="{1DB25838-4847-F444-9047-6AA4E943F78C}">
      <dsp:nvSpPr>
        <dsp:cNvPr id="0" name=""/>
        <dsp:cNvSpPr/>
      </dsp:nvSpPr>
      <dsp:spPr>
        <a:xfrm>
          <a:off x="0" y="1861339"/>
          <a:ext cx="5000124" cy="835379"/>
        </a:xfrm>
        <a:prstGeom prst="roundRect">
          <a:avLst/>
        </a:prstGeom>
        <a:gradFill rotWithShape="0">
          <a:gsLst>
            <a:gs pos="0">
              <a:schemeClr val="accent5">
                <a:hueOff val="-2941338"/>
                <a:satOff val="-4091"/>
                <a:lumOff val="-15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941338"/>
                <a:satOff val="-4091"/>
                <a:lumOff val="-15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941338"/>
                <a:satOff val="-4091"/>
                <a:lumOff val="-15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Late 1960s onwards: military coups and authoritarian rule</a:t>
          </a:r>
          <a:endParaRPr lang="en-US" sz="2100" kern="1200"/>
        </a:p>
      </dsp:txBody>
      <dsp:txXfrm>
        <a:off x="40780" y="1902119"/>
        <a:ext cx="4918564" cy="753819"/>
      </dsp:txXfrm>
    </dsp:sp>
    <dsp:sp modelId="{40F96DF9-7C1C-7B49-A494-91F4F809962A}">
      <dsp:nvSpPr>
        <dsp:cNvPr id="0" name=""/>
        <dsp:cNvSpPr/>
      </dsp:nvSpPr>
      <dsp:spPr>
        <a:xfrm>
          <a:off x="0" y="2757200"/>
          <a:ext cx="5000124" cy="835379"/>
        </a:xfrm>
        <a:prstGeom prst="roundRect">
          <a:avLst/>
        </a:prstGeom>
        <a:gradFill rotWithShape="0">
          <a:gsLst>
            <a:gs pos="0">
              <a:schemeClr val="accent5">
                <a:hueOff val="-4412007"/>
                <a:satOff val="-6137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412007"/>
                <a:satOff val="-6137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412007"/>
                <a:satOff val="-6137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1970s: the ‘second wave’ of liberation; economic crisis</a:t>
          </a:r>
          <a:endParaRPr lang="en-US" sz="2100" kern="1200"/>
        </a:p>
      </dsp:txBody>
      <dsp:txXfrm>
        <a:off x="40780" y="2797980"/>
        <a:ext cx="4918564" cy="753819"/>
      </dsp:txXfrm>
    </dsp:sp>
    <dsp:sp modelId="{1DD96AA6-55A3-9448-92D0-E9FAA53C9193}">
      <dsp:nvSpPr>
        <dsp:cNvPr id="0" name=""/>
        <dsp:cNvSpPr/>
      </dsp:nvSpPr>
      <dsp:spPr>
        <a:xfrm>
          <a:off x="0" y="3653060"/>
          <a:ext cx="5000124" cy="835379"/>
        </a:xfrm>
        <a:prstGeom prst="roundRect">
          <a:avLst/>
        </a:prstGeom>
        <a:gradFill rotWithShape="0">
          <a:gsLst>
            <a:gs pos="0">
              <a:schemeClr val="accent5">
                <a:hueOff val="-5882676"/>
                <a:satOff val="-8182"/>
                <a:lumOff val="-31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882676"/>
                <a:satOff val="-8182"/>
                <a:lumOff val="-31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882676"/>
                <a:satOff val="-8182"/>
                <a:lumOff val="-31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1980s: structural adjustment reforms</a:t>
          </a:r>
          <a:endParaRPr lang="en-US" sz="2100" kern="1200"/>
        </a:p>
      </dsp:txBody>
      <dsp:txXfrm>
        <a:off x="40780" y="3693840"/>
        <a:ext cx="4918564" cy="753819"/>
      </dsp:txXfrm>
    </dsp:sp>
    <dsp:sp modelId="{CA763D10-4CAD-B242-A940-25AE5115EC11}">
      <dsp:nvSpPr>
        <dsp:cNvPr id="0" name=""/>
        <dsp:cNvSpPr/>
      </dsp:nvSpPr>
      <dsp:spPr>
        <a:xfrm>
          <a:off x="0" y="4548920"/>
          <a:ext cx="5000124" cy="835379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End of the Cold War: democratisation and civil war</a:t>
          </a:r>
          <a:endParaRPr lang="en-US" sz="2100" kern="1200"/>
        </a:p>
      </dsp:txBody>
      <dsp:txXfrm>
        <a:off x="40780" y="4589700"/>
        <a:ext cx="4918564" cy="753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3E78B-2B60-754A-ABA4-359BA274A8B0}">
      <dsp:nvSpPr>
        <dsp:cNvPr id="0" name=""/>
        <dsp:cNvSpPr/>
      </dsp:nvSpPr>
      <dsp:spPr>
        <a:xfrm>
          <a:off x="0" y="2532408"/>
          <a:ext cx="5788589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DF9ABE-67AF-8E47-8295-868463C9FAE9}">
      <dsp:nvSpPr>
        <dsp:cNvPr id="0" name=""/>
        <dsp:cNvSpPr/>
      </dsp:nvSpPr>
      <dsp:spPr>
        <a:xfrm>
          <a:off x="118485" y="1570092"/>
          <a:ext cx="1696328" cy="6077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1945–1953</a:t>
          </a:r>
        </a:p>
      </dsp:txBody>
      <dsp:txXfrm>
        <a:off x="118485" y="1570092"/>
        <a:ext cx="1696328" cy="607777"/>
      </dsp:txXfrm>
    </dsp:sp>
    <dsp:sp modelId="{6B8349A6-B72E-F248-B201-6377C1B085B3}">
      <dsp:nvSpPr>
        <dsp:cNvPr id="0" name=""/>
        <dsp:cNvSpPr/>
      </dsp:nvSpPr>
      <dsp:spPr>
        <a:xfrm>
          <a:off x="118485" y="594182"/>
          <a:ext cx="1696328" cy="9759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Little interest in Africa under Stalin</a:t>
          </a:r>
        </a:p>
      </dsp:txBody>
      <dsp:txXfrm>
        <a:off x="118485" y="594182"/>
        <a:ext cx="1696328" cy="975910"/>
      </dsp:txXfrm>
    </dsp:sp>
    <dsp:sp modelId="{7FE7B260-F45D-BC40-A7EC-2F21C702FE6C}">
      <dsp:nvSpPr>
        <dsp:cNvPr id="0" name=""/>
        <dsp:cNvSpPr/>
      </dsp:nvSpPr>
      <dsp:spPr>
        <a:xfrm>
          <a:off x="966649" y="2177870"/>
          <a:ext cx="0" cy="354537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147BC-52A6-5D44-BB08-F67ED8DF6BAF}">
      <dsp:nvSpPr>
        <dsp:cNvPr id="0" name=""/>
        <dsp:cNvSpPr/>
      </dsp:nvSpPr>
      <dsp:spPr>
        <a:xfrm>
          <a:off x="1082308" y="2886945"/>
          <a:ext cx="1696328" cy="6077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Late 1950s</a:t>
          </a:r>
        </a:p>
      </dsp:txBody>
      <dsp:txXfrm>
        <a:off x="1082308" y="2886945"/>
        <a:ext cx="1696328" cy="607777"/>
      </dsp:txXfrm>
    </dsp:sp>
    <dsp:sp modelId="{F5F8494C-DB55-1540-9FD2-A47F8493DD4C}">
      <dsp:nvSpPr>
        <dsp:cNvPr id="0" name=""/>
        <dsp:cNvSpPr/>
      </dsp:nvSpPr>
      <dsp:spPr>
        <a:xfrm>
          <a:off x="1081290" y="3494723"/>
          <a:ext cx="1698363" cy="14542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Khrushchev engagement, but Soviet ‘development model’ fails</a:t>
          </a:r>
        </a:p>
      </dsp:txBody>
      <dsp:txXfrm>
        <a:off x="1081290" y="3494723"/>
        <a:ext cx="1698363" cy="1454298"/>
      </dsp:txXfrm>
    </dsp:sp>
    <dsp:sp modelId="{2BEA469F-B102-774E-8333-F38A54C51EC9}">
      <dsp:nvSpPr>
        <dsp:cNvPr id="0" name=""/>
        <dsp:cNvSpPr/>
      </dsp:nvSpPr>
      <dsp:spPr>
        <a:xfrm>
          <a:off x="1930472" y="2532407"/>
          <a:ext cx="0" cy="354537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5AC0A-F63F-8A42-A8C0-FEAC013C2FB3}">
      <dsp:nvSpPr>
        <dsp:cNvPr id="0" name=""/>
        <dsp:cNvSpPr/>
      </dsp:nvSpPr>
      <dsp:spPr>
        <a:xfrm rot="2700000">
          <a:off x="927254" y="2493012"/>
          <a:ext cx="78790" cy="78790"/>
        </a:xfrm>
        <a:prstGeom prst="rect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C6B00E-2814-6842-9056-32AAB070CDD7}">
      <dsp:nvSpPr>
        <dsp:cNvPr id="0" name=""/>
        <dsp:cNvSpPr/>
      </dsp:nvSpPr>
      <dsp:spPr>
        <a:xfrm rot="2700000">
          <a:off x="1891077" y="2493012"/>
          <a:ext cx="78790" cy="78790"/>
        </a:xfrm>
        <a:prstGeom prst="rect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9CCA54-78BC-3F49-AA06-5BB5B0C4E580}">
      <dsp:nvSpPr>
        <dsp:cNvPr id="0" name=""/>
        <dsp:cNvSpPr/>
      </dsp:nvSpPr>
      <dsp:spPr>
        <a:xfrm>
          <a:off x="2046130" y="1570092"/>
          <a:ext cx="1696328" cy="6077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1960s</a:t>
          </a:r>
        </a:p>
      </dsp:txBody>
      <dsp:txXfrm>
        <a:off x="2046130" y="1570092"/>
        <a:ext cx="1696328" cy="607777"/>
      </dsp:txXfrm>
    </dsp:sp>
    <dsp:sp modelId="{1C1B205C-72A6-0E4E-8A89-21652EE6B06B}">
      <dsp:nvSpPr>
        <dsp:cNvPr id="0" name=""/>
        <dsp:cNvSpPr/>
      </dsp:nvSpPr>
      <dsp:spPr>
        <a:xfrm>
          <a:off x="2046130" y="364555"/>
          <a:ext cx="1696328" cy="12055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Policy dominated by Sino-Soviet rivalry</a:t>
          </a:r>
        </a:p>
      </dsp:txBody>
      <dsp:txXfrm>
        <a:off x="2046130" y="364555"/>
        <a:ext cx="1696328" cy="1205537"/>
      </dsp:txXfrm>
    </dsp:sp>
    <dsp:sp modelId="{B89695A7-4856-1C45-9A02-42D0DF7DF374}">
      <dsp:nvSpPr>
        <dsp:cNvPr id="0" name=""/>
        <dsp:cNvSpPr/>
      </dsp:nvSpPr>
      <dsp:spPr>
        <a:xfrm>
          <a:off x="2894295" y="2177870"/>
          <a:ext cx="0" cy="354537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E3EC8-CE40-2948-B229-CC1C3BE63C4B}">
      <dsp:nvSpPr>
        <dsp:cNvPr id="0" name=""/>
        <dsp:cNvSpPr/>
      </dsp:nvSpPr>
      <dsp:spPr>
        <a:xfrm>
          <a:off x="3009953" y="2886945"/>
          <a:ext cx="1696328" cy="6077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1970s</a:t>
          </a:r>
        </a:p>
      </dsp:txBody>
      <dsp:txXfrm>
        <a:off x="3009953" y="2886945"/>
        <a:ext cx="1696328" cy="607777"/>
      </dsp:txXfrm>
    </dsp:sp>
    <dsp:sp modelId="{755D95AC-6D23-0945-939C-C7EDB489F0D1}">
      <dsp:nvSpPr>
        <dsp:cNvPr id="0" name=""/>
        <dsp:cNvSpPr/>
      </dsp:nvSpPr>
      <dsp:spPr>
        <a:xfrm>
          <a:off x="3009953" y="3494723"/>
          <a:ext cx="1696328" cy="12055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Revolutions in Angola, Mozambique, and Ethiopia</a:t>
          </a:r>
        </a:p>
      </dsp:txBody>
      <dsp:txXfrm>
        <a:off x="3009953" y="3494723"/>
        <a:ext cx="1696328" cy="1205537"/>
      </dsp:txXfrm>
    </dsp:sp>
    <dsp:sp modelId="{E215D6B8-9D2F-B247-9B71-347A9626246C}">
      <dsp:nvSpPr>
        <dsp:cNvPr id="0" name=""/>
        <dsp:cNvSpPr/>
      </dsp:nvSpPr>
      <dsp:spPr>
        <a:xfrm>
          <a:off x="3858117" y="2532407"/>
          <a:ext cx="0" cy="354537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99067-85BA-1F47-8A05-8B6A91BAF857}">
      <dsp:nvSpPr>
        <dsp:cNvPr id="0" name=""/>
        <dsp:cNvSpPr/>
      </dsp:nvSpPr>
      <dsp:spPr>
        <a:xfrm rot="2700000">
          <a:off x="2854899" y="2493012"/>
          <a:ext cx="78790" cy="78790"/>
        </a:xfrm>
        <a:prstGeom prst="rect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BF11061-6325-A941-B1CB-ADB04569734E}">
      <dsp:nvSpPr>
        <dsp:cNvPr id="0" name=""/>
        <dsp:cNvSpPr/>
      </dsp:nvSpPr>
      <dsp:spPr>
        <a:xfrm rot="2700000">
          <a:off x="3818722" y="2493012"/>
          <a:ext cx="78790" cy="78790"/>
        </a:xfrm>
        <a:prstGeom prst="rect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76CF12F-FECA-7C4E-95C7-82ADCE83D655}">
      <dsp:nvSpPr>
        <dsp:cNvPr id="0" name=""/>
        <dsp:cNvSpPr/>
      </dsp:nvSpPr>
      <dsp:spPr>
        <a:xfrm>
          <a:off x="3973776" y="1570092"/>
          <a:ext cx="1696328" cy="6077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1980s</a:t>
          </a:r>
        </a:p>
      </dsp:txBody>
      <dsp:txXfrm>
        <a:off x="3973776" y="1570092"/>
        <a:ext cx="1696328" cy="607777"/>
      </dsp:txXfrm>
    </dsp:sp>
    <dsp:sp modelId="{CCB0A792-077B-AF42-8FC5-C1ED4427BD32}">
      <dsp:nvSpPr>
        <dsp:cNvPr id="0" name=""/>
        <dsp:cNvSpPr/>
      </dsp:nvSpPr>
      <dsp:spPr>
        <a:xfrm>
          <a:off x="3973776" y="115794"/>
          <a:ext cx="1696328" cy="14542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Mid-1980s onwards: withdrawal from Africa under Gorbachev</a:t>
          </a:r>
        </a:p>
      </dsp:txBody>
      <dsp:txXfrm>
        <a:off x="3973776" y="115794"/>
        <a:ext cx="1696328" cy="1454298"/>
      </dsp:txXfrm>
    </dsp:sp>
    <dsp:sp modelId="{2A2F6902-84D1-FF42-8FEB-AC6FE942AF4F}">
      <dsp:nvSpPr>
        <dsp:cNvPr id="0" name=""/>
        <dsp:cNvSpPr/>
      </dsp:nvSpPr>
      <dsp:spPr>
        <a:xfrm>
          <a:off x="4821940" y="2177870"/>
          <a:ext cx="0" cy="354537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BAD40-3E2B-1F48-9128-ADFDE7884FC0}">
      <dsp:nvSpPr>
        <dsp:cNvPr id="0" name=""/>
        <dsp:cNvSpPr/>
      </dsp:nvSpPr>
      <dsp:spPr>
        <a:xfrm rot="2700000">
          <a:off x="4782545" y="2493012"/>
          <a:ext cx="78790" cy="78790"/>
        </a:xfrm>
        <a:prstGeom prst="rect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AA573-1FA5-F24C-B1B8-F5CDF6E5FE35}">
      <dsp:nvSpPr>
        <dsp:cNvPr id="0" name=""/>
        <dsp:cNvSpPr/>
      </dsp:nvSpPr>
      <dsp:spPr>
        <a:xfrm>
          <a:off x="0" y="573683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Local dynamics - ‘Taking off the Cold War lens’ (Connelly)</a:t>
          </a:r>
          <a:endParaRPr lang="en-US" sz="1800" b="1" kern="1200" dirty="0"/>
        </a:p>
      </dsp:txBody>
      <dsp:txXfrm>
        <a:off x="0" y="573683"/>
        <a:ext cx="2464593" cy="1478756"/>
      </dsp:txXfrm>
    </dsp:sp>
    <dsp:sp modelId="{C543C7F7-B0A7-A14B-8DFE-5C6217EC90CA}">
      <dsp:nvSpPr>
        <dsp:cNvPr id="0" name=""/>
        <dsp:cNvSpPr/>
      </dsp:nvSpPr>
      <dsp:spPr>
        <a:xfrm>
          <a:off x="2711053" y="573683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African agency and ‘extraversion’ (</a:t>
          </a:r>
          <a:r>
            <a:rPr lang="en-GB" sz="1800" b="1" kern="1200" dirty="0" err="1"/>
            <a:t>Bayart</a:t>
          </a:r>
          <a:r>
            <a:rPr lang="en-GB" sz="1800" b="1" kern="1200" dirty="0"/>
            <a:t>)</a:t>
          </a:r>
          <a:endParaRPr lang="en-US" sz="1800" b="1" kern="1200" dirty="0"/>
        </a:p>
      </dsp:txBody>
      <dsp:txXfrm>
        <a:off x="2711053" y="573683"/>
        <a:ext cx="2464593" cy="1478756"/>
      </dsp:txXfrm>
    </dsp:sp>
    <dsp:sp modelId="{3C82A44C-6355-AE4F-8F6B-833141762736}">
      <dsp:nvSpPr>
        <dsp:cNvPr id="0" name=""/>
        <dsp:cNvSpPr/>
      </dsp:nvSpPr>
      <dsp:spPr>
        <a:xfrm>
          <a:off x="5422106" y="573683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Creative responses to decolonisation &amp; the global Cold War</a:t>
          </a:r>
          <a:endParaRPr lang="en-US" sz="18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Pan-Africanism, OAU, ‘Bandung moment’, non-alignment, African socialisms, Third </a:t>
          </a:r>
          <a:r>
            <a:rPr lang="en-GB" sz="1200" kern="1200" dirty="0" err="1"/>
            <a:t>Worldism</a:t>
          </a:r>
          <a:endParaRPr lang="en-US" sz="1200" kern="1200" dirty="0"/>
        </a:p>
      </dsp:txBody>
      <dsp:txXfrm>
        <a:off x="5422106" y="573683"/>
        <a:ext cx="2464593" cy="1478756"/>
      </dsp:txXfrm>
    </dsp:sp>
    <dsp:sp modelId="{A4EBCFD2-40F5-1443-B0F2-186A67508D46}">
      <dsp:nvSpPr>
        <dsp:cNvPr id="0" name=""/>
        <dsp:cNvSpPr/>
      </dsp:nvSpPr>
      <dsp:spPr>
        <a:xfrm>
          <a:off x="1355526" y="2298898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Importance of smaller actors - European colonial powers, China, Cuba, South Africa</a:t>
          </a:r>
          <a:endParaRPr lang="en-US" sz="1800" b="1" kern="1200" dirty="0"/>
        </a:p>
      </dsp:txBody>
      <dsp:txXfrm>
        <a:off x="1355526" y="2298898"/>
        <a:ext cx="2464593" cy="1478756"/>
      </dsp:txXfrm>
    </dsp:sp>
    <dsp:sp modelId="{80540592-D268-0748-B580-F106F67CC88E}">
      <dsp:nvSpPr>
        <dsp:cNvPr id="0" name=""/>
        <dsp:cNvSpPr/>
      </dsp:nvSpPr>
      <dsp:spPr>
        <a:xfrm>
          <a:off x="4066579" y="2298898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Beyond Africa, the global context – geo-politics, domestic super-power politics, global economic shocks</a:t>
          </a:r>
          <a:endParaRPr lang="en-US" sz="1800" b="1" kern="1200" dirty="0"/>
        </a:p>
      </dsp:txBody>
      <dsp:txXfrm>
        <a:off x="4066579" y="2298898"/>
        <a:ext cx="2464593" cy="14787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801B52-CD1A-DE4D-BF78-1E171EB064DA}">
      <dsp:nvSpPr>
        <dsp:cNvPr id="0" name=""/>
        <dsp:cNvSpPr/>
      </dsp:nvSpPr>
      <dsp:spPr>
        <a:xfrm>
          <a:off x="34" y="162739"/>
          <a:ext cx="3296997" cy="576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Post-colonial inheritance</a:t>
          </a:r>
          <a:endParaRPr lang="en-US" sz="2000" kern="1200"/>
        </a:p>
      </dsp:txBody>
      <dsp:txXfrm>
        <a:off x="34" y="162739"/>
        <a:ext cx="3296997" cy="576000"/>
      </dsp:txXfrm>
    </dsp:sp>
    <dsp:sp modelId="{C3C34FD5-CB57-FF47-9594-2F84A56571E7}">
      <dsp:nvSpPr>
        <dsp:cNvPr id="0" name=""/>
        <dsp:cNvSpPr/>
      </dsp:nvSpPr>
      <dsp:spPr>
        <a:xfrm>
          <a:off x="34" y="738739"/>
          <a:ext cx="3296997" cy="334032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A moment of possibility</a:t>
          </a:r>
          <a:br>
            <a:rPr lang="en-GB" sz="2000" kern="1200"/>
          </a:br>
          <a:r>
            <a:rPr lang="en-GB" sz="2000" kern="1200"/>
            <a:t>Weakness of post-colonial economies and institutions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Lack of skilled manpower and its consequences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The ‘gatekeeper state’ (Cooper)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Southern Africa: liberation movements in government on a war footing</a:t>
          </a:r>
          <a:endParaRPr lang="en-US" sz="2000" kern="1200"/>
        </a:p>
      </dsp:txBody>
      <dsp:txXfrm>
        <a:off x="34" y="738739"/>
        <a:ext cx="3296997" cy="3340321"/>
      </dsp:txXfrm>
    </dsp:sp>
    <dsp:sp modelId="{B83A9786-B303-A54B-A8DE-B24FBCA810EE}">
      <dsp:nvSpPr>
        <dsp:cNvPr id="0" name=""/>
        <dsp:cNvSpPr/>
      </dsp:nvSpPr>
      <dsp:spPr>
        <a:xfrm>
          <a:off x="3758611" y="162739"/>
          <a:ext cx="3296997" cy="576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Borders</a:t>
          </a:r>
          <a:endParaRPr lang="en-US" sz="2000" kern="1200"/>
        </a:p>
      </dsp:txBody>
      <dsp:txXfrm>
        <a:off x="3758611" y="162739"/>
        <a:ext cx="3296997" cy="576000"/>
      </dsp:txXfrm>
    </dsp:sp>
    <dsp:sp modelId="{D46DC197-A89F-1548-9C7F-931A085BFBAF}">
      <dsp:nvSpPr>
        <dsp:cNvPr id="0" name=""/>
        <dsp:cNvSpPr/>
      </dsp:nvSpPr>
      <dsp:spPr>
        <a:xfrm>
          <a:off x="3758611" y="738739"/>
          <a:ext cx="3296997" cy="334032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Problem of ‘arbitrary’ frontiers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Katangese secession and the establishment of the OAU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An Achilles’ Heel for African unity?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The Cold War and the nation-state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Fixed</a:t>
          </a:r>
          <a:r>
            <a:rPr lang="is-IS" sz="2000" kern="1200"/>
            <a:t>… but porous</a:t>
          </a:r>
          <a:endParaRPr lang="en-US" sz="2000" kern="1200"/>
        </a:p>
      </dsp:txBody>
      <dsp:txXfrm>
        <a:off x="3758611" y="738739"/>
        <a:ext cx="3296997" cy="33403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B4EF0-A26E-C044-8927-36D63F35EA29}">
      <dsp:nvSpPr>
        <dsp:cNvPr id="0" name=""/>
        <dsp:cNvSpPr/>
      </dsp:nvSpPr>
      <dsp:spPr>
        <a:xfrm>
          <a:off x="34" y="21200"/>
          <a:ext cx="3296997" cy="576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Identities</a:t>
          </a:r>
          <a:endParaRPr lang="en-US" sz="2000" kern="1200"/>
        </a:p>
      </dsp:txBody>
      <dsp:txXfrm>
        <a:off x="34" y="21200"/>
        <a:ext cx="3296997" cy="576000"/>
      </dsp:txXfrm>
    </dsp:sp>
    <dsp:sp modelId="{B18255DC-6F00-5A45-90BA-685A9144A909}">
      <dsp:nvSpPr>
        <dsp:cNvPr id="0" name=""/>
        <dsp:cNvSpPr/>
      </dsp:nvSpPr>
      <dsp:spPr>
        <a:xfrm>
          <a:off x="34" y="597200"/>
          <a:ext cx="3296997" cy="36233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Alternative nationalisms – Katanga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Cosmopolitanism and its discontents – Zanzibar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Irredentism and destabilisation – Somalia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White minority rule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Split liberation movements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Race and gender – student experiences in the Eastern Bloc</a:t>
          </a:r>
          <a:endParaRPr lang="en-US" sz="2000" kern="1200"/>
        </a:p>
      </dsp:txBody>
      <dsp:txXfrm>
        <a:off x="34" y="597200"/>
        <a:ext cx="3296997" cy="3623399"/>
      </dsp:txXfrm>
    </dsp:sp>
    <dsp:sp modelId="{927B58C0-5863-214C-8595-F33E4B289E09}">
      <dsp:nvSpPr>
        <dsp:cNvPr id="0" name=""/>
        <dsp:cNvSpPr/>
      </dsp:nvSpPr>
      <dsp:spPr>
        <a:xfrm>
          <a:off x="3758611" y="21200"/>
          <a:ext cx="3296997" cy="576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Geopolitics</a:t>
          </a:r>
          <a:endParaRPr lang="en-US" sz="2000" kern="1200"/>
        </a:p>
      </dsp:txBody>
      <dsp:txXfrm>
        <a:off x="3758611" y="21200"/>
        <a:ext cx="3296997" cy="576000"/>
      </dsp:txXfrm>
    </dsp:sp>
    <dsp:sp modelId="{1997AF84-940F-4B4E-AC9F-56D49148D824}">
      <dsp:nvSpPr>
        <dsp:cNvPr id="0" name=""/>
        <dsp:cNvSpPr/>
      </dsp:nvSpPr>
      <dsp:spPr>
        <a:xfrm>
          <a:off x="3758611" y="597200"/>
          <a:ext cx="3296997" cy="36233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Congo – Frantz Fanon’s ‘trigger’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Horn of Africa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South Africa and the geopolitics of white minority rule</a:t>
          </a:r>
          <a:endParaRPr lang="en-US" sz="2000" kern="1200"/>
        </a:p>
      </dsp:txBody>
      <dsp:txXfrm>
        <a:off x="3758611" y="597200"/>
        <a:ext cx="3296997" cy="36233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D2EE2-1341-4343-9F5A-DBD5264922EE}">
      <dsp:nvSpPr>
        <dsp:cNvPr id="0" name=""/>
        <dsp:cNvSpPr/>
      </dsp:nvSpPr>
      <dsp:spPr>
        <a:xfrm>
          <a:off x="34" y="21200"/>
          <a:ext cx="3296997" cy="576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Development models</a:t>
          </a:r>
          <a:endParaRPr lang="en-US" sz="2000" kern="1200"/>
        </a:p>
      </dsp:txBody>
      <dsp:txXfrm>
        <a:off x="34" y="21200"/>
        <a:ext cx="3296997" cy="576000"/>
      </dsp:txXfrm>
    </dsp:sp>
    <dsp:sp modelId="{E16BE555-C682-364A-9DC6-C126122A65FB}">
      <dsp:nvSpPr>
        <dsp:cNvPr id="0" name=""/>
        <dsp:cNvSpPr/>
      </dsp:nvSpPr>
      <dsp:spPr>
        <a:xfrm>
          <a:off x="34" y="597200"/>
          <a:ext cx="3296997" cy="36233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Westad: Cold War as a clash of competing development models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Soviet-style Marxism and Africa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American modernisation theory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The Chinese alternative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African socialism(s)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Development as neo-imperialism?</a:t>
          </a:r>
          <a:endParaRPr lang="en-US" sz="2000" kern="1200"/>
        </a:p>
      </dsp:txBody>
      <dsp:txXfrm>
        <a:off x="34" y="597200"/>
        <a:ext cx="3296997" cy="3623399"/>
      </dsp:txXfrm>
    </dsp:sp>
    <dsp:sp modelId="{DC2D1F35-7B66-4241-8A77-618FF6D8CAAD}">
      <dsp:nvSpPr>
        <dsp:cNvPr id="0" name=""/>
        <dsp:cNvSpPr/>
      </dsp:nvSpPr>
      <dsp:spPr>
        <a:xfrm>
          <a:off x="3758611" y="21200"/>
          <a:ext cx="3296997" cy="576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Ideology</a:t>
          </a:r>
          <a:endParaRPr lang="en-US" sz="2000" kern="1200"/>
        </a:p>
      </dsp:txBody>
      <dsp:txXfrm>
        <a:off x="3758611" y="21200"/>
        <a:ext cx="3296997" cy="576000"/>
      </dsp:txXfrm>
    </dsp:sp>
    <dsp:sp modelId="{ADC110A2-59E7-B24F-8D5E-92B2B17A2531}">
      <dsp:nvSpPr>
        <dsp:cNvPr id="0" name=""/>
        <dsp:cNvSpPr/>
      </dsp:nvSpPr>
      <dsp:spPr>
        <a:xfrm>
          <a:off x="3758611" y="597200"/>
          <a:ext cx="3296997" cy="36233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Can we separate ’ideology’ from ’pragmatism’?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How does ideology change over time and in what circumstances?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Taking African ideological claims seriously</a:t>
          </a:r>
          <a:r>
            <a:rPr lang="is-IS" sz="2000" kern="1200"/>
            <a:t>…</a:t>
          </a:r>
          <a:endParaRPr lang="en-US" sz="2000" kern="1200"/>
        </a:p>
      </dsp:txBody>
      <dsp:txXfrm>
        <a:off x="3758611" y="597200"/>
        <a:ext cx="3296997" cy="3623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7/3/layout/HorizontalLabelsTimeline">
  <dgm:title val="Horizontal Labels Timeline"/>
  <dgm:desc val="Use to show a list of events in chronological order. The rectangular shape contains the description while the date is shown immediately below. It can display a large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/>
    </dgm:constrLst>
    <dgm:layoutNode name="divider" styleLbl="fgAcc1">
      <dgm:alg type="sp"/>
      <dgm:shape xmlns:r="http://schemas.openxmlformats.org/officeDocument/2006/relationships" type="line" r:blip="" zOrderOff="-1">
        <dgm:adjLst/>
      </dgm:shap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hoose name="constrBasedOnChildrenCount">
        <dgm:if name="constrForTwoChildren" axis="ch" ptType="node" func="cnt" op="lte" val="2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0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if>
        <dgm:else name="constrForRest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-0.5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else>
      </dgm:choose>
      <dgm:forEach name="nodesForEach" axis="ch" ptType="node">
        <dgm:layoutNode name="composite">
          <dgm:alg type="composite"/>
          <dgm:shape xmlns:r="http://schemas.openxmlformats.org/officeDocument/2006/relationships" r:blip="">
            <dgm:adjLst/>
          </dgm:shape>
          <dgm:choose name="CaseForPlacingNodesAboveAndBelowDivider">
            <dgm:if name="CaseForPlacingNodeAboveDivider" axis="self" ptType="node" func="posOdd" op="equ" val="1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31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b" for="ch" forName="L2TextContainerWrapper" refType="h" fact="0.31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43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.5"/>
              </dgm:constrLst>
            </dgm:if>
            <dgm:else name="CaseForPlacingNodeBelowDivider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57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t" for="ch" forName="L2TextContainerWrapper" refType="h" fact="0.69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5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"/>
              </dgm:constrLst>
            </dgm:else>
          </dgm:choose>
          <dgm:layoutNode name="L1TextContainer" styleLbl="alignNode1">
            <dgm:varLst>
              <dgm:chMax val="1"/>
              <dgm:chPref val="1"/>
              <dgm:bulletEnabled val="1"/>
            </dgm:varLst>
            <dgm:alg type="tx">
              <dgm:param type="txAnchorVert" val="mid"/>
              <dgm:param type="parTxLTRAlign" val="ctr"/>
              <dgm:param type="parTxRTLAlign" val="ctr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tMarg" refType="primFontSz" fact="0.4"/>
              <dgm:constr type="bMarg" refType="primFontSz" fact="0.4"/>
              <dgm:constr type="lMarg" refType="primFontSz" fact="0.4"/>
              <dgm:constr type="rMarg" refType="primFontSz" fact="0.4"/>
            </dgm:constrLst>
            <dgm:ruleLst>
              <dgm:rule type="primFontSz" val="14" fact="NaN" max="NaN"/>
            </dgm:ruleLst>
          </dgm:layoutNode>
          <dgm:layoutNode name="L2TextContainerWrapper">
            <dgm:varLst>
              <dgm:bulletEnabled val="1"/>
            </dgm:varLst>
            <dgm:alg type="composite"/>
            <dgm:choose name="L2TextContainerConstr">
              <dgm:if name="CaseForPlacingL2TextContaineAboveDivider" axis="self" ptType="node" func="posOdd" op="equ" val="1">
                <dgm:constrLst>
                  <dgm:constr type="h" for="ch" forName="L2TextContainer" refType="h" fact="0.39"/>
                  <dgm:constr type="b" for="ch" forName="L2TextContainer" refType="h"/>
                  <dgm:constr type="h" for="ch" forName="FlexibleEmptyPlaceHolder" refType="h" fact="0.61"/>
                </dgm:constrLst>
              </dgm:if>
              <dgm:else name="CaseForPlacingL2TextContaineBelowDivider">
                <dgm:constrLst>
                  <dgm:constr type="h" for="ch" forName="L2TextContainer" refType="h" fact="0.39"/>
                  <dgm:constr type="h" for="ch" forName="FlexibleEmptyPlaceHolder" refType="h" fact="0.61"/>
                  <dgm:constr type="b" for="ch" forName="FlexibleEmptyPlaceHolder" refType="h"/>
                </dgm:constrLst>
              </dgm:else>
            </dgm:choose>
            <dgm:layoutNode name="L2TextContainer" styleLbl="bgAccFollowNode1" moveWith="L1TextContainer">
              <dgm:choose name="L2TextContainerAlgo">
                <dgm:if name="L2TextContainerAlgoLTR" func="var" arg="dir" op="equ" val="norm">
                  <dgm:alg type="tx">
                    <dgm:param type="txAnchorVert" val="mid"/>
                    <dgm:param type="parTxRTLAlign" val="l"/>
                    <dgm:param type="parTxLTRAlign" val="l"/>
                    <dgm:param type="txAnchorVertCh" val="mid"/>
                    <dgm:param type="shpTxRTLAlignCh" val="l"/>
                    <dgm:param type="shpTxLTRAlignCh" val="l"/>
                  </dgm:alg>
                </dgm:if>
                <dgm:else name="L2TextContainerAlgoRTL">
                  <dgm:alg type="tx">
                    <dgm:param type="txAnchorVert" val="mid"/>
                    <dgm:param type="parTxRTLAlign" val="r"/>
                    <dgm:param type="parTxLTRAlign" val="r"/>
                    <dgm:param type="txAnchorVertCh" val="mid"/>
                    <dgm:param type="shpTxRTLAlignCh" val="r"/>
                    <dgm:param type="shpTxLTRAlignCh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 fact="0.75"/>
                <dgm:constr type="bMarg" refType="primFontSz" fact="0.75"/>
                <dgm:constr type="lMarg" refType="primFontSz" fact="0.75"/>
                <dgm:constr type="rMarg" refType="primFontSz" fact="0.75"/>
              </dgm:constrLst>
              <dgm:ruleLst>
                <dgm:rule type="h" val="INF" fact="NaN" max="NaN"/>
                <dgm:rule type="primFontSz" val="12" fact="NaN" max="NaN"/>
                <dgm:rule type="secFontSz" val="10" fact="NaN" max="NaN"/>
              </dgm:ruleLst>
            </dgm:layoutNode>
            <dgm:layoutNode name="FlexibleEmptyPlaceHolder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</dgm:layoutNode>
          </dgm:layoutNode>
          <dgm:layoutNode name="ConnectLine" styleLbl="sibTrans1D1" moveWith="L1TextContainer">
            <dgm:alg type="sp"/>
            <dgm:shape xmlns:r="http://schemas.openxmlformats.org/officeDocument/2006/relationships" type="line" r:blip="">
              <dgm:adjLst/>
            </dgm:shape>
            <dgm:presOf/>
            <dgm:constrLst/>
          </dgm:layoutNode>
          <dgm:layoutNode name="ConnectorPoint" styleLbl="node1" moveWith="L1TextContainer">
            <dgm:alg type="sp"/>
            <dgm:shape xmlns:r="http://schemas.openxmlformats.org/officeDocument/2006/relationships" rot="45" type="rect" r:blip="" zOrderOff="10">
              <dgm:adjLst/>
              <dgm:extLst>
                <a:ext uri="{B698B0E9-8C71-41B9-8309-B3DCBF30829C}">
                  <dgm1612:spPr xmlns:dgm1612="http://schemas.microsoft.com/office/drawing/2016/12/diagram">
                    <a:ln w="6350"/>
                  </dgm1612:spPr>
                </a:ext>
              </dgm:extLst>
            </dgm:shape>
            <dgm:presOf/>
            <dgm:constrLst/>
          </dgm:layoutNode>
          <dgm:layoutNode name="EmptyPlaceHolder">
            <dgm:alg type="sp"/>
            <dgm:shape xmlns:r="http://schemas.openxmlformats.org/officeDocument/2006/relationships" r:blip="">
              <dgm:adjLst/>
            </dgm:shape>
            <dgm:presOf/>
            <dgm:constrLst/>
          </dgm:layoutNode>
        </dgm:layoutNode>
        <dgm:forEach name="Name28" axis="followSib" ptType="sibTrans" cnt="1">
          <dgm:layoutNode name="spaceBetweenRectangle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4/23/23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67486"/>
            <a:ext cx="9144000" cy="591951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Looking back: periodization, perspectives, themes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55341"/>
            <a:ext cx="7557247" cy="1102659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HI277 | Africa and the Cold War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Week 21 | Monday 24 April  2023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1453"/>
          <a:stretch/>
        </p:blipFill>
        <p:spPr>
          <a:xfrm>
            <a:off x="0" y="9432"/>
            <a:ext cx="9144000" cy="4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6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18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3572"/>
            <a:ext cx="3125454" cy="44611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 ‘Conventional’ </a:t>
            </a:r>
            <a:br>
              <a:rPr lang="en-US" sz="32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2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Cold War </a:t>
            </a:r>
            <a:br>
              <a:rPr lang="en-US" sz="32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2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Chronology</a:t>
            </a:r>
          </a:p>
        </p:txBody>
      </p:sp>
      <p:sp>
        <p:nvSpPr>
          <p:cNvPr id="27" name="Arc 20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rPr lang="en-US">
                <a:latin typeface="Cambria" charset="0"/>
                <a:ea typeface="Cambria" charset="0"/>
                <a:cs typeface="Cambria" charset="0"/>
              </a:rPr>
              <a:t>1945-50: division of Europe, formation of alliance blocs</a:t>
            </a:r>
          </a:p>
          <a:p>
            <a:r>
              <a:rPr lang="en-US">
                <a:latin typeface="Cambria" charset="0"/>
                <a:ea typeface="Cambria" charset="0"/>
                <a:cs typeface="Cambria" charset="0"/>
              </a:rPr>
              <a:t>1950s-1960s: globalisation of the Cold War: Korea, Vietnam, Cuba</a:t>
            </a:r>
            <a:r>
              <a:rPr lang="is-IS"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r>
              <a:rPr lang="is-IS">
                <a:latin typeface="Cambria" charset="0"/>
                <a:ea typeface="Cambria" charset="0"/>
                <a:cs typeface="Cambria" charset="0"/>
              </a:rPr>
              <a:t>Early 1960s-late 1970s: détente</a:t>
            </a:r>
          </a:p>
          <a:p>
            <a:r>
              <a:rPr lang="is-IS">
                <a:latin typeface="Cambria" charset="0"/>
                <a:ea typeface="Cambria" charset="0"/>
                <a:cs typeface="Cambria" charset="0"/>
              </a:rPr>
              <a:t>Late 1970s-mid-1980s: ‘second Cold War’</a:t>
            </a:r>
          </a:p>
          <a:p>
            <a:r>
              <a:rPr lang="is-IS">
                <a:latin typeface="Cambria" charset="0"/>
                <a:ea typeface="Cambria" charset="0"/>
                <a:cs typeface="Cambria" charset="0"/>
              </a:rPr>
              <a:t>Mid-1980s-1991: reform and revolution in Eastern Europe</a:t>
            </a:r>
          </a:p>
          <a:p>
            <a:r>
              <a:rPr lang="is-IS">
                <a:latin typeface="Cambria" charset="0"/>
                <a:ea typeface="Cambria" charset="0"/>
                <a:cs typeface="Cambria" charset="0"/>
              </a:rPr>
              <a:t>Today... </a:t>
            </a:r>
            <a:r>
              <a:rPr lang="en-US">
                <a:latin typeface="Cambria" charset="0"/>
                <a:ea typeface="Cambria" charset="0"/>
                <a:cs typeface="Cambria" charset="0"/>
              </a:rPr>
              <a:t>a new Cold War</a:t>
            </a:r>
            <a:r>
              <a:rPr lang="is-IS">
                <a:latin typeface="Cambria" charset="0"/>
                <a:ea typeface="Cambria" charset="0"/>
                <a:cs typeface="Cambria" charset="0"/>
              </a:rPr>
              <a:t>…?</a:t>
            </a:r>
            <a:endParaRPr lang="en-US" dirty="0"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890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3170"/>
            <a:ext cx="3028368" cy="2838202"/>
          </a:xfrm>
        </p:spPr>
        <p:txBody>
          <a:bodyPr anchor="b">
            <a:norm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An ‘African’ </a:t>
            </a:r>
            <a:b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Cold War Chronology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C771047-DED9-3531-8B74-141BC95DC5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799838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613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" y="1153572"/>
            <a:ext cx="2832298" cy="44611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America’s </a:t>
            </a:r>
            <a:b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Cold War</a:t>
            </a:r>
            <a:b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600" b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in Africa </a:t>
            </a:r>
          </a:p>
        </p:txBody>
      </p:sp>
      <p:sp>
        <p:nvSpPr>
          <p:cNvPr id="19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rPr lang="en-GB" sz="2400">
                <a:latin typeface="Cambria" charset="0"/>
                <a:ea typeface="Cambria" charset="0"/>
                <a:cs typeface="Cambria" charset="0"/>
              </a:rPr>
              <a:t>1950s: ambivalent stance towards decolonisation</a:t>
            </a:r>
          </a:p>
          <a:p>
            <a:r>
              <a:rPr lang="en-GB" sz="2400">
                <a:latin typeface="Cambria" charset="0"/>
                <a:ea typeface="Cambria" charset="0"/>
                <a:cs typeface="Cambria" charset="0"/>
              </a:rPr>
              <a:t>Early 1960s: Kennedy and ‘engagement’ with Africa</a:t>
            </a:r>
          </a:p>
          <a:p>
            <a:r>
              <a:rPr lang="en-GB" sz="2400">
                <a:latin typeface="Cambria" charset="0"/>
                <a:ea typeface="Cambria" charset="0"/>
                <a:cs typeface="Cambria" charset="0"/>
              </a:rPr>
              <a:t>Mid-1960s-mid-1970s: more conservative policy under Johnson, Nixon, and Ford</a:t>
            </a:r>
          </a:p>
          <a:p>
            <a:r>
              <a:rPr lang="en-GB" sz="2400">
                <a:latin typeface="Cambria" charset="0"/>
                <a:ea typeface="Cambria" charset="0"/>
                <a:cs typeface="Cambria" charset="0"/>
              </a:rPr>
              <a:t>Late-1970s: Carter and the human rights ‘moment’</a:t>
            </a:r>
          </a:p>
          <a:p>
            <a:r>
              <a:rPr lang="en-GB" sz="2400">
                <a:latin typeface="Cambria" charset="0"/>
                <a:ea typeface="Cambria" charset="0"/>
                <a:cs typeface="Cambria" charset="0"/>
              </a:rPr>
              <a:t>1980s: Reagan and tougher approach towards the Soviet Union</a:t>
            </a:r>
          </a:p>
          <a:p>
            <a:r>
              <a:rPr lang="en-GB" sz="2400">
                <a:latin typeface="Cambria" charset="0"/>
                <a:ea typeface="Cambria" charset="0"/>
                <a:cs typeface="Cambria" charset="0"/>
              </a:rPr>
              <a:t>1990s: the United States triumphant? or a ‘lonely superpower’</a:t>
            </a:r>
          </a:p>
        </p:txBody>
      </p:sp>
    </p:spTree>
    <p:extLst>
      <p:ext uri="{BB962C8B-B14F-4D97-AF65-F5344CB8AC3E}">
        <p14:creationId xmlns:p14="http://schemas.microsoft.com/office/powerpoint/2010/main" val="1918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49B8C132-B2FD-454D-7EEE-EC5880FD7C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1000" r="-1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B4147794-66B7-4CDE-BC75-BBDC48B2F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69610" y="0"/>
            <a:ext cx="5788590" cy="6858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8166" y="365758"/>
            <a:ext cx="5088195" cy="1828800"/>
          </a:xfrm>
        </p:spPr>
        <p:txBody>
          <a:bodyPr>
            <a:normAutofit/>
          </a:bodyPr>
          <a:lstStyle/>
          <a:p>
            <a:r>
              <a:rPr lang="is-IS" sz="4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The Soviet Cold War in Africa</a:t>
            </a:r>
            <a:endParaRPr lang="en-US" sz="4200" b="1" dirty="0">
              <a:solidFill>
                <a:schemeClr val="tx1">
                  <a:lumMod val="85000"/>
                  <a:lumOff val="1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1202E79-1236-4DF8-9921-F47A0B07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7" name="Content Placeholder 2">
            <a:extLst>
              <a:ext uri="{FF2B5EF4-FFF2-40B4-BE49-F238E27FC236}">
                <a16:creationId xmlns:a16="http://schemas.microsoft.com/office/drawing/2014/main" id="{2D51F5AA-B859-5DD9-4C35-FB38C98AD2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2604080"/>
              </p:ext>
            </p:extLst>
          </p:nvPr>
        </p:nvGraphicFramePr>
        <p:xfrm>
          <a:off x="2669610" y="1793174"/>
          <a:ext cx="5788590" cy="5064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299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6E6C904-4A1B-0702-2025-C7DFCEAFC1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4667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is-IS" sz="4000" b="1" dirty="0">
                <a:solidFill>
                  <a:schemeClr val="accent2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Useful Cold War Perspectives ...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52467AD-141F-61E9-F98B-607709E003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1389617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434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88308"/>
            <a:ext cx="5391742" cy="1021424"/>
          </a:xfrm>
        </p:spPr>
        <p:txBody>
          <a:bodyPr anchor="b">
            <a:normAutofit/>
          </a:bodyPr>
          <a:lstStyle/>
          <a:p>
            <a:r>
              <a:rPr lang="is-IS" sz="3500" b="1" dirty="0">
                <a:solidFill>
                  <a:schemeClr val="accent2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Themes 1 &amp; 2</a:t>
            </a:r>
            <a:endParaRPr lang="en-US" sz="3500" b="1" dirty="0">
              <a:solidFill>
                <a:schemeClr val="accent2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440584"/>
            <a:ext cx="60203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C2F6CE-0CF2-4DDD-85F5-96799A328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123608" y="6267491"/>
            <a:ext cx="602039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5502BE60-6754-9695-6561-789B8A0968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861331"/>
              </p:ext>
            </p:extLst>
          </p:nvPr>
        </p:nvGraphicFramePr>
        <p:xfrm>
          <a:off x="1044178" y="1715407"/>
          <a:ext cx="7055644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425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88308"/>
            <a:ext cx="5391742" cy="1021424"/>
          </a:xfrm>
        </p:spPr>
        <p:txBody>
          <a:bodyPr anchor="b">
            <a:normAutofit/>
          </a:bodyPr>
          <a:lstStyle/>
          <a:p>
            <a:r>
              <a:rPr lang="is-IS" sz="3500" b="1" dirty="0">
                <a:solidFill>
                  <a:schemeClr val="accent2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Themes 3 &amp; 4</a:t>
            </a:r>
            <a:endParaRPr lang="en-US" sz="3500" b="1" dirty="0">
              <a:solidFill>
                <a:schemeClr val="accent2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440584"/>
            <a:ext cx="60203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C2F6CE-0CF2-4DDD-85F5-96799A328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123608" y="6267491"/>
            <a:ext cx="602039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C476B638-5142-25F5-8829-2F552B07CB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798643"/>
              </p:ext>
            </p:extLst>
          </p:nvPr>
        </p:nvGraphicFramePr>
        <p:xfrm>
          <a:off x="1044178" y="1715407"/>
          <a:ext cx="7055644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9712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8308"/>
            <a:ext cx="4124977" cy="1021424"/>
          </a:xfrm>
        </p:spPr>
        <p:txBody>
          <a:bodyPr anchor="b">
            <a:normAutofit/>
          </a:bodyPr>
          <a:lstStyle/>
          <a:p>
            <a:r>
              <a:rPr lang="is-IS" sz="3500" b="1" dirty="0">
                <a:solidFill>
                  <a:schemeClr val="accent2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Themes 5 &amp; 6</a:t>
            </a:r>
            <a:endParaRPr lang="en-US" sz="3500" b="1" dirty="0">
              <a:solidFill>
                <a:schemeClr val="accent2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94657" y="1440584"/>
            <a:ext cx="465897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2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654" y="115193"/>
            <a:ext cx="8954691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1F811B73-E60D-02AF-18D4-09BBFD0C0C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638508"/>
              </p:ext>
            </p:extLst>
          </p:nvPr>
        </p:nvGraphicFramePr>
        <p:xfrm>
          <a:off x="1044178" y="1682750"/>
          <a:ext cx="7055644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9175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1184</TotalTime>
  <Words>538</Words>
  <Application>Microsoft Macintosh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Century Schoolbook</vt:lpstr>
      <vt:lpstr>Office Theme</vt:lpstr>
      <vt:lpstr>Looking back: periodization, perspectives, themes</vt:lpstr>
      <vt:lpstr> ‘Conventional’  Cold War  Chronology</vt:lpstr>
      <vt:lpstr>An ‘African’  Cold War Chronology</vt:lpstr>
      <vt:lpstr>America’s  Cold War in Africa </vt:lpstr>
      <vt:lpstr>The Soviet Cold War in Africa</vt:lpstr>
      <vt:lpstr>Useful Cold War Perspectives ...</vt:lpstr>
      <vt:lpstr>Themes 1 &amp; 2</vt:lpstr>
      <vt:lpstr>Themes 3 &amp; 4</vt:lpstr>
      <vt:lpstr>Themes 5 &amp; 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back: themes, perspectives, periodisation</dc:title>
  <dc:creator>George Roberts</dc:creator>
  <cp:lastModifiedBy>David Anderson</cp:lastModifiedBy>
  <cp:revision>10</cp:revision>
  <dcterms:created xsi:type="dcterms:W3CDTF">2017-03-12T15:05:10Z</dcterms:created>
  <dcterms:modified xsi:type="dcterms:W3CDTF">2023-04-23T17:38:35Z</dcterms:modified>
</cp:coreProperties>
</file>