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1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5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66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79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5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648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18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40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3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75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55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708D3-035E-674A-BC0E-4FB94CE20C06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53F60-3661-A442-BCD1-E6FCF947B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8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287"/>
            <a:ext cx="7772400" cy="25481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Ottoman Empire and Europe, 1453-1922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Conversion to Islam and </a:t>
            </a:r>
            <a:r>
              <a:rPr lang="en-US" dirty="0" err="1" smtClean="0"/>
              <a:t>Islamization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06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17</a:t>
            </a:r>
            <a:r>
              <a:rPr lang="en-US" baseline="30000" dirty="0" smtClean="0"/>
              <a:t>th</a:t>
            </a:r>
            <a:r>
              <a:rPr lang="en-US" dirty="0" smtClean="0"/>
              <a:t>-century Ottomans promote orthodox Islam?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Financial rewards provided for new converts</a:t>
            </a:r>
          </a:p>
          <a:p>
            <a:r>
              <a:rPr lang="en-US" dirty="0" smtClean="0"/>
              <a:t>Non-Muslims increasingly excluded from positions of power</a:t>
            </a:r>
          </a:p>
          <a:p>
            <a:r>
              <a:rPr lang="en-US" dirty="0" smtClean="0"/>
              <a:t>Public space increasingly Islamized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55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tanbul_city_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9144000" cy="663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913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Istanbul fire of 1660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Ottoman government took opportunity to rebuild </a:t>
            </a:r>
            <a:r>
              <a:rPr lang="en-US" dirty="0" err="1" smtClean="0"/>
              <a:t>Eminönü</a:t>
            </a:r>
            <a:r>
              <a:rPr lang="en-US" dirty="0" smtClean="0"/>
              <a:t> as a Muslim space</a:t>
            </a:r>
          </a:p>
          <a:p>
            <a:r>
              <a:rPr lang="en-US" dirty="0" err="1" smtClean="0"/>
              <a:t>Valide</a:t>
            </a:r>
            <a:r>
              <a:rPr lang="en-US" dirty="0" smtClean="0"/>
              <a:t> Sultan mosque-complex replaced synagogues and apartment buildings that had mainly housed Jews</a:t>
            </a:r>
          </a:p>
          <a:p>
            <a:r>
              <a:rPr lang="en-US" dirty="0" smtClean="0"/>
              <a:t>Jewish population moved to </a:t>
            </a:r>
            <a:r>
              <a:rPr lang="en-US" dirty="0" err="1" smtClean="0"/>
              <a:t>Hasköy</a:t>
            </a:r>
            <a:endParaRPr lang="en-US" dirty="0" smtClean="0"/>
          </a:p>
          <a:p>
            <a:r>
              <a:rPr lang="en-US" dirty="0" smtClean="0"/>
              <a:t>Christians of </a:t>
            </a:r>
            <a:r>
              <a:rPr lang="en-US" dirty="0" err="1" smtClean="0"/>
              <a:t>Galata</a:t>
            </a:r>
            <a:r>
              <a:rPr lang="en-US" dirty="0" smtClean="0"/>
              <a:t> prevented from rebuilding burned churches; land used to compensate Muslim landlords of </a:t>
            </a:r>
            <a:r>
              <a:rPr lang="en-US" dirty="0" err="1" smtClean="0"/>
              <a:t>Eminönü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034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lide sultan mosqu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983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lide sultan mosque courtyar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62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3143" y="108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eminonu skyli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08856"/>
            <a:ext cx="8890000" cy="623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364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Population in central regions of empire (Balkans and Anatolia)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Anatolia had seen widespread conversion to Islam before the Ottomans, starting in the 11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Significant Christian populations remained: Greeks in west and north, Armenians in east</a:t>
            </a:r>
          </a:p>
          <a:p>
            <a:r>
              <a:rPr lang="en-US" dirty="0" smtClean="0"/>
              <a:t>Balkans largely Christian prior to Ottoman conquest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727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ttoman map 148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65314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481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Population in central regions of empire (Balkans and Anatolia)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Anatolia had seen widespread conversion to Islam before the Ottomans, starting in the 11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Significant Christian populations remained: Greeks in west and north, Armenians in east</a:t>
            </a:r>
          </a:p>
          <a:p>
            <a:r>
              <a:rPr lang="en-US" dirty="0" smtClean="0"/>
              <a:t>Balkans largely Christian prior to Ottoman conquest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208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modes of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Conversion often meant changing language and culture: i.e. adopting Turkish in Anatolia and the Balkans</a:t>
            </a:r>
          </a:p>
          <a:p>
            <a:r>
              <a:rPr lang="en-US" dirty="0" smtClean="0"/>
              <a:t>In Syria, Egypt and Iraq, Muslims and most Christians spoke Arabic, and so conversion did not involve adopting new language</a:t>
            </a:r>
          </a:p>
          <a:p>
            <a:r>
              <a:rPr lang="en-US" dirty="0" smtClean="0"/>
              <a:t>In some cases in the Balkans and Aegean, large communities converted rapidly, retaining their language: Bosnians, Albanians and Greek Muslims of Crete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781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Compulsion: a popular stereotype among nationalists, but little evidence for it</a:t>
            </a:r>
          </a:p>
          <a:p>
            <a:r>
              <a:rPr lang="en-US" dirty="0" smtClean="0"/>
              <a:t>Economic coercion: the </a:t>
            </a:r>
            <a:r>
              <a:rPr lang="en-US" dirty="0" err="1" smtClean="0"/>
              <a:t>jizya</a:t>
            </a:r>
            <a:r>
              <a:rPr lang="en-US" dirty="0" smtClean="0"/>
              <a:t> tax. But rates of conversion don’t correlate with </a:t>
            </a:r>
            <a:r>
              <a:rPr lang="en-US" dirty="0" err="1" smtClean="0"/>
              <a:t>jizya</a:t>
            </a:r>
            <a:r>
              <a:rPr lang="en-US" dirty="0" smtClean="0"/>
              <a:t> rates or poverty levels</a:t>
            </a:r>
          </a:p>
          <a:p>
            <a:r>
              <a:rPr lang="en-US" dirty="0" smtClean="0"/>
              <a:t>Conversion sometimes a means of preserving or enhancing social status and prestige: e.g. Balkan nobility in the 15</a:t>
            </a:r>
            <a:r>
              <a:rPr lang="en-US" baseline="30000" dirty="0" smtClean="0"/>
              <a:t>th</a:t>
            </a:r>
            <a:r>
              <a:rPr lang="en-US" dirty="0" smtClean="0"/>
              <a:t> century, urban merchants in the 17</a:t>
            </a:r>
            <a:r>
              <a:rPr lang="en-US" baseline="30000" dirty="0" smtClean="0"/>
              <a:t>th</a:t>
            </a:r>
          </a:p>
          <a:p>
            <a:r>
              <a:rPr lang="en-US" dirty="0" smtClean="0"/>
              <a:t>Intermarriage leading to conversion of women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37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ttoman map 148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65314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57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in the countryside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000" dirty="0" smtClean="0"/>
              <a:t>Urban religiosity tended towards the scriptural and orthodox, due to literacy and presence of clerics</a:t>
            </a:r>
          </a:p>
          <a:p>
            <a:r>
              <a:rPr lang="en-US" sz="3000" dirty="0" smtClean="0"/>
              <a:t>Rural population largely illiterate and had limited access to clerics. Rural religiosity centered around saints and shrines</a:t>
            </a:r>
          </a:p>
          <a:p>
            <a:r>
              <a:rPr lang="en-US" sz="3000" dirty="0" smtClean="0"/>
              <a:t>Rural cosmologies could be syncretic, incorporating Christian and Muslim elements</a:t>
            </a:r>
          </a:p>
          <a:p>
            <a:r>
              <a:rPr lang="en-US" sz="3000" dirty="0" smtClean="0"/>
              <a:t>Rural conversion was therefore a gradual process</a:t>
            </a:r>
          </a:p>
          <a:p>
            <a:r>
              <a:rPr lang="en-US" sz="3000" dirty="0" smtClean="0"/>
              <a:t>The Church, which could have countered this process, was weak in many rural areas due to the </a:t>
            </a:r>
            <a:r>
              <a:rPr lang="en-US" sz="3000" dirty="0" err="1" smtClean="0"/>
              <a:t>Bogomil</a:t>
            </a:r>
            <a:r>
              <a:rPr lang="en-US" sz="3000" dirty="0" smtClean="0"/>
              <a:t> heresy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209885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Ottoman government’s attitude to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15</a:t>
            </a:r>
            <a:r>
              <a:rPr lang="en-US" baseline="30000" dirty="0" smtClean="0"/>
              <a:t>th</a:t>
            </a:r>
            <a:r>
              <a:rPr lang="en-US" dirty="0" smtClean="0"/>
              <a:t> and 16</a:t>
            </a:r>
            <a:r>
              <a:rPr lang="en-US" baseline="30000" dirty="0" smtClean="0"/>
              <a:t>th</a:t>
            </a:r>
            <a:r>
              <a:rPr lang="en-US" dirty="0" smtClean="0"/>
              <a:t> centuries, the Ottomans did not encourage conversion of ordinary subjects, possibly for fiscal reasons</a:t>
            </a:r>
          </a:p>
          <a:p>
            <a:r>
              <a:rPr lang="en-US" dirty="0" smtClean="0"/>
              <a:t>In 17</a:t>
            </a:r>
            <a:r>
              <a:rPr lang="en-US" baseline="30000" dirty="0" smtClean="0"/>
              <a:t>th</a:t>
            </a:r>
            <a:r>
              <a:rPr lang="en-US" dirty="0" smtClean="0"/>
              <a:t> century, the state began to actively encourage conversion</a:t>
            </a:r>
          </a:p>
          <a:p>
            <a:r>
              <a:rPr lang="en-US" dirty="0" smtClean="0"/>
              <a:t>Context was rise of </a:t>
            </a:r>
            <a:r>
              <a:rPr lang="en-US" dirty="0" err="1" smtClean="0"/>
              <a:t>Kadızadeli</a:t>
            </a:r>
            <a:r>
              <a:rPr lang="en-US" dirty="0" smtClean="0"/>
              <a:t> </a:t>
            </a:r>
            <a:r>
              <a:rPr lang="en-US" dirty="0" err="1" smtClean="0"/>
              <a:t>pietist</a:t>
            </a:r>
            <a:r>
              <a:rPr lang="en-US" dirty="0" smtClean="0"/>
              <a:t> movement</a:t>
            </a:r>
          </a:p>
          <a:p>
            <a:r>
              <a:rPr lang="en-US" dirty="0" err="1" smtClean="0"/>
              <a:t>Kadızadelis</a:t>
            </a:r>
            <a:r>
              <a:rPr lang="en-US" dirty="0" smtClean="0"/>
              <a:t> aimed to reform Muslims rather than make converts. But their influence over Sultan led to identification of Ottoman identity with promotion of orthodox Sunni Islam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196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482</Words>
  <Application>Microsoft Macintosh PowerPoint</Application>
  <PresentationFormat>On-screen Show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The Ottoman Empire and Europe, 1453-1922  Conversion to Islam and Islamization</vt:lpstr>
      <vt:lpstr>Population in central regions of empire (Balkans and Anatolia)</vt:lpstr>
      <vt:lpstr>PowerPoint Presentation</vt:lpstr>
      <vt:lpstr>Population in central regions of empire (Balkans and Anatolia)</vt:lpstr>
      <vt:lpstr>Various modes of conversion</vt:lpstr>
      <vt:lpstr>Theories of conversion</vt:lpstr>
      <vt:lpstr>PowerPoint Presentation</vt:lpstr>
      <vt:lpstr>Conversion in the countryside</vt:lpstr>
      <vt:lpstr>Ottoman government’s attitude to conversion</vt:lpstr>
      <vt:lpstr>How did 17th-century Ottomans promote orthodox Islam?</vt:lpstr>
      <vt:lpstr>PowerPoint Presentation</vt:lpstr>
      <vt:lpstr>The Istanbul fire of 1660</vt:lpstr>
      <vt:lpstr>PowerPoint Presentation</vt:lpstr>
      <vt:lpstr>PowerPoint Presentation</vt:lpstr>
      <vt:lpstr>PowerPoint Presentation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Conversion to Islam and Islamization</dc:title>
  <dc:creator>James Baldwin</dc:creator>
  <cp:lastModifiedBy>James Baldwin</cp:lastModifiedBy>
  <cp:revision>10</cp:revision>
  <dcterms:created xsi:type="dcterms:W3CDTF">2013-11-19T13:31:48Z</dcterms:created>
  <dcterms:modified xsi:type="dcterms:W3CDTF">2013-11-19T22:20:11Z</dcterms:modified>
</cp:coreProperties>
</file>