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5" r:id="rId6"/>
    <p:sldId id="266" r:id="rId7"/>
    <p:sldId id="260" r:id="rId8"/>
    <p:sldId id="264" r:id="rId9"/>
    <p:sldId id="261" r:id="rId10"/>
    <p:sldId id="262" r:id="rId11"/>
    <p:sldId id="263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50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129C4-A764-482F-A060-09E826EB1F65}" type="datetimeFigureOut">
              <a:rPr lang="en-GB" smtClean="0"/>
              <a:t>31/10/2016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2318A-4600-4A94-9927-FDB5E700DC8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129C4-A764-482F-A060-09E826EB1F65}" type="datetimeFigureOut">
              <a:rPr lang="en-GB" smtClean="0"/>
              <a:t>31/10/2016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2318A-4600-4A94-9927-FDB5E700DC8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129C4-A764-482F-A060-09E826EB1F65}" type="datetimeFigureOut">
              <a:rPr lang="en-GB" smtClean="0"/>
              <a:t>31/10/2016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2318A-4600-4A94-9927-FDB5E700DC8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129C4-A764-482F-A060-09E826EB1F65}" type="datetimeFigureOut">
              <a:rPr lang="en-GB" smtClean="0"/>
              <a:t>31/10/2016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2318A-4600-4A94-9927-FDB5E700DC8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129C4-A764-482F-A060-09E826EB1F65}" type="datetimeFigureOut">
              <a:rPr lang="en-GB" smtClean="0"/>
              <a:t>31/10/2016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2318A-4600-4A94-9927-FDB5E700DC8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129C4-A764-482F-A060-09E826EB1F65}" type="datetimeFigureOut">
              <a:rPr lang="en-GB" smtClean="0"/>
              <a:t>31/10/2016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2318A-4600-4A94-9927-FDB5E700DC81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129C4-A764-482F-A060-09E826EB1F65}" type="datetimeFigureOut">
              <a:rPr lang="en-GB" smtClean="0"/>
              <a:t>31/10/2016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2318A-4600-4A94-9927-FDB5E700DC8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129C4-A764-482F-A060-09E826EB1F65}" type="datetimeFigureOut">
              <a:rPr lang="en-GB" smtClean="0"/>
              <a:t>31/10/2016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2318A-4600-4A94-9927-FDB5E700DC8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129C4-A764-482F-A060-09E826EB1F65}" type="datetimeFigureOut">
              <a:rPr lang="en-GB" smtClean="0"/>
              <a:t>31/10/2016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2318A-4600-4A94-9927-FDB5E700DC8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129C4-A764-482F-A060-09E826EB1F65}" type="datetimeFigureOut">
              <a:rPr lang="en-GB" smtClean="0"/>
              <a:t>31/10/2016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092318A-4600-4A94-9927-FDB5E700DC8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129C4-A764-482F-A060-09E826EB1F65}" type="datetimeFigureOut">
              <a:rPr lang="en-GB" smtClean="0"/>
              <a:t>31/10/2016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2318A-4600-4A94-9927-FDB5E700DC8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3A9129C4-A764-482F-A060-09E826EB1F65}" type="datetimeFigureOut">
              <a:rPr lang="en-GB" smtClean="0"/>
              <a:t>31/10/2016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8092318A-4600-4A94-9927-FDB5E700DC81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Mass culture and popular </a:t>
            </a:r>
            <a:r>
              <a:rPr lang="en-GB" dirty="0" smtClean="0"/>
              <a:t>pastimes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Week 7</a:t>
            </a:r>
            <a:r>
              <a:rPr lang="en-GB" dirty="0" smtClean="0"/>
              <a:t>. Britain </a:t>
            </a:r>
            <a:r>
              <a:rPr lang="en-GB" dirty="0"/>
              <a:t>in the 20th century</a:t>
            </a:r>
          </a:p>
        </p:txBody>
      </p:sp>
    </p:spTree>
    <p:extLst>
      <p:ext uri="{BB962C8B-B14F-4D97-AF65-F5344CB8AC3E}">
        <p14:creationId xmlns:p14="http://schemas.microsoft.com/office/powerpoint/2010/main" val="3780034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blackpool 19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623847"/>
            <a:ext cx="4038600" cy="4011676"/>
          </a:xfrm>
          <a:prstGeom prst="rect">
            <a:avLst/>
          </a:prstGeom>
        </p:spPr>
      </p:pic>
      <p:pic>
        <p:nvPicPr>
          <p:cNvPr id="5" name="Content Placeholder 6" descr="Blackpool Rialwa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16039" y="1200935"/>
            <a:ext cx="38100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9045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ennis clu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1314854"/>
            <a:ext cx="2342388" cy="2629662"/>
          </a:xfrm>
          <a:prstGeom prst="rect">
            <a:avLst/>
          </a:prstGeom>
        </p:spPr>
      </p:pic>
      <p:pic>
        <p:nvPicPr>
          <p:cNvPr id="3" name="Content Placeholder 4" descr="cloth caps 195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95936" y="1288850"/>
            <a:ext cx="4381500" cy="262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1507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ilm annual1.jpg"/>
          <p:cNvPicPr>
            <a:picLocks noGrp="1"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332656"/>
            <a:ext cx="3310809" cy="452596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860032" y="1988840"/>
            <a:ext cx="36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>
                <a:latin typeface="Aharoni" panose="02010803020104030203" pitchFamily="2" charset="-79"/>
                <a:cs typeface="Aharoni" panose="02010803020104030203" pitchFamily="2" charset="-79"/>
              </a:rPr>
              <a:t>Cinema</a:t>
            </a:r>
            <a:endParaRPr lang="en-GB" sz="36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057892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940152" y="2492896"/>
            <a:ext cx="145905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 smtClean="0">
                <a:latin typeface="Aharoni" panose="02010803020104030203" pitchFamily="2" charset="-79"/>
                <a:cs typeface="Aharoni" panose="02010803020104030203" pitchFamily="2" charset="-79"/>
              </a:rPr>
              <a:t>Radio</a:t>
            </a:r>
            <a:endParaRPr lang="en-GB" sz="36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3" name="Content Placeholder 6" descr="radio times 1920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3999" y="820187"/>
            <a:ext cx="2771775" cy="3714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4564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4" descr="tennis-s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476672"/>
            <a:ext cx="3505200" cy="44704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940152" y="2527205"/>
            <a:ext cx="133241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 smtClean="0">
                <a:latin typeface="Aharoni" panose="02010803020104030203" pitchFamily="2" charset="-79"/>
                <a:cs typeface="Aharoni" panose="02010803020104030203" pitchFamily="2" charset="-79"/>
              </a:rPr>
              <a:t>Press</a:t>
            </a:r>
            <a:endParaRPr lang="en-GB" sz="36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110626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 result for judith walkowitz nights ou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824136"/>
            <a:ext cx="3295650" cy="4752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mage result for Matt Houlbrook queer Lond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824136"/>
            <a:ext cx="3171825" cy="4752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44640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67744" y="1412776"/>
            <a:ext cx="4572000" cy="366254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4000" dirty="0"/>
              <a:t>"Let's dance: dancing in Britain </a:t>
            </a:r>
            <a:r>
              <a:rPr lang="en-GB" sz="4000" dirty="0" smtClean="0"/>
              <a:t>1920-1945”</a:t>
            </a:r>
          </a:p>
          <a:p>
            <a:r>
              <a:rPr lang="en-GB" sz="4000" dirty="0"/>
              <a:t>BBC</a:t>
            </a:r>
            <a:r>
              <a:rPr lang="en-GB" sz="4000"/>
              <a:t>	</a:t>
            </a:r>
            <a:r>
              <a:rPr lang="en-GB" sz="4000" smtClean="0"/>
              <a:t> documentary</a:t>
            </a:r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https</a:t>
            </a:r>
            <a:r>
              <a:rPr lang="en-GB" dirty="0"/>
              <a:t>://www.youtube.com/watch?v=owv9JmHOln0</a:t>
            </a:r>
          </a:p>
        </p:txBody>
      </p:sp>
    </p:spTree>
    <p:extLst>
      <p:ext uri="{BB962C8B-B14F-4D97-AF65-F5344CB8AC3E}">
        <p14:creationId xmlns:p14="http://schemas.microsoft.com/office/powerpoint/2010/main" val="3779019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31640" y="338747"/>
            <a:ext cx="667848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 smtClean="0"/>
              <a:t>‘The </a:t>
            </a:r>
            <a:r>
              <a:rPr lang="en-GB" sz="2800" dirty="0"/>
              <a:t>1930s marked an important decade to the development of a common culture in Britain. This culture was “common, not because of its vulgarity or presumed </a:t>
            </a:r>
            <a:r>
              <a:rPr lang="en-GB" sz="2800" dirty="0" smtClean="0"/>
              <a:t>inferiority</a:t>
            </a:r>
            <a:r>
              <a:rPr lang="en-GB" sz="2800" dirty="0"/>
              <a:t>; rather, it was widely shared by diverse groups within the entire community</a:t>
            </a:r>
            <a:r>
              <a:rPr lang="en-GB" sz="2800" dirty="0" smtClean="0"/>
              <a:t>.’</a:t>
            </a:r>
          </a:p>
          <a:p>
            <a:endParaRPr lang="en-GB" sz="2800" dirty="0" smtClean="0"/>
          </a:p>
          <a:p>
            <a:r>
              <a:rPr lang="en-GB" sz="2800" b="1" dirty="0" err="1" smtClean="0"/>
              <a:t>LeMahieu</a:t>
            </a:r>
            <a:r>
              <a:rPr lang="en-GB" sz="2800" b="1" dirty="0" smtClean="0"/>
              <a:t>, D.L. (1988), ‘Sight and Sound: Studies in Convergence’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1431279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encrypted-tbn2.gstatic.com/images?q=tbn:ANd9GcTbspHkRoMndeN5FgD2EHiwqUPNU4bcnIiI1tTtbnNq2sHJ-FZgL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196752"/>
            <a:ext cx="4384087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47629" y="1242832"/>
            <a:ext cx="316835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‘Give the public slightly better than it now thinks it likes</a:t>
            </a:r>
            <a:r>
              <a:rPr lang="en-GB" sz="2800" dirty="0" smtClean="0"/>
              <a:t>’</a:t>
            </a:r>
          </a:p>
          <a:p>
            <a:r>
              <a:rPr lang="en-GB" sz="2800" b="1" dirty="0" smtClean="0"/>
              <a:t>John Reith, Director General of the BBC (1927-1939)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2402201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3" descr="care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59832" y="548680"/>
            <a:ext cx="2901158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7273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398</TotalTime>
  <Words>112</Words>
  <Application>Microsoft Office PowerPoint</Application>
  <PresentationFormat>On-screen Show (4:3)</PresentationFormat>
  <Paragraphs>15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Aharoni</vt:lpstr>
      <vt:lpstr>Arial</vt:lpstr>
      <vt:lpstr>Franklin Gothic Book</vt:lpstr>
      <vt:lpstr>Franklin Gothic Medium</vt:lpstr>
      <vt:lpstr>Tunga</vt:lpstr>
      <vt:lpstr>Wingdings</vt:lpstr>
      <vt:lpstr>Angles</vt:lpstr>
      <vt:lpstr>Mass culture and popular pastimes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Mass culture and popular pastimes</dc:title>
  <dc:creator>History 9C077484H</dc:creator>
  <cp:lastModifiedBy>Laura Schwartz</cp:lastModifiedBy>
  <cp:revision>16</cp:revision>
  <dcterms:created xsi:type="dcterms:W3CDTF">2014-10-23T11:49:38Z</dcterms:created>
  <dcterms:modified xsi:type="dcterms:W3CDTF">2016-10-31T11:50:54Z</dcterms:modified>
</cp:coreProperties>
</file>