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0"/>
  </p:handoutMasterIdLst>
  <p:sldIdLst>
    <p:sldId id="281" r:id="rId2"/>
    <p:sldId id="257" r:id="rId3"/>
    <p:sldId id="260" r:id="rId4"/>
    <p:sldId id="268" r:id="rId5"/>
    <p:sldId id="282" r:id="rId6"/>
    <p:sldId id="283" r:id="rId7"/>
    <p:sldId id="284" r:id="rId8"/>
    <p:sldId id="285"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F179C72-EA8B-40CE-9D88-BC9A8DAAD289}" type="datetimeFigureOut">
              <a:rPr lang="en-GB" smtClean="0"/>
              <a:t>02/03/2015</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9E7A8D-013C-4202-916B-5A170E4F6367}" type="slidenum">
              <a:rPr lang="en-GB" smtClean="0"/>
              <a:t>‹#›</a:t>
            </a:fld>
            <a:endParaRPr lang="en-GB"/>
          </a:p>
        </p:txBody>
      </p:sp>
    </p:spTree>
    <p:extLst>
      <p:ext uri="{BB962C8B-B14F-4D97-AF65-F5344CB8AC3E}">
        <p14:creationId xmlns:p14="http://schemas.microsoft.com/office/powerpoint/2010/main" val="308529634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3/2/2015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3/2/2015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3/2/2015</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1D8BD707-D9CF-40AE-B4C6-C98DA3205C09}" type="datetimeFigureOut">
              <a:rPr lang="en-US" smtClean="0"/>
              <a:pPr/>
              <a:t>3/2/2015</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a:t>The Break Up of Britain</a:t>
            </a:r>
          </a:p>
        </p:txBody>
      </p:sp>
      <p:sp>
        <p:nvSpPr>
          <p:cNvPr id="5" name="Subtitle 4"/>
          <p:cNvSpPr>
            <a:spLocks noGrp="1"/>
          </p:cNvSpPr>
          <p:nvPr>
            <p:ph type="subTitle" idx="1"/>
          </p:nvPr>
        </p:nvSpPr>
        <p:spPr/>
        <p:txBody>
          <a:bodyPr/>
          <a:lstStyle/>
          <a:p>
            <a:r>
              <a:rPr lang="en-GB" dirty="0"/>
              <a:t>Week 19. Britain in the 20th Century</a:t>
            </a:r>
          </a:p>
        </p:txBody>
      </p:sp>
    </p:spTree>
    <p:extLst>
      <p:ext uri="{BB962C8B-B14F-4D97-AF65-F5344CB8AC3E}">
        <p14:creationId xmlns:p14="http://schemas.microsoft.com/office/powerpoint/2010/main" val="14118137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GB" sz="2000" dirty="0" smtClean="0"/>
              <a:t>‘The people of these islands have seldom been united politically or culturally. Efforts were made to unite them from the 12</a:t>
            </a:r>
            <a:r>
              <a:rPr lang="en-GB" sz="2000" baseline="30000" dirty="0" smtClean="0"/>
              <a:t>th</a:t>
            </a:r>
            <a:r>
              <a:rPr lang="en-GB" sz="2000" dirty="0" smtClean="0"/>
              <a:t> century onwards, but they only came under the same monarch in 1603, and the complete political union, which was at last achieved in 1801, endured only till 1922. Since then the process has been reversed.’ </a:t>
            </a:r>
          </a:p>
          <a:p>
            <a:r>
              <a:rPr lang="en-GB" sz="2000" dirty="0" smtClean="0"/>
              <a:t>Hugh Trevor Roper, </a:t>
            </a:r>
            <a:r>
              <a:rPr lang="en-GB" sz="2000" i="1" dirty="0" smtClean="0"/>
              <a:t>The English World</a:t>
            </a:r>
            <a:r>
              <a:rPr lang="en-GB" sz="2000" dirty="0" smtClean="0"/>
              <a:t>, 1982</a:t>
            </a:r>
            <a:endParaRPr lang="en-GB"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ra mural.jpg"/>
          <p:cNvPicPr>
            <a:picLocks noChangeAspect="1"/>
          </p:cNvPicPr>
          <p:nvPr/>
        </p:nvPicPr>
        <p:blipFill>
          <a:blip r:embed="rId2" cstate="print"/>
          <a:stretch>
            <a:fillRect/>
          </a:stretch>
        </p:blipFill>
        <p:spPr>
          <a:xfrm>
            <a:off x="838200" y="1143000"/>
            <a:ext cx="3764280" cy="2692908"/>
          </a:xfrm>
          <a:prstGeom prst="rect">
            <a:avLst/>
          </a:prstGeom>
        </p:spPr>
      </p:pic>
      <p:pic>
        <p:nvPicPr>
          <p:cNvPr id="5" name="Picture 4" descr="oscar-wilde.jpg"/>
          <p:cNvPicPr>
            <a:picLocks noChangeAspect="1"/>
          </p:cNvPicPr>
          <p:nvPr/>
        </p:nvPicPr>
        <p:blipFill>
          <a:blip r:embed="rId3" cstate="print"/>
          <a:stretch>
            <a:fillRect/>
          </a:stretch>
        </p:blipFill>
        <p:spPr>
          <a:xfrm>
            <a:off x="4876800" y="1143000"/>
            <a:ext cx="4096512" cy="267919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rot="19140000">
            <a:off x="-2825751" y="-240627"/>
            <a:ext cx="5651500" cy="1206500"/>
          </a:xfrm>
        </p:spPr>
        <p:txBody>
          <a:bodyPr/>
          <a:lstStyle/>
          <a:p>
            <a:endParaRPr lang="en-GB" dirty="0"/>
          </a:p>
        </p:txBody>
      </p:sp>
      <p:pic>
        <p:nvPicPr>
          <p:cNvPr id="4" name="Picture 3" descr="scot flags.jpg"/>
          <p:cNvPicPr>
            <a:picLocks noChangeAspect="1"/>
          </p:cNvPicPr>
          <p:nvPr/>
        </p:nvPicPr>
        <p:blipFill>
          <a:blip r:embed="rId2" cstate="print"/>
          <a:stretch>
            <a:fillRect/>
          </a:stretch>
        </p:blipFill>
        <p:spPr>
          <a:xfrm>
            <a:off x="762000" y="1371600"/>
            <a:ext cx="3990975" cy="2581275"/>
          </a:xfrm>
          <a:prstGeom prst="rect">
            <a:avLst/>
          </a:prstGeom>
        </p:spPr>
      </p:pic>
      <p:pic>
        <p:nvPicPr>
          <p:cNvPr id="5" name="Picture 4" descr="500px-Flag_of_Wales_2_svg.png"/>
          <p:cNvPicPr>
            <a:picLocks noChangeAspect="1"/>
          </p:cNvPicPr>
          <p:nvPr/>
        </p:nvPicPr>
        <p:blipFill>
          <a:blip r:embed="rId3" cstate="print"/>
          <a:stretch>
            <a:fillRect/>
          </a:stretch>
        </p:blipFill>
        <p:spPr>
          <a:xfrm>
            <a:off x="4810125" y="1371600"/>
            <a:ext cx="4333875" cy="260032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901874"/>
            <a:ext cx="6781800" cy="5086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122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7025" y="1249363"/>
            <a:ext cx="3408363" cy="3402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371600"/>
            <a:ext cx="1816100" cy="2652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30879" y="1358900"/>
            <a:ext cx="2792413" cy="3182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7954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81000"/>
            <a:ext cx="7677436" cy="4315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33412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762000"/>
            <a:ext cx="5840413" cy="3646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39863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2056</TotalTime>
  <Words>86</Words>
  <Application>Microsoft Office PowerPoint</Application>
  <PresentationFormat>On-screen Show (4:3)</PresentationFormat>
  <Paragraphs>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Angles</vt:lpstr>
      <vt:lpstr>The Break Up of Britain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Four Nations or One?</dc:title>
  <dc:creator>History 9C077484H</dc:creator>
  <cp:lastModifiedBy>History 9C077484H</cp:lastModifiedBy>
  <cp:revision>32</cp:revision>
  <cp:lastPrinted>2015-02-26T11:44:42Z</cp:lastPrinted>
  <dcterms:created xsi:type="dcterms:W3CDTF">2006-08-16T00:00:00Z</dcterms:created>
  <dcterms:modified xsi:type="dcterms:W3CDTF">2015-03-03T08:47:50Z</dcterms:modified>
</cp:coreProperties>
</file>