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63" r:id="rId6"/>
    <p:sldId id="260" r:id="rId7"/>
    <p:sldId id="261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0A5418F-8F80-4CA3-B1F6-6B3F0D67DAE1}" type="datetimeFigureOut">
              <a:rPr lang="en-GB" smtClean="0"/>
              <a:t>22/09/2016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959F979-2FFB-4308-84D2-32FCC3181B4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Britain in the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br>
              <a:rPr lang="en-GB" dirty="0" smtClean="0"/>
            </a:br>
            <a:r>
              <a:rPr lang="en-GB" dirty="0" smtClean="0"/>
              <a:t>Week 1. </a:t>
            </a:r>
            <a:r>
              <a:rPr lang="en-GB" b="1" dirty="0" smtClean="0"/>
              <a:t>‘The Problem with Britain’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Dr.</a:t>
            </a:r>
            <a:r>
              <a:rPr lang="en-GB" dirty="0" smtClean="0"/>
              <a:t> Laura Schwartz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41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four Nations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sz="1800" b="0" dirty="0" smtClean="0"/>
              <a:t>J.G. A  </a:t>
            </a:r>
            <a:r>
              <a:rPr lang="en-GB" sz="1800" b="0" dirty="0" err="1" smtClean="0"/>
              <a:t>Pocock</a:t>
            </a:r>
            <a:r>
              <a:rPr lang="en-GB" sz="1800" b="0" dirty="0"/>
              <a:t>, 'The Limits and the Divisions of British History: In the Search of the Unknown Subject.' </a:t>
            </a:r>
            <a:r>
              <a:rPr lang="en-GB" sz="1800" b="0" i="1" dirty="0"/>
              <a:t>American Historical Review </a:t>
            </a:r>
            <a:r>
              <a:rPr lang="en-GB" sz="1800" b="0" dirty="0" smtClean="0"/>
              <a:t>87 (1982</a:t>
            </a:r>
            <a:r>
              <a:rPr lang="en-GB" sz="1800" b="0" dirty="0"/>
              <a:t>).</a:t>
            </a:r>
          </a:p>
          <a:p>
            <a:endParaRPr lang="en-GB" sz="1800" b="0" dirty="0"/>
          </a:p>
          <a:p>
            <a:r>
              <a:rPr lang="en-GB" sz="1800" b="0" dirty="0"/>
              <a:t>J. G. A. </a:t>
            </a:r>
            <a:r>
              <a:rPr lang="en-GB" sz="1800" b="0" dirty="0" err="1"/>
              <a:t>Pocock</a:t>
            </a:r>
            <a:r>
              <a:rPr lang="en-GB" sz="1800" b="0" dirty="0"/>
              <a:t>, 'British History: A Plea for a New Subject.' </a:t>
            </a:r>
            <a:r>
              <a:rPr lang="en-GB" sz="1800" b="0" i="1" dirty="0"/>
              <a:t>Journal of Modern History </a:t>
            </a:r>
            <a:r>
              <a:rPr lang="en-GB" sz="1800" b="0" dirty="0" smtClean="0"/>
              <a:t>4 (1975</a:t>
            </a:r>
            <a:r>
              <a:rPr lang="en-GB" sz="1800" b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54903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Britain and the </a:t>
            </a:r>
            <a:r>
              <a:rPr lang="en-GB" dirty="0" smtClean="0"/>
              <a:t>‘Other’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39" y="908719"/>
            <a:ext cx="2664713" cy="403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800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Othering</a:t>
            </a:r>
            <a:r>
              <a:rPr lang="en-GB" dirty="0" smtClean="0"/>
              <a:t> and Binary Oppositions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14801" r="23238"/>
          <a:stretch/>
        </p:blipFill>
        <p:spPr bwMode="auto">
          <a:xfrm>
            <a:off x="1187624" y="1078626"/>
            <a:ext cx="2520280" cy="372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7"/>
            <a:ext cx="240982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268760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very good, serious book…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59027" y="2564904"/>
            <a:ext cx="1656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smtClean="0"/>
              <a:t>pretty damn terrible </a:t>
            </a:r>
            <a:r>
              <a:rPr lang="en-GB" dirty="0" smtClean="0"/>
              <a:t>book that sadly encapsulates prevalent assumptions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89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136" y="365760"/>
            <a:ext cx="3024336" cy="1911112"/>
          </a:xfrm>
        </p:spPr>
        <p:txBody>
          <a:bodyPr/>
          <a:lstStyle/>
          <a:p>
            <a:r>
              <a:rPr lang="en-GB" dirty="0"/>
              <a:t>The "migrant" as the new "other"?</a:t>
            </a:r>
          </a:p>
        </p:txBody>
      </p:sp>
      <p:pic>
        <p:nvPicPr>
          <p:cNvPr id="1026" name="Picture 2" descr="Image result for Immigra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2" y="-2666"/>
            <a:ext cx="5607855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921" y="2581275"/>
            <a:ext cx="68580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228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Nationalism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Emerges </a:t>
            </a:r>
            <a:r>
              <a:rPr lang="en-GB" sz="2400" dirty="0"/>
              <a:t>in the nineteenth century.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People united by ethnicity/culture/history, who demand to live with in a nation state which reflects that ethnicity/culture/history.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Often emerges as part of anticolonial struggles</a:t>
            </a:r>
            <a:r>
              <a:rPr lang="en-GB" sz="24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Constructed through culture, but also enforced via the state.</a:t>
            </a: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A set of ideas or </a:t>
            </a:r>
            <a:r>
              <a:rPr lang="en-GB" sz="2400" dirty="0" smtClean="0"/>
              <a:t>ideology.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161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Identity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A </a:t>
            </a:r>
            <a:r>
              <a:rPr lang="en-GB" sz="2000" dirty="0"/>
              <a:t>psychological/emotional/personal phenomena. A 'self-concept'.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Difficult to measure – a sense of belonging, loyalty, a sense of who you are.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 internalisation of </a:t>
            </a:r>
            <a:r>
              <a:rPr lang="en-GB" sz="2000" dirty="0" smtClean="0"/>
              <a:t>nationalism? The </a:t>
            </a:r>
            <a:r>
              <a:rPr lang="en-GB" sz="2000" dirty="0"/>
              <a:t>internalisation of and </a:t>
            </a:r>
            <a:r>
              <a:rPr lang="en-GB" sz="2000" dirty="0" smtClean="0"/>
              <a:t>ideology?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61922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b="0" dirty="0" smtClean="0"/>
          </a:p>
          <a:p>
            <a:endParaRPr lang="en-GB" sz="2400" b="0" dirty="0"/>
          </a:p>
          <a:p>
            <a:r>
              <a:rPr lang="en-GB" sz="2400" b="0" dirty="0" smtClean="0"/>
              <a:t>‘Modern history-writing … </a:t>
            </a:r>
            <a:r>
              <a:rPr lang="en-GB" sz="2400" b="0" dirty="0"/>
              <a:t>Has historically been a “narrative contract” with the territorially bounded nation-state</a:t>
            </a:r>
            <a:r>
              <a:rPr lang="en-GB" sz="2400" b="0" dirty="0" smtClean="0"/>
              <a:t>.’</a:t>
            </a:r>
          </a:p>
          <a:p>
            <a:r>
              <a:rPr lang="en-GB" sz="2400" dirty="0" smtClean="0"/>
              <a:t>Antoinette Burton, ‘Who Needs the Nation’ (1997)</a:t>
            </a:r>
          </a:p>
          <a:p>
            <a:r>
              <a:rPr lang="en-GB" sz="2400" b="0" smtClean="0"/>
              <a:t>	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4050180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1313</TotalTime>
  <Words>226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Franklin Gothic Book</vt:lpstr>
      <vt:lpstr>Franklin Gothic Medium</vt:lpstr>
      <vt:lpstr>Tunga</vt:lpstr>
      <vt:lpstr>Wingdings</vt:lpstr>
      <vt:lpstr>Angles</vt:lpstr>
      <vt:lpstr>Britain in the 20th Century Week 1. ‘The Problem with Britain’</vt:lpstr>
      <vt:lpstr>The four Nations model</vt:lpstr>
      <vt:lpstr>Britain and the ‘Other’</vt:lpstr>
      <vt:lpstr>Othering and Binary Oppositions</vt:lpstr>
      <vt:lpstr>The "migrant" as the new "other"?</vt:lpstr>
      <vt:lpstr>Nationalism</vt:lpstr>
      <vt:lpstr>National Identity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Britain in the 20th Century</dc:title>
  <dc:creator>History 9C077484H</dc:creator>
  <cp:lastModifiedBy>Laura Schwartz</cp:lastModifiedBy>
  <cp:revision>26</cp:revision>
  <dcterms:created xsi:type="dcterms:W3CDTF">2014-09-16T19:51:03Z</dcterms:created>
  <dcterms:modified xsi:type="dcterms:W3CDTF">2016-09-22T14:19:42Z</dcterms:modified>
</cp:coreProperties>
</file>