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69ABD7A-648B-4D66-802B-477D1B6795AD}" type="datetimeFigureOut">
              <a:rPr lang="en-GB" smtClean="0"/>
              <a:t>04/01/2015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25D5DCE-B278-4BCE-8DCA-3D89DFA37ED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Affluent Society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Week 11.Britain in the 20th Century</a:t>
            </a:r>
          </a:p>
        </p:txBody>
      </p:sp>
    </p:spTree>
    <p:extLst>
      <p:ext uri="{BB962C8B-B14F-4D97-AF65-F5344CB8AC3E}">
        <p14:creationId xmlns:p14="http://schemas.microsoft.com/office/powerpoint/2010/main" val="2096707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bc.co.uk/news/special/politics97/background/pastelec/59con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155036"/>
            <a:ext cx="3053978" cy="472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4" y="1268760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1959 General Election:</a:t>
            </a:r>
          </a:p>
          <a:p>
            <a:r>
              <a:rPr lang="en-GB" dirty="0" smtClean="0"/>
              <a:t>Conservative party leader Harold Macmillan comes to power with the slogan 'you've never had it so good'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446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ookshops.com.au/book_images/3544/0021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57" y="404664"/>
            <a:ext cx="38290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6056" y="177281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860032" y="1957482"/>
            <a:ext cx="4158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Sociological study of workers in Luton, published 1962.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476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296951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4" descr="data:image/jpeg;base64,/9j/4AAQSkZJRgABAQAAAQABAAD/2wCEAAkGBxQTEhQUExQVFhQXGBwXFxgXFhgYHBgYGRcgHhwaGhwYHSggGB0lGxwYITEkJSkrLi4uHR8zODQsNygtLiwBCgoKDg0OGxAQGywkICUsLDQwLDQtLC0tLC8vNCwsNCwsLCwsLCwsLCwsLCwsLCwsLCwsLCwsLCwsLCwsLCwsLP/AABEIALMAigMBIgACEQEDEQH/xAAcAAACAgMBAQAAAAAAAAAAAAAEBQMGAAECBwj/xABEEAACAQIEAgYECgkDBQEAAAABAhEAAwQSITEFQQYTIlFhcTKBkaEUI0JTcnOSscHRBzNSYoKys+HwFSSTNGOiwvEW/8QAGgEAAgMBAQAAAAAAAAAAAAAAAwQBAgUABv/EACoRAAICAQQBAgUFAQAAAAAAAAABAhEDBBIhMRNBUQVhcYGhIpGxweHw/9oADAMBAAIRAxEAPwAfHYh/hOIAuOPjrmmdo/WHbWuevubG44/ib75qDio/3N/665/UNSYK60xPtrQVpAHGLMv3Lo+W/qdj+NRnFXfnLn22/OnD8MLkE6fRFQ4ux1J0XMDzrlkXR22hYuMuj5b/AGm/OjsPcuOJAukd4dvxNQW1Z20Ajx1q0cMsdmIgd1UzZtqJjjsH4T1wEZnj6TEjz1pj1l8Llzue1OrHbmKNt2Y291ELhydmUa/KEz7x51nvJbth1H2KhjMFiDdYWzcIJ0Aduew3pZiMRetsVZrgZdCCzSPfXol/D5CpJBMjVdI8wTSbpv1V1VYFetXTTmPE03i1FtKuAc8SqynPjrv7b/aI/GuDjLvzlz7TfnQNvCAKly+VCMbnV5Gl82Yj40EbLtryrrh1shO1EhjMbbDQeAo8MylLaCqgkY2785c+2w/Gukxl3527/wAj/nUtjCO4lELeI19vMCmFvhLgmY0EkFW0Hef3fEbc4q08sYuiVFixcZd+duf8j/nUq42585c+2350ZxbhRtKlzKQj7A65WG6z8ocweYIpaKtCUZK0RKJK2MufOP8Abb86HOIufOXP+R/zqRqj1q4LoJ4sP9xf+tufzmhl0o/iq/H3/rbn85oUChx6DMNt8RIHo0JfxRYya3HfXS265QSdlG2Zg77I0iDO4POnuBx91yAqBQdCw1gd9KLVmdJA86f4XGJbUKY9R09tLajb6LkPiTGl3hFptHzO3eWM+qNqI+CwoC6AaD1edBYLHqdvdrTAY9TzFIPcHaOsJcZXBJnvFL+M8OtkM+oJ7WkesUdZxAJ5Ul6WYnLa31bQeA5n1CT6qnHKSnwdJLaIuG4bsYIMM3WXMXeiJESEU67bffS7o5gHulbYHaLEa8huSfUaU9OePYgfBrVq41tUsE5U7PMtuNfRApj+iji5F7E9eS/xJdJ+VlIkT5FffU+aULkuy2PT3JWej4HguHtCFti6/Nm223HgP8Nc3lVCHwzQydplIItup9KAdjEmV0gHet4rFXroa2tvIpU5iZAJEGCY0B1Eb10+GUTdYs7HsIdl7RIUKN2gM2o0gTFZjlJuzRcFVSf27/wbcR4YLuFe0o9F+yP2TodPLMSPVVA6Q8MNvq7mXL1g7Q7nAE+UiDHnXpnBsvVkqID/ABkZWX0+9W1BgDcDyFIP0jW/irWmgcz6xArU0mRqSXuY+RKjzoCRUWWiHFRTWvYvQZxL9fe+sf8AnNTYDBAzJBHhQ/E9MRf1n41/5zXGGukHSKG03HglOnyEY7CqhjNPfptQyrvTzhdhswcjNzEj360F02xWiBjAacyjQvA9EH5IJ3PdsNaWnqtnAzi0/kaS9RDYxvWXrVsSEa4qMw1ME65R5eNbscPtNDG4qyGkNbYwcwygmTuCTPLWguCqRfsZp0ZSJEdktpHcJopPQXxZx6lW3HvLe2sTVZ5ZXbPXaDRLDSTptr2fd92vkE/6V82bTfQcA+wwahcvaOrXLZO0sfxMGoyK5e2DuAfMTSMciXq19GbM9LJrnbL6r+/8D7fGrg3yuPsn2jQ+ypbty1iwUuO9uVIgBczTEhGY5Qcubv3OlC8Hws3Aqqms6OJXb3eflUnE+GMtsMMgEjtIwcMDtK6HbYg07j1WRR7tfMxNV8P0rybXHbL5O1+zoUdM8Nbt4gsgVlHYLszGVAKwRMAR+yKrHR/Hm3iLPaCqLiAsAGhW7LaH0gUZgQeRNWjpg5axaYlyxTViNOyxUdrnCqKojTrqKag9y5MbLF43tR9HXsXdtwHtWSFOVW6xkU6wGylW5xrJ86E4jjbjHtnNyItlkIBbUWmBkEgDtE6gn0BS/Acez9VadYfqhcykksEJy6ysZjvkkmIonGY1ELqBmdbZuFQpY5f3UXVySIjQd5FZ08kt21IYWKLjuky74fEhrMqwZpGaGzRqOzPP/wC0o6c3DcFqwgLMT1hA7gIHtJNI+heIug32uW8tpra3EK22TNoc0oSSrjaJ1iRpFd47H5763LcAG2pBE5obk88xHsitPSvn5qzJ1GLbz6EPBuBo4brg6nYRpHq50O3RG/OgBHIyu3to29xLK4k69/d50T/rPivtFNuWW7QsnHorHEbIN++cw/Wv3ftmiMBgLUEsSTy/wUs4jbBxF/625/Oakw7EjKCYG1GauPDITSfRYFxR0BJ2geVIOltgu+HCwTLkT+6FNOLXDrpK5jlXvIFKulWJ6h7LAZjluAecpvPLT30jqFFRfJp/D3J5o0jb4Z0VS5BPW28zQJY5iYncKNAB+6fXX8wi2Oc3J9Ytx9xqK3jXvYi01xiYYR3DXkPx38TRGGshntLrqWAgSZIWIHnWVkdukeuwQ8cd+R9NP+SXD2GdsqAk6nyA3JJ0AHedKlt4USyu4Rl5EFgfWNv7004Ret2kuLc1PWrnUwhe0qkgAP8A9yCVO4pi1yw9ovFsuYUaI0O2hZoadyDMQAooccSrvkLl10lLhPbxTX+iThtkJiAOsRgATKsQDodO8NziuOI4JbaEpl7WXMFEagQNOQjQf2qy3sE4bJaKpZRypTq/SCiXBUjtFhrPPMANBNVjjyZbpXIiAKvZQmNe+d2/tRZPx43ESxwWq1UMt9L+Pfr8WGXbds4HCi6oZT1syN+08CfOK8psWhF3QSoGXzLRXqONScHhV72cRzjO1eeW+G3IW9E2nvra31LTO3duJ7xTWHr9jH1Sqbb93/Z7JgXJ7CktkABkwA5UaRyoHi1leut3ntAKgg3VY5oykEHbsgkGd96IsY+09wowyOeTaTG0Nz08q74hZtKw61gCWAVWfPJOmgP+eNZ8seSE6p2xiOXFNKW7hDaxxcpaIdSUC9lhOobYHx1pDh7AiQYJ3jb/AAVBieJdd6IKoCQJ3JGmo5eVDie8xW/o9O4Y/wBfZ5/W6iM8j2dB9qyjH0tZo9cPaj9WfaaSD2VnWN3t7abcL9RHf8jrieH+Pu/WP/Mags4fXSn+OwwN64e92/mNd2cD4VlrVrod8D7N4G2TqWn31Wf0hrBsfx/+tXO3h42/Kqb+kZINjzce5aHkyKUXRo/DVWojZWOG/rbf0hTJDlWy3eboIkiQBb0kGRvypXgP1tv6Q++mFy6vV2QPSDXSfIi3H40g+D10kp1F9Nq/yd3rmYkxHcJJgARudT66he2DuAfVXU0xPCybaurA5htAkac9e8OP4aWSlJ2PyljxJRfC6Qvs3WQyjuvPRmHr37tPVW715nYsxLMdyTJqe7gbirmZY7WSNCZgEbee29R4W2C6q5yrPaPcOZ8428Yrnu6ZylipzjX2Gd60WwmGI77g9fWNQHQvtWbtu4gZLTFgG0BDdorPJwwzKdwfA02tTlQGMkfFqs53UTlzfuifSiY2rFtlgAW0XQKICL5KPx18abebbGjyc8fkk792b6WWLjtbAysOqAQgRKGdCO+ZB8qRdHMLaGIUXwy2w4mANCDoJJnfu5T516l0ZtWrqIjJOT0S4UneTBH5UP0j6P2usDWxlIgwFEaHvrVx65PGjz2XS7MjSK7iMMpd8k5cxKyABHIbzURtR304bC/55VwcLXPVA/ALbVitfBvA04XCxzFa+CnvqY6knwB1/DS9z6TfeanwixtRd2zLNyMnbzpdxy8bdvs6FmAHhNYluUqQ+0lGxsLAI2rz/wDSlaCjDn95x/4rVv6P8UF0MCdQdvCq3+lhPi8N9Y38n9qLG4umH0POeJ59hP1ifSH30bm9D+L7lobh6fG2/pCiyuls8ybi+xbZ/wDb7qpPn9metxSrj3a/sN4ebck3No0Gup8Y2H51O2GtAwLrBtWmNYg6AA6EgE/xKNNaW1FjTiBab4MxViyKWWQwmSACNgSI9gqmBb5KJb4hN4ccsyb+noOxhuyoXEIe1MFtJGXIY5HTflApfjRFxhIOu4AA0HKNhM0HZtXFVBeDC7kBcOCGDSZDAga8/XU1Rm/S3Evo15Mccr9V1S4PSeiGCW5hEuMBnYsGMCSFYqJMcgAKano1aOp+5fyoP9H5/wBjb+lc/qGrMp0ovkaPFaptZpV7sHs2AhlQB3kaTA0mgcXJonFXIocmaEsnNERjfLF11OUVGbR0mj3XXalnEcaLQxDMDltHkJMZV09p99EUyHD2OMTpS84iq3xLpddcfFWgg7339+3spEeK4v533H8qZj0R42e25u03mfvrjFYYXUZG5iJ7jyqsN0oupduhsJdKrdNvMhVpJbQATOoIPhXdzpRaYdoX7IJOrW3UdmJ1jYHnS3impcE2mgvh2BOHxVtOyQRoRpKuW3HeCu/jQP6Wx8Vh/rW/pmicRxeycRhri3VNuFBeREi4QZ/ZiRM7TRnTPhRxFgM1wItt3cswkZchAgc/70WSk2m/Yto5qGeLfR5Pw9fjU+kDRbEZLW0h7s98FLUfcaY8J4XBDa89xHLStYW2yFCuUntCGUNp2eTDeedAb5o9ZfCa5aaf8gFYtwgEA6Hcd8UVi+ItmIKCVMdm0gBjvga11j8ZCiUtjNsVtQw089PZVVjrphnqnJVKF/dAVxiTJJJ7zXM0TavDqcxtqQpgsVYOdt4IB3HKoOvFxTkRVI5jNPsJIqHivmwkdVS2qD/B6p0AE4BPpXP6hqweFV79Hz/7C33S/wDUNWAXdSPCffRaR4jU35p/Vg2JESTyBPsoG7xC3nyT2tPftROMvSj+Fuk2NCq4YgFgyiNJkjefCKpUUy+ON9jLMGYiRI3E7eY5aVXuKYgH4cFYEEEggjUG0NRG4pol8WsRfVpLXhmUxoB1ZEH2VRrWmY99lx/4wKi1aQbHC7fyQma0xnQjRe5YM6iN9tj+NCPhtTrz7zR74ZipBhT2QPSKzqSTMbiKg6n/AADT1UymTIsD4tetcK2YjEO4UWflByMuZGMCBqY8a30g4vbwtpAlxc1w3gCzP6PWakBZMcgduesRVFbhd+7ir/VvcVGv3UOUuB2rpGUxuO/313wd2PYUILXW5A91AzE7HdTpmy+Qn1NbFF8sVk99bY0eiKgdHxVl7F2T1hDrchrmWIldZgRl2nXenL2Wv9UW0QQ7WxABLIpWMxkZddOcjuqkcE4N1F/rHVblvIytmJWH0lYEyQQQORg056VDqwhsIiMGl2WbkAg5VYNyMUCeRXQxjw1JU+f++ZYcdgOrWP2mJAI1y9+lBJgRIIG341U+J9L7toLasr1twgMWMgISACiD5RmY5CRoeVz4PxNb1m2zIVZ1JYakggfJgQwkayRzoWXFXIxj1Uora7EOJ4dmdoUkzr69Bz01NdcSwgAQEHTT17Ur6aBLgUrlIOZLgJ1lSIMg6aHf92n3Gxcw+Dt3A6XSoRTcu7NmHZaARrJG5211qvhdX6jEdbUuaoBXBDqm3EmfuoXDYAdr1fjXXRnpE9/rUu20BSB2VKgsSe86bCN96co6tiVW2cyLIvBGkAsrEZjB+TqNoMDeoeCS7Cx+IKixdDLMYJF5ZnHtuGmuKDZZnSIgDUwT66Q8N6RWbDJhWDA5S+cxAliRPPaTPhTLjHGUtWWdR1pABgHQAncnlvyk7V0oJrsxsqm8zddvghtvFtw0glQNfHTX1g1FxDUab52JIGsZRE++iej+O+EW872hbYsVOsghSYKzrH96lv4clzsBGsb8489KpPH+jglSqbUuBH0t7IsumjkET5QPxPtpL0sQ9de7urX+kP7036QIHUWyWDANBCk+lpOndFJuP3rDlyrTmVAOyQSRvvtOlVS3X9hjHF8fcrF8LPpACFXUKdoOac207jn51hvD/IqXEWkZiTmGgEC5pCgc41IjfltFRlEOun2qYLeKQbxniVsdecyIBcdQdu0r9r6UkEGPOar3CL9u+SgYIuZtXAOVSPTfkV3J286TdNr5bHX5BAFxwoPIBvxMmgMNfNvtIxkiCdRofSU6wwOlPLTrbz9TMWpcZce1Htl3Eiw9t3mLZZ2UaEtGVRGxmW02qn8U6SXbqIboFsLblnUuesi4SikkaQZA3J15aUvwPXX7QuXrrdi2BaXme4z3QdzJMbihOKqosIimJKlh3HUgkc9ZoLSUto3hra8nqkE8M48LhbrSqZEPVkgAsTGYNEZjlAy+RHOr5wniOGy5LNzrGRhn1KkBiBKgGIB751Ox2ryW1eQIyFAWOxzERrsUGjT3yCJ51aOgeAIvqpT9Yjqgb9pULA7ftCeXo0ScYrkCsmSfD6G57RYnLouYmRu07eufKt9HLpvJiLLEpbuLEE5slwOoRh3jVTA5T3Us4viDhGW3iQ1k3FzaLm0HZ0ynkRt+dQ3OOWGUpYuRcYwhhgcx2M7TNVxyl6rhlsmOEZVGXNkeG409pi2GcyxhmZFMqDpAMkbmmPRnF+lkReuJPxYYjrlEmLUyesEkFNc24ggiktiQpBEEaDURoPfrRXDrNv4Pec5uuR0YZSQQp5z5jzkA0xHaouhWbnPIr7Lhw+6mIufGKqXBlyFZBJJ1Qh5kAnLBrrF8fQm5attbuXSTaAOoUDVlIOjkagBdfYaXZrjYlLKuVvGyrM+TrJdtTmGkCANu+qVfwOWGRM1xnDSzvOYkGAqkAjN4b8+5XZH14saxyk7rmvx9D1TgeOY3VXMrq/olQALbBfRUTptqPXReOxV22lx2zvZ2HVEMVUjRhlMmCDI7qruDa4oQNZZL/Zd1NwMRJyggjnoNI0031pquGa5ayWzmBXNMT2S0xp3RE77c6VSkn1fIxKqvqzrgPHluYabJU3LZ7TONNO0WAEdgzproK5w/SPD3/hCgZYSMzKALgGb9WSe1Gp8q884jm4ffzNDK6DKU2KnQgZuYKkEHw8Kn/wD0Njq1usnp22Xq4D9WTcZTpIkAIp5ekO6mpYLfC4YpDNV3xRFxK0LilgAIaWaCdCdJI2AEUr/00ftr9misZxljca3b0tmSDGrTbEzGhmNO6edV1sQZOg9/50eOJpAcme2EdJ8T1mJumIIu3QY7hdaN/XS+y0awD4GY9xFEcZH+5xH113+o1DBqb4oU5H6dITbsW1WM8FWIEdldFnxjnQ2M4tbuIZVw8gzmUgxoZ0BGndNJjXJoXijdhvNJKg0Y3KVdfSBBHhHfz9lMMF0hKPbuE3OtR8wKXcoGn/cDAyMwO3vpWuCJtG7OxGnep0zeWcZanucDuiCcoWA0zPZJiR366R31O2PqU8k/Rjnpxxe5fdQcrIttQSuZiCCW7TN2gYZQeR5VV7bwQQdQQQe4gyD7aaf6TiQ1xFJIJFsyQJDNCyDsDAND4rg122CzBcoAMhhzJAAnUnsmpW1Kittu2G8f6QXL10XBFtjbQOEAALCZaORO9c9G+MCxdm5mZSylhMjsHNqOetR4ngV0hXQZlNtXmQI+LDsNTyUgztQ9zg9xbiW2yhnDEAnYKWBJ0/cJETIio2w27S++SluL0/S21h8WMSwNzPaRlVYkiI1J0G3upXxXjqQl9Wi4rytkEMAyw85t8oLR4meVVteEXjcS2Vh2WVBYagEyB4g5tPA1Jb4DdY6gBZEtIMDPk9uaRHgfOqvHDi/QvHNKLe31PSOFdJrGLtqiOVvMCDbPpdiSArbMsGY5gbUHg+ll61ftstpnFpmS4qiA9uYJTWM2zCNJWqJZ4ZfsXQ4gG2WYEsBpbME6+OlbucUxFj4pjBXlvvrM89DuNKpDEo8R6Lyzb1+rsufTLjaYm7ZukBbVou+TslyScqlhpoWGw8fOvP3I1A2nT/OVEYjHhrZG7NE+EEHWly0aENoGU7DbOIgb6jaoc9RAVqf8irg6GHF/+oxH11z+o1BFqM45piL/ANdc/qNQVQSGolgos3GD/KGQkb8j5VzdtWcpK3TIGiskT3a6UHW4rqOCnS0Nr7HUAjI3ok9ozMGN451qylmWm9cHJCFOx3ke6OcUJFZFTRAYLVuAWxLZoBgKzQdTGYGN/YZru11JLB79yIAU5GIJ1OonYGKXNWhUUchsRZJj4Q+UQJKkAj5USdNAIHOB4VCDZmevuQASvZaQ06az4AkiJrfCscLOchczMpUSRAkHcRrrB31iOegOIOZixiSSdNBqdgOQqKJZOgtEmbzQAMpyMZ5Eb6QKlcWRAS+8QSZVh2s2gEciAD5j2ABK3kqaODbfVzDYh8snZX1G3OQJAHKubiWDm+NeZMFlJkCIPmTm8oFC5KwW66jguzas6g3TuIOQxGWSY3Oukad9Zi7SBotMXWBqRBnmPVQy26ltyPKuog4KmoC1GMKh6oVJIdxfW9en5+573NCqtbrKgg7yCuSorVZUnEZFbArdZUnHDrWW1E1lZUHHZFRsKysrjjFqUCsrK4k2BXWWsrK444NdxWqyuKnJNcRWVlSXR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6" descr="data:image/jpeg;base64,/9j/4AAQSkZJRgABAQAAAQABAAD/2wCEAAkGBxQTEhQUExQVFhQXGBwXFxgXFhgYHBgYGRcgHhwaGhwYHSggGB0lGxwYITEkJSkrLi4uHR8zODQsNygtLiwBCgoKDg0OGxAQGywkICUsLDQwLDQtLC0tLC8vNCwsNCwsLCwsLCwsLCwsLCwsLCwsLCwsLCwsLCwsLCwsLCwsLP/AABEIALMAigMBIgACEQEDEQH/xAAcAAACAgMBAQAAAAAAAAAAAAAEBQMGAAECBwj/xABEEAACAQIEAgYECgkDBQEAAAABAhEAAwQSITEFQQYTIlFhcTKBkaEUI0JTcnOSscHRBzNSYoKys+HwFSSTNGOiwvEW/8QAGgEAAgMBAQAAAAAAAAAAAAAAAwQBAgUABv/EACoRAAICAQQBAgUFAQAAAAAAAAABAhEDBBIhMRNBUQVhcYGhIpGxweHw/9oADAMBAAIRAxEAPwAfHYh/hOIAuOPjrmmdo/WHbWuevubG44/ib75qDio/3N/665/UNSYK60xPtrQVpAHGLMv3Lo+W/qdj+NRnFXfnLn22/OnD8MLkE6fRFQ4ux1J0XMDzrlkXR22hYuMuj5b/AGm/OjsPcuOJAukd4dvxNQW1Z20Ajx1q0cMsdmIgd1UzZtqJjjsH4T1wEZnj6TEjz1pj1l8Llzue1OrHbmKNt2Y291ELhydmUa/KEz7x51nvJbth1H2KhjMFiDdYWzcIJ0Aduew3pZiMRetsVZrgZdCCzSPfXol/D5CpJBMjVdI8wTSbpv1V1VYFetXTTmPE03i1FtKuAc8SqynPjrv7b/aI/GuDjLvzlz7TfnQNvCAKly+VCMbnV5Gl82Yj40EbLtryrrh1shO1EhjMbbDQeAo8MylLaCqgkY2785c+2w/Gukxl3527/wAj/nUtjCO4lELeI19vMCmFvhLgmY0EkFW0Hef3fEbc4q08sYuiVFixcZd+duf8j/nUq42585c+2350ZxbhRtKlzKQj7A65WG6z8ocweYIpaKtCUZK0RKJK2MufOP8Abb86HOIufOXP+R/zqRqj1q4LoJ4sP9xf+tufzmhl0o/iq/H3/rbn85oUChx6DMNt8RIHo0JfxRYya3HfXS265QSdlG2Zg77I0iDO4POnuBx91yAqBQdCw1gd9KLVmdJA86f4XGJbUKY9R09tLajb6LkPiTGl3hFptHzO3eWM+qNqI+CwoC6AaD1edBYLHqdvdrTAY9TzFIPcHaOsJcZXBJnvFL+M8OtkM+oJ7WkesUdZxAJ5Ul6WYnLa31bQeA5n1CT6qnHKSnwdJLaIuG4bsYIMM3WXMXeiJESEU67bffS7o5gHulbYHaLEa8huSfUaU9OePYgfBrVq41tUsE5U7PMtuNfRApj+iji5F7E9eS/xJdJ+VlIkT5FffU+aULkuy2PT3JWej4HguHtCFti6/Nm223HgP8Nc3lVCHwzQydplIItup9KAdjEmV0gHet4rFXroa2tvIpU5iZAJEGCY0B1Eb10+GUTdYs7HsIdl7RIUKN2gM2o0gTFZjlJuzRcFVSf27/wbcR4YLuFe0o9F+yP2TodPLMSPVVA6Q8MNvq7mXL1g7Q7nAE+UiDHnXpnBsvVkqID/ABkZWX0+9W1BgDcDyFIP0jW/irWmgcz6xArU0mRqSXuY+RKjzoCRUWWiHFRTWvYvQZxL9fe+sf8AnNTYDBAzJBHhQ/E9MRf1n41/5zXGGukHSKG03HglOnyEY7CqhjNPfptQyrvTzhdhswcjNzEj360F02xWiBjAacyjQvA9EH5IJ3PdsNaWnqtnAzi0/kaS9RDYxvWXrVsSEa4qMw1ME65R5eNbscPtNDG4qyGkNbYwcwygmTuCTPLWguCqRfsZp0ZSJEdktpHcJopPQXxZx6lW3HvLe2sTVZ5ZXbPXaDRLDSTptr2fd92vkE/6V82bTfQcA+wwahcvaOrXLZO0sfxMGoyK5e2DuAfMTSMciXq19GbM9LJrnbL6r+/8D7fGrg3yuPsn2jQ+ypbty1iwUuO9uVIgBczTEhGY5Qcubv3OlC8Hws3Aqqms6OJXb3eflUnE+GMtsMMgEjtIwcMDtK6HbYg07j1WRR7tfMxNV8P0rybXHbL5O1+zoUdM8Nbt4gsgVlHYLszGVAKwRMAR+yKrHR/Hm3iLPaCqLiAsAGhW7LaH0gUZgQeRNWjpg5axaYlyxTViNOyxUdrnCqKojTrqKag9y5MbLF43tR9HXsXdtwHtWSFOVW6xkU6wGylW5xrJ86E4jjbjHtnNyItlkIBbUWmBkEgDtE6gn0BS/Acez9VadYfqhcykksEJy6ysZjvkkmIonGY1ELqBmdbZuFQpY5f3UXVySIjQd5FZ08kt21IYWKLjuky74fEhrMqwZpGaGzRqOzPP/wC0o6c3DcFqwgLMT1hA7gIHtJNI+heIug32uW8tpra3EK22TNoc0oSSrjaJ1iRpFd47H5763LcAG2pBE5obk88xHsitPSvn5qzJ1GLbz6EPBuBo4brg6nYRpHq50O3RG/OgBHIyu3to29xLK4k69/d50T/rPivtFNuWW7QsnHorHEbIN++cw/Wv3ftmiMBgLUEsSTy/wUs4jbBxF/625/Oakw7EjKCYG1GauPDITSfRYFxR0BJ2geVIOltgu+HCwTLkT+6FNOLXDrpK5jlXvIFKulWJ6h7LAZjluAecpvPLT30jqFFRfJp/D3J5o0jb4Z0VS5BPW28zQJY5iYncKNAB+6fXX8wi2Oc3J9Ytx9xqK3jXvYi01xiYYR3DXkPx38TRGGshntLrqWAgSZIWIHnWVkdukeuwQ8cd+R9NP+SXD2GdsqAk6nyA3JJ0AHedKlt4USyu4Rl5EFgfWNv7004Ret2kuLc1PWrnUwhe0qkgAP8A9yCVO4pi1yw9ovFsuYUaI0O2hZoadyDMQAooccSrvkLl10lLhPbxTX+iThtkJiAOsRgATKsQDodO8NziuOI4JbaEpl7WXMFEagQNOQjQf2qy3sE4bJaKpZRypTq/SCiXBUjtFhrPPMANBNVjjyZbpXIiAKvZQmNe+d2/tRZPx43ESxwWq1UMt9L+Pfr8WGXbds4HCi6oZT1syN+08CfOK8psWhF3QSoGXzLRXqONScHhV72cRzjO1eeW+G3IW9E2nvra31LTO3duJ7xTWHr9jH1Sqbb93/Z7JgXJ7CktkABkwA5UaRyoHi1leut3ntAKgg3VY5oykEHbsgkGd96IsY+09wowyOeTaTG0Nz08q74hZtKw61gCWAVWfPJOmgP+eNZ8seSE6p2xiOXFNKW7hDaxxcpaIdSUC9lhOobYHx1pDh7AiQYJ3jb/AAVBieJdd6IKoCQJ3JGmo5eVDie8xW/o9O4Y/wBfZ5/W6iM8j2dB9qyjH0tZo9cPaj9WfaaSD2VnWN3t7abcL9RHf8jrieH+Pu/WP/Mags4fXSn+OwwN64e92/mNd2cD4VlrVrod8D7N4G2TqWn31Wf0hrBsfx/+tXO3h42/Kqb+kZINjzce5aHkyKUXRo/DVWojZWOG/rbf0hTJDlWy3eboIkiQBb0kGRvypXgP1tv6Q++mFy6vV2QPSDXSfIi3H40g+D10kp1F9Nq/yd3rmYkxHcJJgARudT66he2DuAfVXU0xPCybaurA5htAkac9e8OP4aWSlJ2PyljxJRfC6Qvs3WQyjuvPRmHr37tPVW715nYsxLMdyTJqe7gbirmZY7WSNCZgEbee29R4W2C6q5yrPaPcOZ8428Yrnu6ZylipzjX2Gd60WwmGI77g9fWNQHQvtWbtu4gZLTFgG0BDdorPJwwzKdwfA02tTlQGMkfFqs53UTlzfuifSiY2rFtlgAW0XQKICL5KPx18abebbGjyc8fkk792b6WWLjtbAysOqAQgRKGdCO+ZB8qRdHMLaGIUXwy2w4mANCDoJJnfu5T516l0ZtWrqIjJOT0S4UneTBH5UP0j6P2usDWxlIgwFEaHvrVx65PGjz2XS7MjSK7iMMpd8k5cxKyABHIbzURtR304bC/55VwcLXPVA/ALbVitfBvA04XCxzFa+CnvqY6knwB1/DS9z6TfeanwixtRd2zLNyMnbzpdxy8bdvs6FmAHhNYluUqQ+0lGxsLAI2rz/wDSlaCjDn95x/4rVv6P8UF0MCdQdvCq3+lhPi8N9Y38n9qLG4umH0POeJ59hP1ifSH30bm9D+L7lobh6fG2/pCiyuls8ybi+xbZ/wDb7qpPn9metxSrj3a/sN4ebck3No0Gup8Y2H51O2GtAwLrBtWmNYg6AA6EgE/xKNNaW1FjTiBab4MxViyKWWQwmSACNgSI9gqmBb5KJb4hN4ccsyb+noOxhuyoXEIe1MFtJGXIY5HTflApfjRFxhIOu4AA0HKNhM0HZtXFVBeDC7kBcOCGDSZDAga8/XU1Rm/S3Evo15Mccr9V1S4PSeiGCW5hEuMBnYsGMCSFYqJMcgAKano1aOp+5fyoP9H5/wBjb+lc/qGrMp0ovkaPFaptZpV7sHs2AhlQB3kaTA0mgcXJonFXIocmaEsnNERjfLF11OUVGbR0mj3XXalnEcaLQxDMDltHkJMZV09p99EUyHD2OMTpS84iq3xLpddcfFWgg7339+3spEeK4v533H8qZj0R42e25u03mfvrjFYYXUZG5iJ7jyqsN0oupduhsJdKrdNvMhVpJbQATOoIPhXdzpRaYdoX7IJOrW3UdmJ1jYHnS3impcE2mgvh2BOHxVtOyQRoRpKuW3HeCu/jQP6Wx8Vh/rW/pmicRxeycRhri3VNuFBeREi4QZ/ZiRM7TRnTPhRxFgM1wItt3cswkZchAgc/70WSk2m/Yto5qGeLfR5Pw9fjU+kDRbEZLW0h7s98FLUfcaY8J4XBDa89xHLStYW2yFCuUntCGUNp2eTDeedAb5o9ZfCa5aaf8gFYtwgEA6Hcd8UVi+ItmIKCVMdm0gBjvga11j8ZCiUtjNsVtQw089PZVVjrphnqnJVKF/dAVxiTJJJ7zXM0TavDqcxtqQpgsVYOdt4IB3HKoOvFxTkRVI5jNPsJIqHivmwkdVS2qD/B6p0AE4BPpXP6hqweFV79Hz/7C33S/wDUNWAXdSPCffRaR4jU35p/Vg2JESTyBPsoG7xC3nyT2tPftROMvSj+Fuk2NCq4YgFgyiNJkjefCKpUUy+ON9jLMGYiRI3E7eY5aVXuKYgH4cFYEEEggjUG0NRG4pol8WsRfVpLXhmUxoB1ZEH2VRrWmY99lx/4wKi1aQbHC7fyQma0xnQjRe5YM6iN9tj+NCPhtTrz7zR74ZipBhT2QPSKzqSTMbiKg6n/AADT1UymTIsD4tetcK2YjEO4UWflByMuZGMCBqY8a30g4vbwtpAlxc1w3gCzP6PWakBZMcgduesRVFbhd+7ir/VvcVGv3UOUuB2rpGUxuO/313wd2PYUILXW5A91AzE7HdTpmy+Qn1NbFF8sVk99bY0eiKgdHxVl7F2T1hDrchrmWIldZgRl2nXenL2Wv9UW0QQ7WxABLIpWMxkZddOcjuqkcE4N1F/rHVblvIytmJWH0lYEyQQQORg056VDqwhsIiMGl2WbkAg5VYNyMUCeRXQxjw1JU+f++ZYcdgOrWP2mJAI1y9+lBJgRIIG341U+J9L7toLasr1twgMWMgISACiD5RmY5CRoeVz4PxNb1m2zIVZ1JYakggfJgQwkayRzoWXFXIxj1Uora7EOJ4dmdoUkzr69Bz01NdcSwgAQEHTT17Ur6aBLgUrlIOZLgJ1lSIMg6aHf92n3Gxcw+Dt3A6XSoRTcu7NmHZaARrJG5211qvhdX6jEdbUuaoBXBDqm3EmfuoXDYAdr1fjXXRnpE9/rUu20BSB2VKgsSe86bCN96co6tiVW2cyLIvBGkAsrEZjB+TqNoMDeoeCS7Cx+IKixdDLMYJF5ZnHtuGmuKDZZnSIgDUwT66Q8N6RWbDJhWDA5S+cxAliRPPaTPhTLjHGUtWWdR1pABgHQAncnlvyk7V0oJrsxsqm8zddvghtvFtw0glQNfHTX1g1FxDUab52JIGsZRE++iej+O+EW872hbYsVOsghSYKzrH96lv4clzsBGsb8489KpPH+jglSqbUuBH0t7IsumjkET5QPxPtpL0sQ9de7urX+kP7036QIHUWyWDANBCk+lpOndFJuP3rDlyrTmVAOyQSRvvtOlVS3X9hjHF8fcrF8LPpACFXUKdoOac207jn51hvD/IqXEWkZiTmGgEC5pCgc41IjfltFRlEOun2qYLeKQbxniVsdecyIBcdQdu0r9r6UkEGPOar3CL9u+SgYIuZtXAOVSPTfkV3J286TdNr5bHX5BAFxwoPIBvxMmgMNfNvtIxkiCdRofSU6wwOlPLTrbz9TMWpcZce1Htl3Eiw9t3mLZZ2UaEtGVRGxmW02qn8U6SXbqIboFsLblnUuesi4SikkaQZA3J15aUvwPXX7QuXrrdi2BaXme4z3QdzJMbihOKqosIimJKlh3HUgkc9ZoLSUto3hra8nqkE8M48LhbrSqZEPVkgAsTGYNEZjlAy+RHOr5wniOGy5LNzrGRhn1KkBiBKgGIB751Ox2ryW1eQIyFAWOxzERrsUGjT3yCJ51aOgeAIvqpT9Yjqgb9pULA7ftCeXo0ScYrkCsmSfD6G57RYnLouYmRu07eufKt9HLpvJiLLEpbuLEE5slwOoRh3jVTA5T3Us4viDhGW3iQ1k3FzaLm0HZ0ynkRt+dQ3OOWGUpYuRcYwhhgcx2M7TNVxyl6rhlsmOEZVGXNkeG409pi2GcyxhmZFMqDpAMkbmmPRnF+lkReuJPxYYjrlEmLUyesEkFNc24ggiktiQpBEEaDURoPfrRXDrNv4Pec5uuR0YZSQQp5z5jzkA0xHaouhWbnPIr7Lhw+6mIufGKqXBlyFZBJJ1Qh5kAnLBrrF8fQm5attbuXSTaAOoUDVlIOjkagBdfYaXZrjYlLKuVvGyrM+TrJdtTmGkCANu+qVfwOWGRM1xnDSzvOYkGAqkAjN4b8+5XZH14saxyk7rmvx9D1TgeOY3VXMrq/olQALbBfRUTptqPXReOxV22lx2zvZ2HVEMVUjRhlMmCDI7qruDa4oQNZZL/Zd1NwMRJyggjnoNI0031pquGa5ayWzmBXNMT2S0xp3RE77c6VSkn1fIxKqvqzrgPHluYabJU3LZ7TONNO0WAEdgzproK5w/SPD3/hCgZYSMzKALgGb9WSe1Gp8q884jm4ffzNDK6DKU2KnQgZuYKkEHw8Kn/wD0Njq1usnp22Xq4D9WTcZTpIkAIp5ekO6mpYLfC4YpDNV3xRFxK0LilgAIaWaCdCdJI2AEUr/00ftr9misZxljca3b0tmSDGrTbEzGhmNO6edV1sQZOg9/50eOJpAcme2EdJ8T1mJumIIu3QY7hdaN/XS+y0awD4GY9xFEcZH+5xH113+o1DBqb4oU5H6dITbsW1WM8FWIEdldFnxjnQ2M4tbuIZVw8gzmUgxoZ0BGndNJjXJoXijdhvNJKg0Y3KVdfSBBHhHfz9lMMF0hKPbuE3OtR8wKXcoGn/cDAyMwO3vpWuCJtG7OxGnep0zeWcZanucDuiCcoWA0zPZJiR366R31O2PqU8k/Rjnpxxe5fdQcrIttQSuZiCCW7TN2gYZQeR5VV7bwQQdQQQe4gyD7aaf6TiQ1xFJIJFsyQJDNCyDsDAND4rg122CzBcoAMhhzJAAnUnsmpW1Kittu2G8f6QXL10XBFtjbQOEAALCZaORO9c9G+MCxdm5mZSylhMjsHNqOetR4ngV0hXQZlNtXmQI+LDsNTyUgztQ9zg9xbiW2yhnDEAnYKWBJ0/cJETIio2w27S++SluL0/S21h8WMSwNzPaRlVYkiI1J0G3upXxXjqQl9Wi4rytkEMAyw85t8oLR4meVVteEXjcS2Vh2WVBYagEyB4g5tPA1Jb4DdY6gBZEtIMDPk9uaRHgfOqvHDi/QvHNKLe31PSOFdJrGLtqiOVvMCDbPpdiSArbMsGY5gbUHg+ll61ftstpnFpmS4qiA9uYJTWM2zCNJWqJZ4ZfsXQ4gG2WYEsBpbME6+OlbucUxFj4pjBXlvvrM89DuNKpDEo8R6Lyzb1+rsufTLjaYm7ZukBbVou+TslyScqlhpoWGw8fOvP3I1A2nT/OVEYjHhrZG7NE+EEHWly0aENoGU7DbOIgb6jaoc9RAVqf8irg6GHF/+oxH11z+o1BFqM45piL/ANdc/qNQVQSGolgos3GD/KGQkb8j5VzdtWcpK3TIGiskT3a6UHW4rqOCnS0Nr7HUAjI3ok9ozMGN451qylmWm9cHJCFOx3ke6OcUJFZFTRAYLVuAWxLZoBgKzQdTGYGN/YZru11JLB79yIAU5GIJ1OonYGKXNWhUUchsRZJj4Q+UQJKkAj5USdNAIHOB4VCDZmevuQASvZaQ06az4AkiJrfCscLOchczMpUSRAkHcRrrB31iOegOIOZixiSSdNBqdgOQqKJZOgtEmbzQAMpyMZ5Eb6QKlcWRAS+8QSZVh2s2gEciAD5j2ABK3kqaODbfVzDYh8snZX1G3OQJAHKubiWDm+NeZMFlJkCIPmTm8oFC5KwW66jguzas6g3TuIOQxGWSY3Oukad9Zi7SBotMXWBqRBnmPVQy26ltyPKuog4KmoC1GMKh6oVJIdxfW9en5+573NCqtbrKgg7yCuSorVZUnEZFbArdZUnHDrWW1E1lZUHHZFRsKysrjjFqUCsrK4k2BXWWsrK444NdxWqyuKnJNcRWVlSXR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836712"/>
            <a:ext cx="2376264" cy="3082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7511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logcdn.com/money.aol.co.uk/media/2011/09/aat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321853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rockalily.com/storage/sexist-ad-5.jpg?__SQUARESPACE_CACHEVERSION=12716037895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21980"/>
            <a:ext cx="4371975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685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edwardianteddyboy.com/userimages/520717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94"/>
            <a:ext cx="5657850" cy="443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musicvideosdeconstructed.com/wp-content/uploads/2014/06/teenagers-drinking-soda-1-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56795"/>
            <a:ext cx="43815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8144" y="476672"/>
            <a:ext cx="27973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1950s teenagers</a:t>
            </a:r>
            <a:endParaRPr lang="en-GB" sz="4400" b="1" dirty="0"/>
          </a:p>
        </p:txBody>
      </p:sp>
      <p:sp>
        <p:nvSpPr>
          <p:cNvPr id="3" name="AutoShape 6" descr="data:image/jpeg;base64,/9j/4AAQSkZJRgABAQAAAQABAAD/2wCEAAkGBxQSEhQUExQVFRQXGBYXFhcYGBYXFxcWFRoWFhQUFhUYHSggGBolHBcXITEhJSkrLi4uFx8zODMsNygtLisBCgoKDQwNDwwMDysZFBkrLCwrKywrKysrKysrLCwrKysrKyssKysrKysrKysrKysrKysrKysrKysrKysrKysrK//AABEIAQAAvAMBIgACEQEDEQH/xAAbAAABBQEBAAAAAAAAAAAAAAAGAgMEBQcBAP/EAEQQAAIBAgQDBQYCBgoCAgMBAAECEQADBBIhMQVBUQYiYXGREzKBobHBQnIHI1Ji0eEUJDNTc4KSorLwQ/GD0hY04hX/xAAWAQEBAQAAAAAAAAAAAAAAAAAAAQL/xAAWEQEBAQAAAAAAAAAAAAAAAAAAARH/2gAMAwEAAhEDEQA/ABq61IBpDtrXBcrTRw16vRSSJoE3G6U3NOFeQpLCg6GqThtx5iooqThtxQWD0maU9NzRSs1dLU2a7QJc61wPXLp1pK0Q8GrpNIFemgdDUtWpkGlqaB8Gl56Zt6wACSdgNSfgKmX8DdtgF7TqDsSpA9aBCtSwaQ1sgAkEA9QR9aWbRChuRJA81gn6igdWnVqR2ew3tHLkStvl1Y+6PlPwprEYdwxLm2hbvQxMwdiYBigBrlzWuo0U1c3ryigkq8+VLLcqaWnQKD1IY0oim2oPA1JsHUVGAp+1uKCyJpBNLFcFFJNepTUmgbvCkrSrw2pC0Q8K5Sa8DQOCvA14CmsSxVSRvQHnYLBRbuXhHtD3UJ2UaT86MsIpUasWY7k8z4DkKzn9GnGgA1pzEkwfzfzo+FwgxQqxZQwg6g8jqPQ0O8Z7MKyBbICA3M7DoCIOUemlXlm7UgGogXbD2sBh1QZeerGAznVmY+lUtu/aud9mWW1Ok+H2qN+kHjtu5GHRSzW3kvplmCCg+/5aErWIvAQpIHmaqqZ1jevA07eFNrQOpToFNoKdoOMaaNOkUmKBKCnrO48x9qXYsk6Cr3D9nrhQuRAAzfCgqTma5lDFRlnYHn4057JwSBcQnTQqQddBsabtH9d/kP1r1u+GYMQcxGsHTunbxoPXFcjZDHMP6jWuW8ScubK0cyI5b6U0cvs41ALQNAT75360u00e0UbQSPiNh11oF3mmD4UlTV/w7sfeuqrOy2gQPekt8VG3xqwXsWh0TFoz9CBE9NGmgE6VFTeL8Iu4ZouLofdYaq3kftUCaB1TSnXMI66U2Gp+xEjzFBXcOsuLpy7j7a6+lHvAe1qMoS9oQIDfijow5+YqmtYOCxUakiPjIof4xhirCaDZsJdDjNbZXHgR9Kk3LrAGB3oOUHm3IetYzwzGuhRkY2xIXQkkncyKkY/jV645BusWDQDqDA0ywNNPKmGLE4ffMNZ1needOJbEbCmMTxPMSzmWPvac+e1RzxLovqf5UAxfFNLT96maB4U4KaQ06KBJFKQjnXqbY0BBgOMW7OVltkkaMp2Zeo6MN/HUeU/iPa43BlQZUYQfI0ITVtw7CBGtl4YOMy66KQTII5k6R50EdsO5cMFuhcp7yqx59QDSvaif7YacmVZH0ijvB3gYFMdoOFrdtsyj9YokR+KN1Mb/AMaANgkb2W57Rr10NTOEOLd32rhe6CRBmTy0O3Oqhl6qv308xpzr11goAy5SRqZGo670BJj717FIWD6CZQNAUDXWNWP8aqsBjDbXKcgTUkwZUkER660/2cx4tAkqDMnU5QQN9aLrF+x7G3eWxKu2Vi6llSNCWAHp50EDAcUS/aOGuZoYdxm1yv8AgM8pO3gaE3EfCrntXg1wt63cRe7cGcLqIIO4HLSKq8Thy7EWlzTDDWWA94gjqNaCO14Dn8Kn2LUmKqMdZZX7ysu24gfAxFFFhFDnMQsnSTAjrr8qB3BY/KNdxpSOPWRdsBxy19dhRB/+FG8c4uZA0EgifiNaI+GdmbVpArTcPVv/AK7U0YX7QiNSIk+XKpaS5M8hvzJnr1NGnbjs/bwrpfRJtucroZyidZEbc/Shq5ZW0yZSMjrAJiOsmdhtvQJsozSoHfnUEwfDQ16/ZZDlYQfXfyp61bOcHMoIJViSIjqKexNtyxhGI5EKYI5HagG8RTQpd401qSANzQOlwOetOg0psEuWPaLPkxHjqBSRbygDfoeR8qDlJCFiANyQB5kxS2NR7rxqDB5UBFYOBs924HxDzDFTlQH9ldQT5zTa8RsOWssGS0HzWW/Gm2hncU9wTB4N7Q9qTI7zEEz5aVE4vh7SXStpc1tgMpaSQD46c9aC6wtq8DKMt1eRUiY8VOtXNm7eMAWyNpLd3061m4zWycrkR0kHwqUeKX8utxo86C47R2UGIfKhIMElToWIGbn1qkxdqYIW5p1BPzon7JcCbFrnuMyWxIGXQuRq2p2FPdp+zbWWsiyxIukrBIJmJ3IoIvYfGJolxVZQZGYAwdwdaL+z/G1JuJmtxnbJElmnUaAQANvhQZwTgt0XY90Ad4mBGncEnnIj40e8H4eqqGCd4SpbMxA1PIHKTr0oBT9JL5r9kHkkmPFv5VC7G4TPfzFQAFMNMmSQI8dJoq4t2MbEk3PaRcMxoSpUe4InQgbxUPgnZC/h7gchG0IOQy3o0eHpQW+J4WuWCBlmY2BOo1FDXZ3DI/ELty4olDCKRs22Yg7mBP8Amqf2r4ncslFGxkMCCDtpB5eYqLYxKPlvJo3dDD8pj46MaDSUMiQdfl6V32vUQRv0I6g1WcKxUiOmnpVo+oqIr+02AF/DXUP7JYfmXvA/KsZsLnt5IPdcQdPx6a/Kt3AkR4RQFwzsk4vOSiFC8qx1IX9mJj5chRYqk4U9q17a7aKDu94xprvEk66cuVFWC4taKCCzDqFcj1AohxNhTaZWgjKd+gFBPC+K2bdsKzxE+nKgyq6xr1lvhOnrTvswRtrSLloDw8KoLeF8Ew4TNcMmJJJ0HkBVRxrDi2wyg+zJ0nrzpfC76qFec2uVl0HdbeSTr51K7S3LfsLYWAA2kTGxncUA81R75rrXTXQumoPhv8qAl7KY+1aMFRLplYse7IJOogmNvnUztNZFy2ly2uXKCpUAQBJOfTlVJ2XwTXLyiIWdSQYGoEDqSYFa3bwltlyQCpWSDzB61BkVvgt57ftFXOo1IHvZds8bxM+hqJbsFiF5sQoHOSYrb+HcOtWQVtW1QHU5RvQ1i+yyjHJfVlChs5SD7wHvDlE5TTQQ8Jwi2bK21GiKVHmBJ+JM0zirRuYnCg65Fdz8lH1PpU5bycmXXlO58DzO9U63/ZPduas5tgW1nlLsNRp4k/CiIF/HqMTcZUdhGVcihogwZkGNZ1ol4FeYhmbMBsFaJBG+gAoJ7P4O7fuQHZQol4JUkEk5fMmjvDcP1/ZWZgQTP5ooqzUxpSblyK4zhR/AVB4jiJUEbkwBz10oik7a8CXEBLshGUgOxnW2Z1AG5Bg+RIof4jg1sonsiGt5YzggyxGpaOp9Ioy40/6ksPwkHwg6H60MYzCM6ki3E8xAB+etVV9wW+GcDlcRXH5tP40R2uhrP+B4glEI1a13T1gGD8YijXC49SoLGOhqImtoR4zXkWJ868WBA18qVQQuOXgmHvMdhbf/AIn71iVkSK0j9KHEPZ4UWwe9db/YkMx9cg+NZzgrsL7vr8KqqrYidPGm8SdR1p+2RmJIBCgmPpRL2f7PJcQXLpMudunQekUAfYYg6em/yom4fhTiEy3QY6xlyj92iSxwSwCrBBm3PPXWpeIXKunlQUFvs9hfaW1yMTIkljDR1A8vnVt2kZRYRgoBs3LbaAAQGAbQcspn41XIGa4CNchUgbTJ1HnFTuMWg6XFExctMBP7a6jTkdqBzD2gLrQO6SCCOUFSD5SfnVjw7H5mKscuUBWGxJEn4ePlUHszcBtJdacrARoTBAAaYB7p5+QrvFcMxxSFV7lxCCQRrlP4T5H41ASWrwI7sEcoM/Gotoq11ie9lAnpO/l8KfSAkQBpt9qiYG4MoKyzEtJ6QYgAbUFhxbFKLJBAYNAjcAHSf/VUHF3VE56DSJJ6aRrT+P4kirLHMDIGXvSRyEbnWqV7b3yDERplzGR4EgwTQS+EcWuW1y2sOfEkqhY9TmM0RYbH4ltTbtr53Af+M1U4HhSjVrI82c/c1YollNiinoil2+Bqi4s4vrlnwMihLj/GlXGhJEog0mBneYJnopmB1qfi+Jrb0CtJ0AMZjpOw90AamelJsJh7hNxktHPBLlRJgCGLHy+VQTmPtLDrvK6eJ3HzqqscDSAT7TNGoztE+Qqf/SbQEWe+45WoZgNeUwPjSlW6VGYNJ1yFgjf7dD60Axgs2HxJU6q8xP7XQnn/ACo24fZEZywY8yCMojlOwoU47hEYDKDbuqZAaZkdGOh9aX2dvhhqrXDOq/gVhvM6EkyaoNLeKQ+4yseolvpUgNpyPltUSzeOndK+gHzNNcVx/sLFy6x9xSQPH8I2HOKiM47fYi5icWVto7raGQQpIzHV9fOB8Kh8O7NYspraYa8ys7DxprAccdf/ABZjzJJ1PM6DrRBw7tLiGU/q7Y1jZjyH71VWcEmCOtaktgpa06QfzLoCPJv+VZzYsqLlvP7mZc0a6TrWqW1OTk0jkZDaaEE8yI0NBC4RcDpIM8j58xTuNTQk0F8N4vdVmW3tmaJjQSTqSdDUviXGTEFp6i3qSfzEQB5TQW/DUAunpl125HSu9pr+VAyjZtztrOhG/pVJ2NxpN5wdJCxrO06ST40UcVwXtACIJH4Ttz8d6BHY24VsIoDjTT3co8lJB++tN8fuMzIWuoiIZ9y4rZ/BDJbQTA+PixwjFm0CLjW7YkwGLyRP4Zfbw9BU3hs3TcfOBbJPchQykro8HVSQKB5sX7RMiM6vABzW3VtdJXMI1661Ucf4n/RrHsbZgsSsjcLu2vWIE0SYdc7g8kXmOZ2+lCV7BnEXzn1FsQPEmWJPwIqDvYoHE28RYkroro4juk6MvkQPlRZguDNZHdh48Ap+WlRewWACLeaILPl+CAD6saKFtg6kQROsxodNaIqvbD8Voz0MT8JgfOk3uJoogLdU/s+z+h9351a4i2emYaeBHUzsaDu1OINtGuCSoMGCVKk6Q6cvoaAK7ScVY37hXMJOstPITqNAPAVX4bEXr+WwHOSZI/CP2mPXTlUXEOXJPMnQb/WiPgGCKAEBWYd4iJ72wBPICZqq0nsnhbFuwqWGzaAsT75Y82U+7/LSre9YDCCKCMKChDBmBXTOoCwTyIP4Z5HSiDDceywt+FMTnX3f8w/D8xUEfjeElCHGYcj+IfGhrs1wubzgsfZgSNQDMwAZg7TR3iGDCQQQdiNQfSoWHWG2FBKscNVdiR8x/umg39JmOe2tq0GBDlmYQBosBdvEk/CjdblZP2zxft8Y+sqhFsdO773+6fSiKrD4gmiTgiyh/N9lqhxeFW3ege4wBX4jT02+FF3Z+wPZn8x+i1VAvDLxF62Zg5hB8/hWoYrMlvuMA/4ZjfodII86zfCYcKJjvAjXp5U8bjtzJ+NAU4LB2hPtMP3mMs2dSCTqTAIj0oW4rxBWYi0uRJj3pmNNiSB8K8qGDJI9Y8hFVz8PYHunTrBkUHrN022zo0MNKsj2quFYYCY3GlV1zDwslifkaguKAg4TxJgzupCgAFhAOYj3RJEgHnFEfZ24Lt17kd5UJPTO5OvjAkCaCLC5bYM+8dvBf50YdhSBbuuxgFwCSY0RZOvLegL7K+zslrhgEEseSqBp8gdaH+zd4MGbcMWYdY1jfwAq+xlv+kKVLH2MHujT2k7FuYXw+NDvZZd06Fl9JFQGPZgD+jow/FmPxLtNWjD+B8qoOxIIw5Un3Lt1fhmzD/lRCBRCbJEQD8DuPA1V9qMEtzD3AzBRlPeMdNFM8iY9BVlcQb7eIrPO1vFnxFw2dRaQyco94jnrp5CgF+GYQAyBJ93MdgToYP8A7NXNi2xuByxCCToJ1kSSBvt5bVBtHKIhdYAE+6IzLpt/7NXF+8YAJDKo/BpqeZI5TVVMF4xnEtJ1/ZYbAEddqUbkZ4VVkDutzkH3TPWoK3I0J0kd3XX3hmB6Qo9amFkgtAgjQmSY2kdNtjrQQxxMWoKXHt6iUIDTPhtHjofGkji7XrofNBChZUlZgnXfx8aRjLQiDlyqZ6OQeQqHg7QBlRAnQdBQE1jidxNXvNlBE91GMSNAcsms8N/vOYJ77ETuZYmTOxo6tNlHLwmPX4RQr2jwhtXC6iFY676OdTGux1oK1c7MDppG5H3NH3Zu3No/mP8AxWgJMYx/Z9KMeyF1mssdP7Q8v3UoBTDXs0iNA3rPWnWxChoKwOVewa5AB/2TvUTEXZI05/8AedBZWnUgkz4CaQeuuXnUa9igO6RttSWvZAGBlW3E7R9KBPEnB1XYVUu1WN+8pBA0058/KoWHtg3FB1BYT5bmgnXcGRZRtQ2pI5ZT7o8+fxq0S4beAtR+K8S3jvln/SPQUzxnFArpoOlSr1vNgAP2cjb/AJv50F/wLjcqMxqv7M4v+s3Ohc/MzQrgsWUNWXZ29GI8zNBqvZ5cr4heRdbg/wAyhT81+dW125lBPKOfWqC3eyXLbzoYRvJ4A9Gyn1q4vSTp+HXXmelRA/2z4q1pAik5nBJIIEeA9DWdXcYx3zQM0a9NifIcqJu2N1GxGoA7i+9MCSwI8NqozZtrqfZ89MxaYPX4fKqscwKSGJUmJOnI7anpzqVjTBGoGYaZTpvoDUOw0gsJ3iRoseNIxeILsYiBlXu9TzjmQJ9aCxs3w3syPEzvlyjKoPhoTHjU4XcqLmyhsoaJ5zOZR1mdKr7xyKOmQgBeunvetLa1mFkKpzi2GzE85iPDr8KBWO1UQpzuSoiO8NM7QNtedSeHYQzryq+7PcMAt5iBJ5790HTL4Hf0qbjeGrDMDBgiSdJOgoAninEijKwgrqoA96B7xj71KuYixeshLhCW3912EQwPujy1PlU+5wOwmUtdUsAANTy5DoN9qrcVYsDWAQeuv12oBIWYPI8qOuxFr9Q/+If+KUN4y3bzRb2o07EWf1Df4h/4pSgKW6BuP+/eoBcG5tUhsdb68vGmLDA3CdxNAjiYB7wqF7WdBtVozqW1Gn/fCqu/Ygkjag6rSIOw28KTgh3xTJp/Ajvg9KBziV7XL0q89v8A1Z1GvdQHw1AP29TQ1iTLGiBl/U6b6KfHWQDQULGGqVw2/luq3jUW6NTUjh9oNcthjlXMMx6KNWPnANBqV7ETaRh4H0IP2ort+6aFcDj1a1Fu2gtxorAkmOZbefKiuy4KgjYjT460Kz/9IVoLctXI94MrfDXbmYJoJvLEf7fXY+NaX+kDCq9hcxEi4uWTEkyDHqD8Kzy3bzEAnvajX3fMHrNCGlvlUKksQeQjfYT6VIwa5YOm+sasCNzHIbVw4Mqy5p5QNAZjfyB+tLu92ANAcw01Y665vHlQP8QxXJe6cupGpaeR6VIxGI9lbkN7yW1g7k67eAqD/RyqrMd7aN2k6g9DUbtFfzOqCQqj3ehM+ulAU8J7XvbAV1DKM2o0MLoPCme2PaYXFtomZVjOwmDOyg+A1+VBKXGGgJFLdy2rGTpr5UEpOIsRBk9JJ9KabEsef1prLp50u2k0Ftw+3InnzNaN2JtfqG/xG/4pQLwxO7Wh9jV/UN/iH6LSlY+1pCpgkMBsf+7VADkbEjyp1hTRWgcXFMOfqAaQ15jzpEU7g7OZ1EwCdSdo3NAm3YLTlExvTmEWCfAGu4XEFEYDZoEfeu4FDLT0oI7D61fn3SOsfKqZk0q3dJVepj56fagrLo0+dM2bpUyDG4+B3FWfE8LkUcqqwtAb9nOI9xRyoqwnFxhUK3QwtgFrbEaFdzbk8xOnh5GqLsDwlPZreuENM5E8iRmb02oi4piS3tLeKWwmFbuy7DMRHddRr3g0EaCIqDMu03aBsXezmQg0tr0HMnxP2qIl6ef8vKo+Nw4tuyKwcKSAy6hhyYeBFJtiqJyYsgyYbSAST3T1FSMGM5kye6YyiNfHqKrW2E8xP1FOWyfwsR8eu9Ba4u6o1gKCAY5nyPLaqnHocxbKQpAy+I0A19ak4LhzXHRQ0ZiAI31ot7KFbNu8Mv6xNCSJM5iDHTagz8qREg6+BHpIp94yr156eJo742ov22VhJAlOoYayOnT40CBQaCZwPGJbuj2ih7Td24p/ZOmYdGG/wqVi8B7K89sx3TAPUfhPxFQrXDw2xqx4lg2vezYET7NZnnlJX7UFpw+zpoKP+x6xYP5z9FrJk4ZiF93N/lYj6Vpv6O1ujCt7Utm9q3vGTEJFKVjbCmWFPmmyN/KgapQI8a5FOpakMf2QPmYoOO6kndV5Aa+W5HrT2D0DR0+dRKfs3QFYcydKBV25GgogQhLCXCAScsSJ1BNDNFGFwXtbLqxAW2GIJ/aOs/8AetBAxFx74JYiFE6CBry0/wC6VHwd5VQq1pHEkgmQw8iOVScJic1sWwpBBOZl2M+7m8d67icLlXaiu4Tjz2Vb2K5ANYnMBynXzqqxGMe6xZ2ZmPMmT8Og8K45yhv3tPgDJ+1MoF5k/BR9zRChTyimCw5E/GP40sNQO3B3R5kff700EMSOWnxNOB+7B3mflBqTh7ZdVRBJLganmwhSfDQ0CeG8Ra26vElSD6GjfhuF9rfvXbf9hdTMT+9cgwPEHNVHjOx7JbzB8zbkAQviBz+NTOwXGltFrNwwjZiD0IMER40EfF4i6GZWeCpKnL3ZA8d6pzYiR0NFHG8Mr3iwmGAPQzEGehqDdwQ3jXbzj70FXgWgxV5gUlU/da4n0ZfvVI1rK4oi4Yul0dDauD/cjGguMMmlFnZ9f1R/MfoKGLS0U8A/sv8AMftQrASKQRv5U8wpVu1KuegH1AqqgmnkaLb+JUfU0krTjJ+r82+g/nURFroNdArsUHq0jheDRbap77ECdCwzMIAmIBms4oiwHa68gVLhDJESAAwEESCI+lBpHCOA27Vk2yinMZc/tMdd/Dl0qi7R8AFq29wXAEUEwwJOmwBG/SmOz/HsPhrJBvm4C2YTEroAVieonah/tR2o/pIKLOSdzz8hy86Afe4snMCetOW3sc0uHyYD7VHujX4D6CuAUE43sNH9ldPndEfJajO6n3Vj4zTTV1aBc1I4fdYMcgkxJETsd9Oh+tM2hqBXrN0o2ZTBE/PQ0FhxLjd9yVZyB0GnzqDZugbydORjWZnY0hbg2ImnPZ2z+Ij5/wAKA3t45bqWXAgZApG8Ouja+evxp3IIoPwTi2ZW6COamRP86KMHi0dZzLA3kjQ0FPxFDmMAf7pqZwm4yP8ArHUh7boInQrDCdB0rmMxeELFmu3Sf2ERcun77HWo+I4zaIUJZJg90uwmdp7ooLrhfFbhYLdQAESHUiDtymtD7Pj9V/mP2rL+B4u2W/WMqEfhiBPnz+Vaj2fYG1IIIzHUa1KViacNPMehj6ipWFwaqHDLchhHdKSCCCDry0p9WNcetKr8Zh7Kjupen950A9FE1Cvp3LcDfOevMD7VYYqwWIO/hSGAIUZWBAImJGpkHTaoK5bS/iD/AAyj6ik3gn4VYebA+kKKsRh0O90L5pcP0FIxWDtgaXs/gLdwfNooKoivMKeZQNp+OlNsaIbK0oCvUtaDj8vKkRTj7DzNIoOxXlFerooFBoIr10d4+dJalXeXkPlpQJXelXBrXLQ1HnTl1e8R0JoG1FKiurSlFAmKUgjWl5a6Foqz43ayXBGzKrf6gJrTv0an+pD87/Ws54n3rOGf9xkP+U6fKtA/Rsf6n/8AI/0WiAVV0rxFS04fdI/s7n+lv4V08Nu/3b/6G/hRVa4pozVl/wD5l3+6uf6G/hSG4Xd/urn+hv4UFQ9Rb7RV2eFXf7q5/ob+FR7/AAa43/juT1yN/CgoXU86bK1bNwi8P/G5H5XH2ps4BhvZvfAH7rQVbUqKm3MIeVq9Pip/+tI/ob87b/6WH2oiPHd+NIqd/RmiPZv6EeGpKk0qzhGH/hn8wf7UEGlKKsrttv7hR5K/8ajtYP7HyaiorinGTuA+JH3pRtHofQ1ItCbbLGoII+h+1BDtDUV59zT6WzOte9iTQNJSxShZNdVKDkV6KWRXhQW9sZsH/h3fk4//AJo//Rv/APqH/Ef6LQFwdZtYhP3FYean+dHv6Ox/VP8A5H+1E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8" descr="data:image/jpeg;base64,/9j/4AAQSkZJRgABAQAAAQABAAD/2wCEAAkGBxQSEhQUExQVFRQXGBYXFhcYGBYXFxcWFRoWFhQUFhUYHSggGBolHBcXITEhJSkrLi4uFx8zODMsNygtLisBCgoKDQwNDwwMDysZFBkrLCwrKywrKysrKysrLCwrKysrKyssKysrKysrKysrKysrKysrKysrKysrKysrKysrK//AABEIAQAAvAMBIgACEQEDEQH/xAAbAAABBQEBAAAAAAAAAAAAAAAGAgMEBQcBAP/EAEQQAAIBAgQDBQYCBgoCAgMBAAECEQADBBIhMQVBUQYiYXGREzKBobHBQnIHI1Ji0eEUJDNTc4KSorLwQ/GD0hY04hX/xAAWAQEBAQAAAAAAAAAAAAAAAAAAAQL/xAAWEQEBAQAAAAAAAAAAAAAAAAAAARH/2gAMAwEAAhEDEQA/ABq61IBpDtrXBcrTRw16vRSSJoE3G6U3NOFeQpLCg6GqThtx5iooqThtxQWD0maU9NzRSs1dLU2a7QJc61wPXLp1pK0Q8GrpNIFemgdDUtWpkGlqaB8Gl56Zt6wACSdgNSfgKmX8DdtgF7TqDsSpA9aBCtSwaQ1sgAkEA9QR9aWbRChuRJA81gn6igdWnVqR2ew3tHLkStvl1Y+6PlPwprEYdwxLm2hbvQxMwdiYBigBrlzWuo0U1c3ryigkq8+VLLcqaWnQKD1IY0oim2oPA1JsHUVGAp+1uKCyJpBNLFcFFJNepTUmgbvCkrSrw2pC0Q8K5Sa8DQOCvA14CmsSxVSRvQHnYLBRbuXhHtD3UJ2UaT86MsIpUasWY7k8z4DkKzn9GnGgA1pzEkwfzfzo+FwgxQqxZQwg6g8jqPQ0O8Z7MKyBbICA3M7DoCIOUemlXlm7UgGogXbD2sBh1QZeerGAznVmY+lUtu/aud9mWW1Ok+H2qN+kHjtu5GHRSzW3kvplmCCg+/5aErWIvAQpIHmaqqZ1jevA07eFNrQOpToFNoKdoOMaaNOkUmKBKCnrO48x9qXYsk6Cr3D9nrhQuRAAzfCgqTma5lDFRlnYHn4057JwSBcQnTQqQddBsabtH9d/kP1r1u+GYMQcxGsHTunbxoPXFcjZDHMP6jWuW8ScubK0cyI5b6U0cvs41ALQNAT75360u00e0UbQSPiNh11oF3mmD4UlTV/w7sfeuqrOy2gQPekt8VG3xqwXsWh0TFoz9CBE9NGmgE6VFTeL8Iu4ZouLofdYaq3kftUCaB1TSnXMI66U2Gp+xEjzFBXcOsuLpy7j7a6+lHvAe1qMoS9oQIDfijow5+YqmtYOCxUakiPjIof4xhirCaDZsJdDjNbZXHgR9Kk3LrAGB3oOUHm3IetYzwzGuhRkY2xIXQkkncyKkY/jV645BusWDQDqDA0ywNNPKmGLE4ffMNZ1needOJbEbCmMTxPMSzmWPvac+e1RzxLovqf5UAxfFNLT96maB4U4KaQ06KBJFKQjnXqbY0BBgOMW7OVltkkaMp2Zeo6MN/HUeU/iPa43BlQZUYQfI0ITVtw7CBGtl4YOMy66KQTII5k6R50EdsO5cMFuhcp7yqx59QDSvaif7YacmVZH0ijvB3gYFMdoOFrdtsyj9YokR+KN1Mb/AMaANgkb2W57Rr10NTOEOLd32rhe6CRBmTy0O3Oqhl6qv308xpzr11goAy5SRqZGo670BJj717FIWD6CZQNAUDXWNWP8aqsBjDbXKcgTUkwZUkER660/2cx4tAkqDMnU5QQN9aLrF+x7G3eWxKu2Vi6llSNCWAHp50EDAcUS/aOGuZoYdxm1yv8AgM8pO3gaE3EfCrntXg1wt63cRe7cGcLqIIO4HLSKq8Thy7EWlzTDDWWA94gjqNaCO14Dn8Kn2LUmKqMdZZX7ysu24gfAxFFFhFDnMQsnSTAjrr8qB3BY/KNdxpSOPWRdsBxy19dhRB/+FG8c4uZA0EgifiNaI+GdmbVpArTcPVv/AK7U0YX7QiNSIk+XKpaS5M8hvzJnr1NGnbjs/bwrpfRJtucroZyidZEbc/Shq5ZW0yZSMjrAJiOsmdhtvQJsozSoHfnUEwfDQ16/ZZDlYQfXfyp61bOcHMoIJViSIjqKexNtyxhGI5EKYI5HagG8RTQpd401qSANzQOlwOetOg0psEuWPaLPkxHjqBSRbygDfoeR8qDlJCFiANyQB5kxS2NR7rxqDB5UBFYOBs924HxDzDFTlQH9ldQT5zTa8RsOWssGS0HzWW/Gm2hncU9wTB4N7Q9qTI7zEEz5aVE4vh7SXStpc1tgMpaSQD46c9aC6wtq8DKMt1eRUiY8VOtXNm7eMAWyNpLd3061m4zWycrkR0kHwqUeKX8utxo86C47R2UGIfKhIMElToWIGbn1qkxdqYIW5p1BPzon7JcCbFrnuMyWxIGXQuRq2p2FPdp+zbWWsiyxIukrBIJmJ3IoIvYfGJolxVZQZGYAwdwdaL+z/G1JuJmtxnbJElmnUaAQANvhQZwTgt0XY90Ad4mBGncEnnIj40e8H4eqqGCd4SpbMxA1PIHKTr0oBT9JL5r9kHkkmPFv5VC7G4TPfzFQAFMNMmSQI8dJoq4t2MbEk3PaRcMxoSpUe4InQgbxUPgnZC/h7gchG0IOQy3o0eHpQW+J4WuWCBlmY2BOo1FDXZ3DI/ELty4olDCKRs22Yg7mBP8Amqf2r4ncslFGxkMCCDtpB5eYqLYxKPlvJo3dDD8pj46MaDSUMiQdfl6V32vUQRv0I6g1WcKxUiOmnpVo+oqIr+02AF/DXUP7JYfmXvA/KsZsLnt5IPdcQdPx6a/Kt3AkR4RQFwzsk4vOSiFC8qx1IX9mJj5chRYqk4U9q17a7aKDu94xprvEk66cuVFWC4taKCCzDqFcj1AohxNhTaZWgjKd+gFBPC+K2bdsKzxE+nKgyq6xr1lvhOnrTvswRtrSLloDw8KoLeF8Ew4TNcMmJJJ0HkBVRxrDi2wyg+zJ0nrzpfC76qFec2uVl0HdbeSTr51K7S3LfsLYWAA2kTGxncUA81R75rrXTXQumoPhv8qAl7KY+1aMFRLplYse7IJOogmNvnUztNZFy2ly2uXKCpUAQBJOfTlVJ2XwTXLyiIWdSQYGoEDqSYFa3bwltlyQCpWSDzB61BkVvgt57ftFXOo1IHvZds8bxM+hqJbsFiF5sQoHOSYrb+HcOtWQVtW1QHU5RvQ1i+yyjHJfVlChs5SD7wHvDlE5TTQQ8Jwi2bK21GiKVHmBJ+JM0zirRuYnCg65Fdz8lH1PpU5bycmXXlO58DzO9U63/ZPduas5tgW1nlLsNRp4k/CiIF/HqMTcZUdhGVcihogwZkGNZ1ol4FeYhmbMBsFaJBG+gAoJ7P4O7fuQHZQol4JUkEk5fMmjvDcP1/ZWZgQTP5ooqzUxpSblyK4zhR/AVB4jiJUEbkwBz10oik7a8CXEBLshGUgOxnW2Z1AG5Bg+RIof4jg1sonsiGt5YzggyxGpaOp9Ioy40/6ksPwkHwg6H60MYzCM6ki3E8xAB+etVV9wW+GcDlcRXH5tP40R2uhrP+B4glEI1a13T1gGD8YijXC49SoLGOhqImtoR4zXkWJ868WBA18qVQQuOXgmHvMdhbf/AIn71iVkSK0j9KHEPZ4UWwe9db/YkMx9cg+NZzgrsL7vr8KqqrYidPGm8SdR1p+2RmJIBCgmPpRL2f7PJcQXLpMudunQekUAfYYg6em/yom4fhTiEy3QY6xlyj92iSxwSwCrBBm3PPXWpeIXKunlQUFvs9hfaW1yMTIkljDR1A8vnVt2kZRYRgoBs3LbaAAQGAbQcspn41XIGa4CNchUgbTJ1HnFTuMWg6XFExctMBP7a6jTkdqBzD2gLrQO6SCCOUFSD5SfnVjw7H5mKscuUBWGxJEn4ePlUHszcBtJdacrARoTBAAaYB7p5+QrvFcMxxSFV7lxCCQRrlP4T5H41ASWrwI7sEcoM/Gotoq11ie9lAnpO/l8KfSAkQBpt9qiYG4MoKyzEtJ6QYgAbUFhxbFKLJBAYNAjcAHSf/VUHF3VE56DSJJ6aRrT+P4kirLHMDIGXvSRyEbnWqV7b3yDERplzGR4EgwTQS+EcWuW1y2sOfEkqhY9TmM0RYbH4ltTbtr53Af+M1U4HhSjVrI82c/c1YollNiinoil2+Bqi4s4vrlnwMihLj/GlXGhJEog0mBneYJnopmB1qfi+Jrb0CtJ0AMZjpOw90AamelJsJh7hNxktHPBLlRJgCGLHy+VQTmPtLDrvK6eJ3HzqqscDSAT7TNGoztE+Qqf/SbQEWe+45WoZgNeUwPjSlW6VGYNJ1yFgjf7dD60Axgs2HxJU6q8xP7XQnn/ACo24fZEZywY8yCMojlOwoU47hEYDKDbuqZAaZkdGOh9aX2dvhhqrXDOq/gVhvM6EkyaoNLeKQ+4yseolvpUgNpyPltUSzeOndK+gHzNNcVx/sLFy6x9xSQPH8I2HOKiM47fYi5icWVto7raGQQpIzHV9fOB8Kh8O7NYspraYa8ys7DxprAccdf/ABZjzJJ1PM6DrRBw7tLiGU/q7Y1jZjyH71VWcEmCOtaktgpa06QfzLoCPJv+VZzYsqLlvP7mZc0a6TrWqW1OTk0jkZDaaEE8yI0NBC4RcDpIM8j58xTuNTQk0F8N4vdVmW3tmaJjQSTqSdDUviXGTEFp6i3qSfzEQB5TQW/DUAunpl125HSu9pr+VAyjZtztrOhG/pVJ2NxpN5wdJCxrO06ST40UcVwXtACIJH4Ttz8d6BHY24VsIoDjTT3co8lJB++tN8fuMzIWuoiIZ9y4rZ/BDJbQTA+PixwjFm0CLjW7YkwGLyRP4Zfbw9BU3hs3TcfOBbJPchQykro8HVSQKB5sX7RMiM6vABzW3VtdJXMI1661Ucf4n/RrHsbZgsSsjcLu2vWIE0SYdc7g8kXmOZ2+lCV7BnEXzn1FsQPEmWJPwIqDvYoHE28RYkroro4juk6MvkQPlRZguDNZHdh48Ap+WlRewWACLeaILPl+CAD6saKFtg6kQROsxodNaIqvbD8Voz0MT8JgfOk3uJoogLdU/s+z+h9351a4i2emYaeBHUzsaDu1OINtGuCSoMGCVKk6Q6cvoaAK7ScVY37hXMJOstPITqNAPAVX4bEXr+WwHOSZI/CP2mPXTlUXEOXJPMnQb/WiPgGCKAEBWYd4iJ72wBPICZqq0nsnhbFuwqWGzaAsT75Y82U+7/LSre9YDCCKCMKChDBmBXTOoCwTyIP4Z5HSiDDceywt+FMTnX3f8w/D8xUEfjeElCHGYcj+IfGhrs1wubzgsfZgSNQDMwAZg7TR3iGDCQQQdiNQfSoWHWG2FBKscNVdiR8x/umg39JmOe2tq0GBDlmYQBosBdvEk/CjdblZP2zxft8Y+sqhFsdO773+6fSiKrD4gmiTgiyh/N9lqhxeFW3ege4wBX4jT02+FF3Z+wPZn8x+i1VAvDLxF62Zg5hB8/hWoYrMlvuMA/4ZjfodII86zfCYcKJjvAjXp5U8bjtzJ+NAU4LB2hPtMP3mMs2dSCTqTAIj0oW4rxBWYi0uRJj3pmNNiSB8K8qGDJI9Y8hFVz8PYHunTrBkUHrN022zo0MNKsj2quFYYCY3GlV1zDwslifkaguKAg4TxJgzupCgAFhAOYj3RJEgHnFEfZ24Lt17kd5UJPTO5OvjAkCaCLC5bYM+8dvBf50YdhSBbuuxgFwCSY0RZOvLegL7K+zslrhgEEseSqBp8gdaH+zd4MGbcMWYdY1jfwAq+xlv+kKVLH2MHujT2k7FuYXw+NDvZZd06Fl9JFQGPZgD+jow/FmPxLtNWjD+B8qoOxIIw5Un3Lt1fhmzD/lRCBRCbJEQD8DuPA1V9qMEtzD3AzBRlPeMdNFM8iY9BVlcQb7eIrPO1vFnxFw2dRaQyco94jnrp5CgF+GYQAyBJ93MdgToYP8A7NXNi2xuByxCCToJ1kSSBvt5bVBtHKIhdYAE+6IzLpt/7NXF+8YAJDKo/BpqeZI5TVVMF4xnEtJ1/ZYbAEddqUbkZ4VVkDutzkH3TPWoK3I0J0kd3XX3hmB6Qo9amFkgtAgjQmSY2kdNtjrQQxxMWoKXHt6iUIDTPhtHjofGkji7XrofNBChZUlZgnXfx8aRjLQiDlyqZ6OQeQqHg7QBlRAnQdBQE1jidxNXvNlBE91GMSNAcsms8N/vOYJ77ETuZYmTOxo6tNlHLwmPX4RQr2jwhtXC6iFY676OdTGux1oK1c7MDppG5H3NH3Zu3No/mP8AxWgJMYx/Z9KMeyF1mssdP7Q8v3UoBTDXs0iNA3rPWnWxChoKwOVewa5AB/2TvUTEXZI05/8AedBZWnUgkz4CaQeuuXnUa9igO6RttSWvZAGBlW3E7R9KBPEnB1XYVUu1WN+8pBA0058/KoWHtg3FB1BYT5bmgnXcGRZRtQ2pI5ZT7o8+fxq0S4beAtR+K8S3jvln/SPQUzxnFArpoOlSr1vNgAP2cjb/AJv50F/wLjcqMxqv7M4v+s3Ohc/MzQrgsWUNWXZ29GI8zNBqvZ5cr4heRdbg/wAyhT81+dW125lBPKOfWqC3eyXLbzoYRvJ4A9Gyn1q4vSTp+HXXmelRA/2z4q1pAik5nBJIIEeA9DWdXcYx3zQM0a9NifIcqJu2N1GxGoA7i+9MCSwI8NqozZtrqfZ89MxaYPX4fKqscwKSGJUmJOnI7anpzqVjTBGoGYaZTpvoDUOw0gsJ3iRoseNIxeILsYiBlXu9TzjmQJ9aCxs3w3syPEzvlyjKoPhoTHjU4XcqLmyhsoaJ5zOZR1mdKr7xyKOmQgBeunvetLa1mFkKpzi2GzE85iPDr8KBWO1UQpzuSoiO8NM7QNtedSeHYQzryq+7PcMAt5iBJ5790HTL4Hf0qbjeGrDMDBgiSdJOgoAninEijKwgrqoA96B7xj71KuYixeshLhCW3912EQwPujy1PlU+5wOwmUtdUsAANTy5DoN9qrcVYsDWAQeuv12oBIWYPI8qOuxFr9Q/+If+KUN4y3bzRb2o07EWf1Df4h/4pSgKW6BuP+/eoBcG5tUhsdb68vGmLDA3CdxNAjiYB7wqF7WdBtVozqW1Gn/fCqu/Ygkjag6rSIOw28KTgh3xTJp/Ajvg9KBziV7XL0q89v8A1Z1GvdQHw1AP29TQ1iTLGiBl/U6b6KfHWQDQULGGqVw2/luq3jUW6NTUjh9oNcthjlXMMx6KNWPnANBqV7ETaRh4H0IP2ort+6aFcDj1a1Fu2gtxorAkmOZbefKiuy4KgjYjT460Kz/9IVoLctXI94MrfDXbmYJoJvLEf7fXY+NaX+kDCq9hcxEi4uWTEkyDHqD8Kzy3bzEAnvajX3fMHrNCGlvlUKksQeQjfYT6VIwa5YOm+sasCNzHIbVw4Mqy5p5QNAZjfyB+tLu92ANAcw01Y665vHlQP8QxXJe6cupGpaeR6VIxGI9lbkN7yW1g7k67eAqD/RyqrMd7aN2k6g9DUbtFfzOqCQqj3ehM+ulAU8J7XvbAV1DKM2o0MLoPCme2PaYXFtomZVjOwmDOyg+A1+VBKXGGgJFLdy2rGTpr5UEpOIsRBk9JJ9KabEsef1prLp50u2k0Ftw+3InnzNaN2JtfqG/xG/4pQLwxO7Wh9jV/UN/iH6LSlY+1pCpgkMBsf+7VADkbEjyp1hTRWgcXFMOfqAaQ15jzpEU7g7OZ1EwCdSdo3NAm3YLTlExvTmEWCfAGu4XEFEYDZoEfeu4FDLT0oI7D61fn3SOsfKqZk0q3dJVepj56fagrLo0+dM2bpUyDG4+B3FWfE8LkUcqqwtAb9nOI9xRyoqwnFxhUK3QwtgFrbEaFdzbk8xOnh5GqLsDwlPZreuENM5E8iRmb02oi4piS3tLeKWwmFbuy7DMRHddRr3g0EaCIqDMu03aBsXezmQg0tr0HMnxP2qIl6ef8vKo+Nw4tuyKwcKSAy6hhyYeBFJtiqJyYsgyYbSAST3T1FSMGM5kye6YyiNfHqKrW2E8xP1FOWyfwsR8eu9Ba4u6o1gKCAY5nyPLaqnHocxbKQpAy+I0A19ak4LhzXHRQ0ZiAI31ot7KFbNu8Mv6xNCSJM5iDHTagz8qREg6+BHpIp94yr156eJo742ov22VhJAlOoYayOnT40CBQaCZwPGJbuj2ih7Td24p/ZOmYdGG/wqVi8B7K89sx3TAPUfhPxFQrXDw2xqx4lg2vezYET7NZnnlJX7UFpw+zpoKP+x6xYP5z9FrJk4ZiF93N/lYj6Vpv6O1ujCt7Utm9q3vGTEJFKVjbCmWFPmmyN/KgapQI8a5FOpakMf2QPmYoOO6kndV5Aa+W5HrT2D0DR0+dRKfs3QFYcydKBV25GgogQhLCXCAScsSJ1BNDNFGFwXtbLqxAW2GIJ/aOs/8AetBAxFx74JYiFE6CBry0/wC6VHwd5VQq1pHEkgmQw8iOVScJic1sWwpBBOZl2M+7m8d67icLlXaiu4Tjz2Vb2K5ANYnMBynXzqqxGMe6xZ2ZmPMmT8Og8K45yhv3tPgDJ+1MoF5k/BR9zRChTyimCw5E/GP40sNQO3B3R5kff700EMSOWnxNOB+7B3mflBqTh7ZdVRBJLganmwhSfDQ0CeG8Ra26vElSD6GjfhuF9rfvXbf9hdTMT+9cgwPEHNVHjOx7JbzB8zbkAQviBz+NTOwXGltFrNwwjZiD0IMER40EfF4i6GZWeCpKnL3ZA8d6pzYiR0NFHG8Mr3iwmGAPQzEGehqDdwQ3jXbzj70FXgWgxV5gUlU/da4n0ZfvVI1rK4oi4Yul0dDauD/cjGguMMmlFnZ9f1R/MfoKGLS0U8A/sv8AMftQrASKQRv5U8wpVu1KuegH1AqqgmnkaLb+JUfU0krTjJ+r82+g/nURFroNdArsUHq0jheDRbap77ECdCwzMIAmIBms4oiwHa68gVLhDJESAAwEESCI+lBpHCOA27Vk2yinMZc/tMdd/Dl0qi7R8AFq29wXAEUEwwJOmwBG/SmOz/HsPhrJBvm4C2YTEroAVieonah/tR2o/pIKLOSdzz8hy86Afe4snMCetOW3sc0uHyYD7VHujX4D6CuAUE43sNH9ldPndEfJajO6n3Vj4zTTV1aBc1I4fdYMcgkxJETsd9Oh+tM2hqBXrN0o2ZTBE/PQ0FhxLjd9yVZyB0GnzqDZugbydORjWZnY0hbg2ImnPZ2z+Ij5/wAKA3t45bqWXAgZApG8Ouja+evxp3IIoPwTi2ZW6COamRP86KMHi0dZzLA3kjQ0FPxFDmMAf7pqZwm4yP8ArHUh7boInQrDCdB0rmMxeELFmu3Sf2ERcun77HWo+I4zaIUJZJg90uwmdp7ooLrhfFbhYLdQAESHUiDtymtD7Pj9V/mP2rL+B4u2W/WMqEfhiBPnz+Vaj2fYG1IIIzHUa1KViacNPMehj6ipWFwaqHDLchhHdKSCCCDry0p9WNcetKr8Zh7Kjupen950A9FE1Cvp3LcDfOevMD7VYYqwWIO/hSGAIUZWBAImJGpkHTaoK5bS/iD/AAyj6ik3gn4VYebA+kKKsRh0O90L5pcP0FIxWDtgaXs/gLdwfNooKoivMKeZQNp+OlNsaIbK0oCvUtaDj8vKkRTj7DzNIoOxXlFerooFBoIr10d4+dJalXeXkPlpQJXelXBrXLQ1HnTl1e8R0JoG1FKiurSlFAmKUgjWl5a6Foqz43ayXBGzKrf6gJrTv0an+pD87/Ws54n3rOGf9xkP+U6fKtA/Rsf6n/8AI/0WiAVV0rxFS04fdI/s7n+lv4V08Nu/3b/6G/hRVa4pozVl/wD5l3+6uf6G/hSG4Xd/urn+hv4UFQ9Rb7RV2eFXf7q5/ob+FR7/AAa43/juT1yN/CgoXU86bK1bNwi8P/G5H5XH2ps4BhvZvfAH7rQVbUqKm3MIeVq9Pip/+tI/ob87b/6WH2oiPHd+NIqd/RmiPZv6EeGpKk0qzhGH/hn8wf7UEGlKKsrttv7hR5K/8ajtYP7HyaiorinGTuA+JH3pRtHofQ1ItCbbLGoII+h+1BDtDUV59zT6WzOte9iTQNJSxShZNdVKDkV6KWRXhQW9sZsH/h3fk4//AJo//Rv/APqH/Ef6LQFwdZtYhP3FYean+dHv6Ox/VP8A5H+1Er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182493"/>
            <a:ext cx="2849700" cy="388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8151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www.thingsmagazine.net/projects/1960s/1962%20The%20Uses%20of%20Literacy%20-%20Richard%20Hoggar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32656"/>
            <a:ext cx="3168352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5748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311</TotalTime>
  <Words>43</Words>
  <Application>Microsoft Office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The Affluent Society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Affluent Society</dc:title>
  <dc:creator>History 9C077484H</dc:creator>
  <cp:lastModifiedBy>History 9C077484H</cp:lastModifiedBy>
  <cp:revision>10</cp:revision>
  <dcterms:created xsi:type="dcterms:W3CDTF">2015-01-04T13:55:18Z</dcterms:created>
  <dcterms:modified xsi:type="dcterms:W3CDTF">2015-01-04T19:07:00Z</dcterms:modified>
</cp:coreProperties>
</file>