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2"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103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513E6366-6ED1-48F3-8C88-F6915EB3A757}" type="datetimeFigureOut">
              <a:rPr lang="en-GB" smtClean="0"/>
              <a:t>12/01/2015</a:t>
            </a:fld>
            <a:endParaRPr lang="en-GB"/>
          </a:p>
        </p:txBody>
      </p:sp>
      <p:sp>
        <p:nvSpPr>
          <p:cNvPr id="8" name="Slide Number Placeholder 7"/>
          <p:cNvSpPr>
            <a:spLocks noGrp="1"/>
          </p:cNvSpPr>
          <p:nvPr>
            <p:ph type="sldNum" sz="quarter" idx="11"/>
          </p:nvPr>
        </p:nvSpPr>
        <p:spPr/>
        <p:txBody>
          <a:bodyPr/>
          <a:lstStyle/>
          <a:p>
            <a:fld id="{548D0A4E-9914-44CC-9F5F-0318F88694E9}" type="slidenum">
              <a:rPr lang="en-GB" smtClean="0"/>
              <a:t>‹#›</a:t>
            </a:fld>
            <a:endParaRPr lang="en-GB"/>
          </a:p>
        </p:txBody>
      </p:sp>
      <p:sp>
        <p:nvSpPr>
          <p:cNvPr id="9" name="Footer Placeholder 8"/>
          <p:cNvSpPr>
            <a:spLocks noGrp="1"/>
          </p:cNvSpPr>
          <p:nvPr>
            <p:ph type="ftr" sz="quarter" idx="12"/>
          </p:nvPr>
        </p:nvSpPr>
        <p:spPr/>
        <p:txBody>
          <a:bodyPr/>
          <a:lstStyle/>
          <a:p>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3E6366-6ED1-48F3-8C88-F6915EB3A757}" type="datetimeFigureOut">
              <a:rPr lang="en-GB" smtClean="0"/>
              <a:t>12/01/2015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48D0A4E-9914-44CC-9F5F-0318F88694E9}"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3E6366-6ED1-48F3-8C88-F6915EB3A757}" type="datetimeFigureOut">
              <a:rPr lang="en-GB" smtClean="0"/>
              <a:t>12/01/2015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48D0A4E-9914-44CC-9F5F-0318F88694E9}"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13E6366-6ED1-48F3-8C88-F6915EB3A757}" type="datetimeFigureOut">
              <a:rPr lang="en-GB" smtClean="0"/>
              <a:t>12/01/2015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48D0A4E-9914-44CC-9F5F-0318F88694E9}"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3E6366-6ED1-48F3-8C88-F6915EB3A757}" type="datetimeFigureOut">
              <a:rPr lang="en-GB" smtClean="0"/>
              <a:t>12/01/2015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48D0A4E-9914-44CC-9F5F-0318F88694E9}"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13E6366-6ED1-48F3-8C88-F6915EB3A757}" type="datetimeFigureOut">
              <a:rPr lang="en-GB" smtClean="0"/>
              <a:t>12/01/2015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48D0A4E-9914-44CC-9F5F-0318F88694E9}" type="slidenum">
              <a:rPr lang="en-GB" smtClean="0"/>
              <a:t>‹#›</a:t>
            </a:fld>
            <a:endParaRPr lang="en-GB"/>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513E6366-6ED1-48F3-8C88-F6915EB3A757}" type="datetimeFigureOut">
              <a:rPr lang="en-GB" smtClean="0"/>
              <a:t>12/01/2015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48D0A4E-9914-44CC-9F5F-0318F88694E9}" type="slidenum">
              <a:rPr lang="en-GB" smtClean="0"/>
              <a:t>‹#›</a:t>
            </a:fld>
            <a:endParaRPr lang="en-GB"/>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3E6366-6ED1-48F3-8C88-F6915EB3A757}" type="datetimeFigureOut">
              <a:rPr lang="en-GB" smtClean="0"/>
              <a:t>12/01/2015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48D0A4E-9914-44CC-9F5F-0318F88694E9}"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3E6366-6ED1-48F3-8C88-F6915EB3A757}" type="datetimeFigureOut">
              <a:rPr lang="en-GB" smtClean="0"/>
              <a:t>12/01/2015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48D0A4E-9914-44CC-9F5F-0318F88694E9}"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3E6366-6ED1-48F3-8C88-F6915EB3A757}" type="datetimeFigureOut">
              <a:rPr lang="en-GB" smtClean="0"/>
              <a:t>12/01/2015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48D0A4E-9914-44CC-9F5F-0318F88694E9}"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3E6366-6ED1-48F3-8C88-F6915EB3A757}" type="datetimeFigureOut">
              <a:rPr lang="en-GB" smtClean="0"/>
              <a:t>12/01/2015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48D0A4E-9914-44CC-9F5F-0318F88694E9}"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513E6366-6ED1-48F3-8C88-F6915EB3A757}" type="datetimeFigureOut">
              <a:rPr lang="en-GB" smtClean="0"/>
              <a:t>12/01/2015</a:t>
            </a:fld>
            <a:endParaRPr lang="en-GB"/>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548D0A4E-9914-44CC-9F5F-0318F88694E9}" type="slidenum">
              <a:rPr lang="en-GB" smtClean="0"/>
              <a:t>‹#›</a:t>
            </a:fld>
            <a:endParaRPr lang="en-GB"/>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GB"/>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The Permissive Society</a:t>
            </a:r>
          </a:p>
        </p:txBody>
      </p:sp>
      <p:sp>
        <p:nvSpPr>
          <p:cNvPr id="3" name="Subtitle 2"/>
          <p:cNvSpPr>
            <a:spLocks noGrp="1"/>
          </p:cNvSpPr>
          <p:nvPr>
            <p:ph type="subTitle" idx="1"/>
          </p:nvPr>
        </p:nvSpPr>
        <p:spPr/>
        <p:txBody>
          <a:bodyPr/>
          <a:lstStyle/>
          <a:p>
            <a:r>
              <a:rPr lang="en-GB" dirty="0"/>
              <a:t>Week 12.Britain in the 20th Century</a:t>
            </a:r>
          </a:p>
        </p:txBody>
      </p:sp>
    </p:spTree>
    <p:extLst>
      <p:ext uri="{BB962C8B-B14F-4D97-AF65-F5344CB8AC3E}">
        <p14:creationId xmlns:p14="http://schemas.microsoft.com/office/powerpoint/2010/main" val="16172474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60648"/>
            <a:ext cx="6067425" cy="3111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6937" y="2693399"/>
            <a:ext cx="2786533" cy="4129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899592" y="4653136"/>
            <a:ext cx="4824536" cy="830997"/>
          </a:xfrm>
          <a:prstGeom prst="rect">
            <a:avLst/>
          </a:prstGeom>
          <a:noFill/>
        </p:spPr>
        <p:txBody>
          <a:bodyPr wrap="square" rtlCol="0">
            <a:spAutoFit/>
          </a:bodyPr>
          <a:lstStyle/>
          <a:p>
            <a:r>
              <a:rPr lang="en-GB" sz="2400" b="1" dirty="0" smtClean="0"/>
              <a:t>Phillip Larkin, ‘</a:t>
            </a:r>
            <a:r>
              <a:rPr lang="en-GB" sz="2400" b="1" dirty="0" err="1" smtClean="0"/>
              <a:t>Annus</a:t>
            </a:r>
            <a:r>
              <a:rPr lang="en-GB" sz="2400" b="1" dirty="0" smtClean="0"/>
              <a:t> Mirabilis’ (Published 1974)</a:t>
            </a:r>
            <a:endParaRPr lang="en-GB" sz="2400" b="1" dirty="0"/>
          </a:p>
        </p:txBody>
      </p:sp>
    </p:spTree>
    <p:extLst>
      <p:ext uri="{BB962C8B-B14F-4D97-AF65-F5344CB8AC3E}">
        <p14:creationId xmlns:p14="http://schemas.microsoft.com/office/powerpoint/2010/main" val="4571815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764704"/>
            <a:ext cx="7315200" cy="4476573"/>
          </a:xfrm>
        </p:spPr>
        <p:txBody>
          <a:bodyPr>
            <a:normAutofit/>
          </a:bodyPr>
          <a:lstStyle/>
          <a:p>
            <a:r>
              <a:rPr lang="en-GB" b="1" dirty="0" smtClean="0"/>
              <a:t>Report </a:t>
            </a:r>
            <a:r>
              <a:rPr lang="en-GB" b="1" dirty="0"/>
              <a:t>of the Departmental Committee on Homosexual Offences and Prostitution</a:t>
            </a:r>
            <a:r>
              <a:rPr lang="en-GB" dirty="0"/>
              <a:t> </a:t>
            </a:r>
            <a:r>
              <a:rPr lang="en-GB" dirty="0" smtClean="0"/>
              <a:t/>
            </a:r>
            <a:br>
              <a:rPr lang="en-GB" dirty="0" smtClean="0"/>
            </a:br>
            <a:r>
              <a:rPr lang="en-GB" dirty="0"/>
              <a:t/>
            </a:r>
            <a:br>
              <a:rPr lang="en-GB" dirty="0"/>
            </a:br>
            <a:r>
              <a:rPr lang="en-GB" dirty="0" smtClean="0"/>
              <a:t>(a.k.a</a:t>
            </a:r>
            <a:r>
              <a:rPr lang="en-GB" dirty="0"/>
              <a:t>. the </a:t>
            </a:r>
            <a:r>
              <a:rPr lang="en-GB" b="1" dirty="0" err="1" smtClean="0"/>
              <a:t>Wolfenden</a:t>
            </a:r>
            <a:r>
              <a:rPr lang="en-GB" b="1" dirty="0" smtClean="0"/>
              <a:t> </a:t>
            </a:r>
            <a:r>
              <a:rPr lang="en-GB" b="1" dirty="0"/>
              <a:t>R</a:t>
            </a:r>
            <a:r>
              <a:rPr lang="en-GB" b="1" dirty="0" smtClean="0"/>
              <a:t>eport</a:t>
            </a:r>
            <a:r>
              <a:rPr lang="en-GB" dirty="0"/>
              <a:t>) Published 1957</a:t>
            </a:r>
          </a:p>
        </p:txBody>
      </p:sp>
    </p:spTree>
    <p:extLst>
      <p:ext uri="{BB962C8B-B14F-4D97-AF65-F5344CB8AC3E}">
        <p14:creationId xmlns:p14="http://schemas.microsoft.com/office/powerpoint/2010/main" val="4228895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404664"/>
            <a:ext cx="7315200" cy="6120680"/>
          </a:xfrm>
        </p:spPr>
        <p:txBody>
          <a:bodyPr>
            <a:normAutofit fontScale="90000"/>
          </a:bodyPr>
          <a:lstStyle/>
          <a:p>
            <a:r>
              <a:rPr lang="en-GB" dirty="0"/>
              <a:t> "The law's function is to preserve public order and decency, to protect the citizen from what is offensive or injurious, and to provide sufficient safeguards against exploitation and corruption of others... It is not, in our view, the function of the law to intervene in the private life of citizens, or to seek to enforce any particular pattern of behaviour."</a:t>
            </a:r>
          </a:p>
        </p:txBody>
      </p:sp>
    </p:spTree>
    <p:extLst>
      <p:ext uri="{BB962C8B-B14F-4D97-AF65-F5344CB8AC3E}">
        <p14:creationId xmlns:p14="http://schemas.microsoft.com/office/powerpoint/2010/main" val="18880848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99592" y="1196752"/>
            <a:ext cx="7416824" cy="3539430"/>
          </a:xfrm>
          <a:prstGeom prst="rect">
            <a:avLst/>
          </a:prstGeom>
        </p:spPr>
        <p:txBody>
          <a:bodyPr wrap="square">
            <a:spAutoFit/>
          </a:bodyPr>
          <a:lstStyle/>
          <a:p>
            <a:r>
              <a:rPr lang="en-GB" dirty="0"/>
              <a:t>‘</a:t>
            </a:r>
            <a:r>
              <a:rPr lang="en-GB" sz="2800" dirty="0"/>
              <a:t>permissive society… Signified a wide range of social and moral changes: loosening of traditional sexual and emotional restraint, rebellion against family responsibility, increasingly hedonistic expressions of consumer culture, as well as generational revolt</a:t>
            </a:r>
            <a:r>
              <a:rPr lang="en-GB" sz="2800" dirty="0"/>
              <a:t>. '</a:t>
            </a:r>
          </a:p>
          <a:p>
            <a:r>
              <a:rPr lang="en-GB" sz="2800" dirty="0"/>
              <a:t>Frank Mort</a:t>
            </a:r>
          </a:p>
        </p:txBody>
      </p:sp>
    </p:spTree>
    <p:extLst>
      <p:ext uri="{BB962C8B-B14F-4D97-AF65-F5344CB8AC3E}">
        <p14:creationId xmlns:p14="http://schemas.microsoft.com/office/powerpoint/2010/main" val="3378158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052736"/>
            <a:ext cx="1638300" cy="2790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5474" y="1340768"/>
            <a:ext cx="3570367" cy="280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58304" y="4165832"/>
            <a:ext cx="2853655" cy="2464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20072" y="4453818"/>
            <a:ext cx="2447925" cy="1866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9444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3528" y="1340768"/>
            <a:ext cx="8424936" cy="4524315"/>
          </a:xfrm>
          <a:prstGeom prst="rect">
            <a:avLst/>
          </a:prstGeom>
        </p:spPr>
        <p:txBody>
          <a:bodyPr wrap="square">
            <a:spAutoFit/>
          </a:bodyPr>
          <a:lstStyle/>
          <a:p>
            <a:r>
              <a:rPr lang="en-US" sz="2400" dirty="0" smtClean="0"/>
              <a:t>‘…people </a:t>
            </a:r>
            <a:r>
              <a:rPr lang="en-US" sz="2400" dirty="0"/>
              <a:t>are only able to understand themselves in relation to meanings attributed to their </a:t>
            </a:r>
            <a:r>
              <a:rPr lang="en-US" sz="2400" dirty="0" err="1"/>
              <a:t>behaviour</a:t>
            </a:r>
            <a:r>
              <a:rPr lang="en-US" sz="2400" dirty="0"/>
              <a:t>, over which they have little control and which they inherit when they grow up in a particular culture. In other words, what it means to be a woman or a man, or gay or straight, is dictated to us, more discovered by us than  created. Our experience is not outside society or pre-social, but given meaning through the language and vocabulary of our culture.' </a:t>
            </a:r>
            <a:endParaRPr lang="en-US" sz="2400" dirty="0" smtClean="0"/>
          </a:p>
          <a:p>
            <a:endParaRPr lang="en-US" sz="2400" dirty="0" smtClean="0"/>
          </a:p>
          <a:p>
            <a:r>
              <a:rPr lang="en-US" sz="2400" b="1" dirty="0"/>
              <a:t>H.G. Cocks and Matt </a:t>
            </a:r>
            <a:r>
              <a:rPr lang="en-US" sz="2400" b="1" dirty="0" err="1"/>
              <a:t>Houlbrook</a:t>
            </a:r>
            <a:r>
              <a:rPr lang="en-US" sz="2400" b="1" dirty="0"/>
              <a:t>, </a:t>
            </a:r>
            <a:r>
              <a:rPr lang="en-US" sz="2400" b="1" i="1" dirty="0"/>
              <a:t>The Modern History of Sexuality</a:t>
            </a:r>
            <a:r>
              <a:rPr lang="en-US" sz="2400" dirty="0"/>
              <a:t> (Basingstoke: Palgrave Macmillan, 2006)</a:t>
            </a:r>
            <a:endParaRPr lang="en-GB" sz="2400" dirty="0"/>
          </a:p>
          <a:p>
            <a:r>
              <a:rPr lang="en-US" sz="2400" dirty="0" smtClean="0"/>
              <a:t>(</a:t>
            </a:r>
            <a:r>
              <a:rPr lang="en-US" sz="2400" dirty="0"/>
              <a:t>p.6)</a:t>
            </a:r>
            <a:endParaRPr lang="en-GB" sz="2400" dirty="0"/>
          </a:p>
        </p:txBody>
      </p:sp>
    </p:spTree>
    <p:extLst>
      <p:ext uri="{BB962C8B-B14F-4D97-AF65-F5344CB8AC3E}">
        <p14:creationId xmlns:p14="http://schemas.microsoft.com/office/powerpoint/2010/main" val="164327484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1657</TotalTime>
  <Words>185</Words>
  <Application>Microsoft Office PowerPoint</Application>
  <PresentationFormat>On-screen Show (4:3)</PresentationFormat>
  <Paragraphs>11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Perspective</vt:lpstr>
      <vt:lpstr>The Permissive Society</vt:lpstr>
      <vt:lpstr>PowerPoint Presentation</vt:lpstr>
      <vt:lpstr>Report of the Departmental Committee on Homosexual Offences and Prostitution   (a.k.a. the Wolfenden Report) Published 1957</vt:lpstr>
      <vt:lpstr> "The law's function is to preserve public order and decency, to protect the citizen from what is offensive or injurious, and to provide sufficient safeguards against exploitation and corruption of others... It is not, in our view, the function of the law to intervene in the private life of citizens, or to seek to enforce any particular pattern of behaviour."</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Permissive Society</dc:title>
  <dc:creator>History 9C077484H</dc:creator>
  <cp:lastModifiedBy>History 9C077484H</cp:lastModifiedBy>
  <cp:revision>7</cp:revision>
  <dcterms:created xsi:type="dcterms:W3CDTF">2015-01-05T13:47:24Z</dcterms:created>
  <dcterms:modified xsi:type="dcterms:W3CDTF">2015-01-12T15:51:46Z</dcterms:modified>
</cp:coreProperties>
</file>