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58"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DAB0EA-A7E5-4F29-A260-69D596796E67}" type="datetimeFigureOut">
              <a:rPr lang="en-GB" smtClean="0"/>
              <a:t>31/01/2017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AB0EA-A7E5-4F29-A260-69D596796E67}" type="datetimeFigureOut">
              <a:rPr lang="en-GB" smtClean="0"/>
              <a:t>31/01/2017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AB0EA-A7E5-4F29-A260-69D596796E67}" type="datetimeFigureOut">
              <a:rPr lang="en-GB" smtClean="0"/>
              <a:t>31/01/2017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DAB0EA-A7E5-4F29-A260-69D596796E67}" type="datetimeFigureOut">
              <a:rPr lang="en-GB" smtClean="0"/>
              <a:t>31/01/2017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3DAB0EA-A7E5-4F29-A260-69D596796E67}" type="datetimeFigureOut">
              <a:rPr lang="en-GB" smtClean="0"/>
              <a:t>31/01/2017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DAB0EA-A7E5-4F29-A260-69D596796E67}" type="datetimeFigureOut">
              <a:rPr lang="en-GB" smtClean="0"/>
              <a:t>31/01/2017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96A258-CE73-4557-AC8D-6313F74F76AD}"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DAB0EA-A7E5-4F29-A260-69D596796E67}" type="datetimeFigureOut">
              <a:rPr lang="en-GB" smtClean="0"/>
              <a:t>31/01/2017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DAB0EA-A7E5-4F29-A260-69D596796E67}" type="datetimeFigureOut">
              <a:rPr lang="en-GB" smtClean="0"/>
              <a:t>31/01/2017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DAB0EA-A7E5-4F29-A260-69D596796E67}" type="datetimeFigureOut">
              <a:rPr lang="en-GB" smtClean="0"/>
              <a:t>31/01/2017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3DAB0EA-A7E5-4F29-A260-69D596796E67}" type="datetimeFigureOut">
              <a:rPr lang="en-GB" smtClean="0"/>
              <a:t>31/01/2017</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396A258-CE73-4557-AC8D-6313F74F76AD}"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AB0EA-A7E5-4F29-A260-69D596796E67}" type="datetimeFigureOut">
              <a:rPr lang="en-GB" smtClean="0"/>
              <a:t>31/01/2017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96A258-CE73-4557-AC8D-6313F74F76AD}"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3DAB0EA-A7E5-4F29-A260-69D596796E67}" type="datetimeFigureOut">
              <a:rPr lang="en-GB" smtClean="0"/>
              <a:t>31/01/2017</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396A258-CE73-4557-AC8D-6313F74F76AD}"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Race, Citizenship and Multiculturalism</a:t>
            </a:r>
          </a:p>
        </p:txBody>
      </p:sp>
      <p:sp>
        <p:nvSpPr>
          <p:cNvPr id="3" name="Subtitle 2"/>
          <p:cNvSpPr>
            <a:spLocks noGrp="1"/>
          </p:cNvSpPr>
          <p:nvPr>
            <p:ph type="subTitle" idx="1"/>
          </p:nvPr>
        </p:nvSpPr>
        <p:spPr/>
        <p:txBody>
          <a:bodyPr/>
          <a:lstStyle/>
          <a:p>
            <a:r>
              <a:rPr lang="en-GB" dirty="0"/>
              <a:t>Week 14. Britain in the 20th Century</a:t>
            </a:r>
          </a:p>
        </p:txBody>
      </p:sp>
    </p:spTree>
    <p:extLst>
      <p:ext uri="{BB962C8B-B14F-4D97-AF65-F5344CB8AC3E}">
        <p14:creationId xmlns:p14="http://schemas.microsoft.com/office/powerpoint/2010/main" val="2442854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3.gstatic.com/images?q=tbn:ANd9GcSTmbRwWGs8aCCRal-1pN9Y0kaN_GPFDepCwLFxJemQ7Tl9AHH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420888"/>
            <a:ext cx="3888432" cy="23330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atic.guim.co.uk/sys-images/Guardian/Pix/pictures/2013/9/20/1379677231215/Front-page-4-May-1979-0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3150" y="548680"/>
            <a:ext cx="4381500" cy="26289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5474" y="1268760"/>
            <a:ext cx="4248472" cy="461665"/>
          </a:xfrm>
          <a:prstGeom prst="rect">
            <a:avLst/>
          </a:prstGeom>
          <a:noFill/>
        </p:spPr>
        <p:txBody>
          <a:bodyPr wrap="square" rtlCol="0">
            <a:spAutoFit/>
          </a:bodyPr>
          <a:lstStyle/>
          <a:p>
            <a:r>
              <a:rPr lang="en-GB" sz="2400" b="1" dirty="0" smtClean="0"/>
              <a:t>1979 General Election</a:t>
            </a:r>
            <a:endParaRPr lang="en-GB" sz="2400" b="1" dirty="0"/>
          </a:p>
        </p:txBody>
      </p:sp>
    </p:spTree>
    <p:extLst>
      <p:ext uri="{BB962C8B-B14F-4D97-AF65-F5344CB8AC3E}">
        <p14:creationId xmlns:p14="http://schemas.microsoft.com/office/powerpoint/2010/main" val="2917011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Grunwick</a:t>
            </a:r>
            <a:r>
              <a:rPr lang="en-GB" dirty="0" smtClean="0"/>
              <a:t> Strike 1976-1977</a:t>
            </a:r>
            <a:br>
              <a:rPr lang="en-GB" dirty="0" smtClean="0"/>
            </a:br>
            <a:endParaRPr lang="en-GB" dirty="0"/>
          </a:p>
        </p:txBody>
      </p:sp>
      <p:pic>
        <p:nvPicPr>
          <p:cNvPr id="5" name="Content Placeholder 4"/>
          <p:cNvPicPr>
            <a:picLocks noGrp="1" noChangeAspect="1"/>
          </p:cNvPicPr>
          <p:nvPr>
            <p:ph idx="1"/>
          </p:nvPr>
        </p:nvPicPr>
        <p:blipFill>
          <a:blip r:embed="rId2"/>
          <a:stretch>
            <a:fillRect/>
          </a:stretch>
        </p:blipFill>
        <p:spPr>
          <a:xfrm>
            <a:off x="3960703" y="3068960"/>
            <a:ext cx="5149421" cy="3579812"/>
          </a:xfrm>
          <a:prstGeom prst="rect">
            <a:avLst/>
          </a:prstGeom>
        </p:spPr>
      </p:pic>
      <p:pic>
        <p:nvPicPr>
          <p:cNvPr id="4" name="Picture 3"/>
          <p:cNvPicPr>
            <a:picLocks noChangeAspect="1"/>
          </p:cNvPicPr>
          <p:nvPr/>
        </p:nvPicPr>
        <p:blipFill>
          <a:blip r:embed="rId3"/>
          <a:stretch>
            <a:fillRect/>
          </a:stretch>
        </p:blipFill>
        <p:spPr>
          <a:xfrm>
            <a:off x="15110" y="980728"/>
            <a:ext cx="5105400" cy="3063240"/>
          </a:xfrm>
          <a:prstGeom prst="rect">
            <a:avLst/>
          </a:prstGeom>
        </p:spPr>
      </p:pic>
    </p:spTree>
    <p:extLst>
      <p:ext uri="{BB962C8B-B14F-4D97-AF65-F5344CB8AC3E}">
        <p14:creationId xmlns:p14="http://schemas.microsoft.com/office/powerpoint/2010/main" val="342523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sz="2400" dirty="0"/>
          </a:p>
        </p:txBody>
      </p:sp>
      <p:sp>
        <p:nvSpPr>
          <p:cNvPr id="3" name="Content Placeholder 2"/>
          <p:cNvSpPr>
            <a:spLocks noGrp="1"/>
          </p:cNvSpPr>
          <p:nvPr>
            <p:ph idx="1"/>
          </p:nvPr>
        </p:nvSpPr>
        <p:spPr/>
        <p:txBody>
          <a:bodyPr/>
          <a:lstStyle/>
          <a:p>
            <a:r>
              <a:rPr lang="en-GB" dirty="0" smtClean="0"/>
              <a:t>‘</a:t>
            </a:r>
            <a:r>
              <a:rPr lang="en-GB" sz="2000" dirty="0" smtClean="0"/>
              <a:t>official multiculturalism [shows]… an interest in magnifying racial, cultural and ethnic differences so that a special transgressive pleasure can be discovered in their spectacular overcoming… The widespread belief in their absolute nature may also be attractive because it absolves bona fide Brits and cultural insiders from the hard work involved in translation and cross cultural understanding.’</a:t>
            </a:r>
          </a:p>
          <a:p>
            <a:endParaRPr lang="en-GB" sz="2000" dirty="0" smtClean="0"/>
          </a:p>
          <a:p>
            <a:r>
              <a:rPr lang="en-GB" sz="2000" dirty="0"/>
              <a:t>Paul Gilroy, </a:t>
            </a:r>
            <a:r>
              <a:rPr lang="en-GB" sz="2000" i="1" dirty="0"/>
              <a:t>There </a:t>
            </a:r>
            <a:r>
              <a:rPr lang="en-GB" sz="2000" i="1" dirty="0" err="1"/>
              <a:t>Ain’t</a:t>
            </a:r>
            <a:r>
              <a:rPr lang="en-GB" sz="2000" i="1" dirty="0"/>
              <a:t> No Black in the Union Jack </a:t>
            </a:r>
            <a:endParaRPr lang="en-GB" sz="2000" dirty="0"/>
          </a:p>
        </p:txBody>
      </p:sp>
    </p:spTree>
    <p:extLst>
      <p:ext uri="{BB962C8B-B14F-4D97-AF65-F5344CB8AC3E}">
        <p14:creationId xmlns:p14="http://schemas.microsoft.com/office/powerpoint/2010/main" val="2066035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2627784" y="692696"/>
            <a:ext cx="3494682" cy="4482896"/>
          </a:xfrm>
          <a:prstGeom prst="rect">
            <a:avLst/>
          </a:prstGeom>
        </p:spPr>
      </p:pic>
    </p:spTree>
    <p:extLst>
      <p:ext uri="{BB962C8B-B14F-4D97-AF65-F5344CB8AC3E}">
        <p14:creationId xmlns:p14="http://schemas.microsoft.com/office/powerpoint/2010/main" val="1561516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epticisle.info/uploaded_images/ds15181509-7236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931896"/>
            <a:ext cx="243840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1.gstatic.com/images?q=tbn:ANd9GcS3etxqQO8gy93HH8UWqk3R9QQM6baDRw8q-kAX56qRHQj6EPYi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88640"/>
            <a:ext cx="2286000" cy="184785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newsimg.bbc.co.uk/media/images/39304000/jpg/_39304939_asylum2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2048" y="130548"/>
            <a:ext cx="5090870" cy="3811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081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600" dirty="0" smtClean="0"/>
              <a:t>David Cameron, speech to the Munich Society Conference (2011)</a:t>
            </a:r>
            <a:endParaRPr lang="en-GB" sz="1600" dirty="0"/>
          </a:p>
        </p:txBody>
      </p:sp>
      <p:pic>
        <p:nvPicPr>
          <p:cNvPr id="4" name="Content Placeholder 3"/>
          <p:cNvPicPr>
            <a:picLocks noGrp="1" noChangeAspect="1"/>
          </p:cNvPicPr>
          <p:nvPr>
            <p:ph idx="1"/>
          </p:nvPr>
        </p:nvPicPr>
        <p:blipFill>
          <a:blip r:embed="rId2"/>
          <a:stretch>
            <a:fillRect/>
          </a:stretch>
        </p:blipFill>
        <p:spPr>
          <a:xfrm>
            <a:off x="1043608" y="1052736"/>
            <a:ext cx="6096000" cy="3429000"/>
          </a:xfrm>
          <a:prstGeom prst="rect">
            <a:avLst/>
          </a:prstGeom>
        </p:spPr>
      </p:pic>
    </p:spTree>
    <p:extLst>
      <p:ext uri="{BB962C8B-B14F-4D97-AF65-F5344CB8AC3E}">
        <p14:creationId xmlns:p14="http://schemas.microsoft.com/office/powerpoint/2010/main" val="2210660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Veil_Case_Teach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692696"/>
            <a:ext cx="3384550" cy="453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22801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1072</TotalTime>
  <Words>104</Words>
  <Application>Microsoft Office PowerPoint</Application>
  <PresentationFormat>On-screen Show (4:3)</PresentationFormat>
  <Paragraphs>8</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Franklin Gothic Book</vt:lpstr>
      <vt:lpstr>Franklin Gothic Medium</vt:lpstr>
      <vt:lpstr>Tunga</vt:lpstr>
      <vt:lpstr>Wingdings</vt:lpstr>
      <vt:lpstr>Angles</vt:lpstr>
      <vt:lpstr>Race, Citizenship and Multiculturalism</vt:lpstr>
      <vt:lpstr>PowerPoint Presentation</vt:lpstr>
      <vt:lpstr>Grunwick Strike 1976-1977 </vt:lpstr>
      <vt:lpstr>PowerPoint Presentation</vt:lpstr>
      <vt:lpstr>PowerPoint Presentation</vt:lpstr>
      <vt:lpstr>PowerPoint Presentation</vt:lpstr>
      <vt:lpstr>David Cameron, speech to the Munich Society Conference (2011)</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Citizenship and Multiculturalism</dc:title>
  <dc:creator>History 9C077484H</dc:creator>
  <cp:lastModifiedBy>Schwartz, Laura</cp:lastModifiedBy>
  <cp:revision>5</cp:revision>
  <dcterms:created xsi:type="dcterms:W3CDTF">2015-02-02T15:13:56Z</dcterms:created>
  <dcterms:modified xsi:type="dcterms:W3CDTF">2017-01-31T12:48:52Z</dcterms:modified>
</cp:coreProperties>
</file>