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C319D86-77ED-42CA-BFBC-2DE4988E28C4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40C59EA-F672-43BA-9E7C-33497937390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New Social Movements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Week 18. </a:t>
            </a:r>
            <a:r>
              <a:rPr lang="en-GB" dirty="0"/>
              <a:t>Britain in the 20th Century</a:t>
            </a:r>
          </a:p>
        </p:txBody>
      </p:sp>
    </p:spTree>
    <p:extLst>
      <p:ext uri="{BB962C8B-B14F-4D97-AF65-F5344CB8AC3E}">
        <p14:creationId xmlns:p14="http://schemas.microsoft.com/office/powerpoint/2010/main" val="2102168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SEhUUEBQUFBUVFhYWFxUWFhQUFBUVFBQWFhQYFhUYHCggGBolHBUUITEhJSkrLi4uFx8zODMsNygtLisBCgoKDg0OGxAQGywmHyYvLCwsLCwsLCwsLC0sLCwsLCwsLCwsLCwsLCwsLCwsLCwsLCwsLCwsLCwsLCwsLCwsLP/AABEIALcBEwMBIgACEQEDEQH/xAAbAAABBQEBAAAAAAAAAAAAAAAAAQMEBQYCB//EADoQAAEDAgQDBgUEAAUFAQAAAAEAAhEDBAUSITFBUWEGEyJxgZEyobHB8EJS0eEWIyRyghUzkqKyFP/EABoBAQADAQEBAAAAAAAAAAAAAAABAgMEBQb/xAAoEQACAgEFAAEDBAMAAAAAAAAAAQIRAwQSITFBURQiMgUTgbFCYXH/2gAMAwEAAhEDEQA/APcUIQgBCEIAQhJKAVC5lJmQHaFxmRmU0DtC4lLKgHSFyhAdIXKEB0hcoQHSFyhAdISIQCoSIQCoQhACEIQAhCEAIQhACEIQAhCEAIQhACEIQCJClK4JUgCVwSkc5VeIYhHhburJAsKlwBuU0L3oqdjnHqVGuros4Eq+1EGlZczwT7KgKxjO0TGfG7J5/wAJz/HNDbK9xHEAAfNZTnCPbNseny5Pxi2bJKsjQ7c0j8THt66FX+H4tSrD/LeD02PsqRyRl0ycmmy41cosnoXMoJVzEVC5lEoDqUjnAbpJWP7YY9kPdMO+5R8FZOkXV5jgBysglQamJVP3ALN2jhEzJKlyos4p5JN9l/bYi+YLgVbW18HaO0PyWMa/XqrSwu5OUo2I5ZRNWlUOxrTodwpiHbGSkrQIQhCwJEIQCoSJUAIQhACEIQAhCEAJEqQoDlxTT3Lp5Ueo5WQI9/c5GEqioa+I8U/2jrxT9VSVMVAAAWiasUaO20aXHyCzfaHHG0G6QXu2HLqVHvO0HhgHRoWKNya1Rz3cDA+6xz59saj2dmi0yyzuXSJLqz6jszjLiVHuC8GBvtrsDsVOs26zwAn+FFqakrzLtn0W2o0iG/E6jDL2wOYMq5wzExOZpynfMDx6hVz2y3Xry4qJgtTwkHdpg/b6I0iqk06fR7J2b7R94MlYw8DQ7Bw/lTbztFSp6TJ6LzGxqEtHTjPDiPupevqtVqpJV6ck/wBMxSnuXCfhtf8AFrP2lTLTtDSfpMHqvOy8o/8A0x8Slaqa7Il+m4WuLR6pUuBlLgeC8/pVGV6j+9bOp14qFbdo30CWPOZjhAPJM4TcxVPJ33XUsqnVHz+u08sLplu/BCNaFT/iUwbipS0qtPmrJhg6KQy4OzocOqtR5u75K+2vGviCpTHaiPdLVw2k/UDIeYTYw2ozY5x80v5HBqbSpq0q5Wew98hvOVoAoj0dWn/EVCEKx0AkSpEAIQhAKhCEAIQhACEIQAuSuly5AM1CodZylVVAuHK6BS9pRNJ0cFgqlTMCCYK9DvRmaQeK82xegaTyOEqs/kvEgXdxlETrI+qawg+AHqUxiNUFsxqCD7FGAvAdkdzB/wCJ1XFm7PY/T2qr/Zd1H5Keu7jHU7Js0fGWA6gZvlK4rUnmuzixoJ6QeIS4ZVz1qjgdyR6AaLnPUvmiO98Mc7g0x6qK2h3dfm2o0OHXj7qTRGahW6yR6H+E3XZ31uwsPjZI00I2VjN8/wBlthtUa/7Top+vPgD7hQMLYcsu+IgN9TurN259B7BZvs28IdbTiUxXa18GTIUqtmnwweiZFZw3Z8lJmyJXiq0gcFGsrkjwn4m7KXZ1mlxAbGqdfghqVvDppI81rjdOjztfg/dxbvUX2FYqHjK7Rw58Vbt/tYoUXsdlqNiOP8fJaqypkNBdroNDrHvxWmbU/tql2fOw0u988IsmRHiPsFLtajB+v3VfQpl5IG8E+yqrTFQ+o6nBBHAiNplcL1OaX+R1/S4vg3dkBmEnbirUuWIsrosOh0PBX7a5c0QdF16XVbpLHPvxlXgUF9pOq3zRxXAvhzCqqlHLJcdDz5rgQTovVUEZl9TuJ2gp5rpWTpXwDyAYcDBCvbG8z6aZh81WUPULLBKuWldLMkEIQgBCEIAQhCAFy5dLhyAj1lW3JVjXKqroqyBAruVFjNiKo6q3ruUCq5GXR59ieEPZOhIVFSe+m8fubtOxHJep3TgAS6IC817RXzar/CAANoWGSFo6tNlcJX4W2H4m1xOkGCCDoRI11UmxpNpucQT4p13g+ixtG6A+MT1mHD1VjRxJo/W8eYmPVcjge1j1CasvLKn3ecOhzXmdOHKOqSytw3TUCZniVAo3wJ3cfb1VxY0y4SAdNecKlM1jKPZY2zYgngIA/OKkvpaaGT91T08Ql2ogcE866Wdcl96fQGCdHFjuRTdxdvYJ0druEzc1w4HNvwPFVjq0CJVkjKUqJ7r0TMATurzAL+Xl52GyxDXGo8NHEwtIXCm0Mbw+ZXThhzZ5+r1H27F6XdS67+4aIGVsu9RsrXFT3du6pxkADmZ0+6yuB14rMJ/UCPWStRj9MvtfDr3b8zh05/nNefnk3kt/JwR6O8KuXgNcSASNR58ElW2Z3jqobBdv5BM4fdCo2Ry9VY0KGeRMGCVk+GSQxUMSOkK9wWtpB4bLH4ddPfUqU6n6Do4clpsB3JBkcD7D7qMipWSXWIWzarMh0O4Kg0qeSBxCssqrXV2kkTqF9Tj5SZwv4GMUtG1mOe3SqwZg4fqA3BTWA3pIa7jx+6mPBZTe8DcFoHUhVuBWpAA9PmprkeG1plOJiiNfRPrBkoEIQoAIQhACEIQAuHLopt5QEa4KqLpysrlyp7pysSV1y5QajlJuHKDUcqsuig7VXkNDBx3WGrUJ2Wo7RmawB20UZmRpEBV22dEVSMwaJ/UFaYL2ffXPhIy8XHYf30V26tTrf5eQEniOEbn0W07N4U2nSbGg4A/Nx6lXjjTfyUnPZ0QcI7GUKeUvDnu3Ob4TpwaNvWVq7ZlFgytptjlDf4UXEqpo1KbSJa6JPnrom8UoBtanWbPdkwQDsY2I4cVsoxj0jnlknLtskXXZ6yrTLO6ceLfDr5DT5LHdpeyta1Bew95S3zDUtHNw5dR8lqcXYRcsc1xDHtLgOGmkQrqxvIhrtWu014LHJp4z8N8WryY/bR4i+q78CSnZVKhgNK9P7Q9n6dKpmYwZH7Rs125A6cR6jgodGiBsIXJ9PT5OqWtbXCMrZYF3A7ypq6IA5Sma75K0eOvyskmBzWcq66rZJJUjklJydsbovPD4mmR9VtMCxnvGSYnUOadZ9FgqTS0l34VYUKmkt0PMLztRi5vwvFmuvsIpuk0HGk7lqQpVCuWaT4gI5Ss/a4u9sB4a6ePw+4Vky4BIcQ2P9y5nF+lixpieEE7xG/VW9k1tJmbRrR9SYCqbIh0gHWdNEnac1Axvd/CDJA1JPDTiFbFgeWVeelZSo09K6AMjb6quuqDRUztnxbiNll8OxhwEEVG/7mOLfeNFe2t4ag8OV3kT/C+jTTORxaJrapEjgeCfw+n4uHQfdR6dFx0IV1YWuUfXqrN0VJVBsBPJAhc7dlxUIQoAIQhACEJEAhTNUpxxUau5SgQrp6p7p6sLp6p7p6klEKu5QqjlIrOUKo8KjNEZntUyHBwWeq1yVtMVoiowrD3VMsJBVGzeD4NB2QohxcTu5zGDy+J/0avVhbh9JzWnK7TKdtt4PsvKux9YAA8qwn1aB9l6niNt3lNvdvDXDrEzqCunD+Jy5nciHZuzg291Ifs0ncGfC5vT+V1bUnEPta+jiDkdwLm/D+dVIfRFUCncNyVQPBUGx5eJdPJIaKkOc3TNGpjY+a0SM7KfE3uFBhdo+i/3a6NR7D3Vha1MzBHmEl7Qzgg8iFWYBUMOpu3ZI9OCdMdo1N+O8tDO7Nf/AA1+mYeqy4K07/DaPn9lQ/8AoR91lWrDJ2aQGcSo52ELL1hBjZbGFTYph/6mrJlzPOamW0nB0tMcxuCrK3tXuOjHRz0APlMLR4bgQIGdsHfYHX0KruxvhtB2jPWtR7iAKZcTsBx91orbBDlzVXZJ+FsZnOPLfRSql2ymctJmZ43ERB6rm7qOpU3V6xzPiGjg2eACfS4f+/0Rumxa162gMlLxPjxEawnbK5k+IkkxBWewhhcHOfqXGT1HEfRW9rGZq6IQUVSVHVCKQ1jt4adzpoA0eR0VvYYmNJ91nO17P9QOobx8lJLYZLNYExzAOsFI8lz0DD7sGA7jsVbhYHArzMIPKQtph1fMzXcaFQzkzY9vKJaEIVTEVCEIAQhCAEhSrhxQHFQqDcvUms5Vt09WQIN09VN1UjdTrl6zmI3BdUFNvHfyVMs9kbLxVsbu6xIlp/OizlzcuJIlaS/blpkxoBELI12F2rpEnReTObm7kdCVCPuDOhUO6YHjXfn/ACnhSAnc+aaqhRGTi7RImCMexzmHQPiDwlp5+q9NwDEe8YGO0e0QQei8+wx+uV2zvkeBCuLWqQ7xOyPGzuDh1Xq6bLas58kT0S2uiDleJZ13Hknbi00lplvzHnyWcsca4VhlI4jUH1VjbY2yfC8A/X0XbaMKY5WMA6So+FYecznO0c8yeg5J910HbGfJSLd+mvhA3KMdBj9yBRyj9RDG+QOZx+XzWfCuatQV5BHhHw8459CqcNglp3aY/tc03bGLKpNpCVaoaJKj0Wmp4joDsP6TV07PUbT4bnyCtram2RP5+aLy9Vnd7V0dkI+jDacJ2lVLTvw9N9FBxq1qtuGmkXd2Yn9sDf3j5qaG/P6Lj8LljRuWOgPA10DuI8is/wBuamVjWTOu48uXqrJjuAjTgovanChcWrnAnPSGbTi1gJIP/HN6gLo02d45bX0yHFXZV4SBkHLh5c1YWvxAe3nwWfwC6gGm7cbeX4FfUD4gvcXRqiD2y/77DzaE/bO8IidQPYpjtuCKtOP2j6p9p8I9PooiPSwws+MdNvTdbTBX6uHQH6rHYNSOYkiOX1WwwJnxu6gD0US7M834FulSBKqHGKhCEAIQhAISmnldkpioVKAxXequ5eplw9Vdy5XSBBuXLLWdWbp88j9R/S0tcrG1avdXMu2Jg9J2K49Z+KNcZf41RL6GVmpziRxiCqPELLTYfNaAvkeiidoKRp0WubrP8xC8tG5kqlKDqoZt9ZlaVljmY3PuRx31CjVMJJ2VgU1sw5h0IPzXGOV3GtLSRlAAj3K0LMFLaZeeRj6D5kKourSa8HiV16a2mYZ3SDDO0jmEB4PKW6j1BWio42xwLumv+WdPYKJa4AwGSJPVaDC2tpyA0QRqOa74uS7OGWeuiNh+Ltdo1xjygKydXLhvpyVfiXZ8D/Ntttyzi3nCrrLEi15a/adOnRHN9MzlNz6NLa1ocCoT6v8AqKres/L+05bvzRH5KjuE3dT0+gUMYOJkKzqA3LgeX0KuL+uaVLvC0kAhpjz36aT8lmb13dXOY8D8itZbubWpOpuPheNDyduCvFzJqTs9iPRzQqZwDMgj8HVSbNzc0P2+yo6dpXoeEsztBkOaZB2j7pbu/e1zAym459zOw/Oazq+iRx+GuZdOqNd4HTOu5PCFf4WJDgdicp8jofr81W5pid+CtaLcrOv3cAG+vH0Sm2kH0eWVrJ9Iw7R7RE8xzU7DcZghtThx/PRb/FMFZXbDtHDZ3FZG+7KVWGQ3OObd19HsaKQypnfbN+fuXt18LvdsH7p3D6uYAuH9+6r/APp9cgMLXkCYEbStBgfZ2s4+MZQYmenRTFcmjmu2yywuiTo2d9t44LZWdHI0NCjYdYNpCBvzU8KJM5cmTd10dBKEgXSzKAhCEAIQhANuUaqVIeo1VWQK+4KrK6srhV1YK6IIFVZbtNZT4xtsVrKjVEr0g4EEaFVyY1ONF4ypmTwvFnMhr9QNJ+mvNX9O6DhGbTkVTYhgbhJp6t/bxH8qFSJYdQRwjxN+i8fLhlB8o6FJM07mTAUu3thpOvP+1m6F46fC3/6KuLd1QjXT84clSOGc+IkuSQ9iVQOim34WmXRtPAfdZfHaRY8OHn+fnFainRhR8Sse8bHEbL1ceBQhtRzZHuGMNuxUZIIniPqpqxre8oPOWRzCurLHGn4xH0VlLxnnzxtdGgtbssM+/VR8YwNtwDUoQH/qbtm8uRUdl408d1Os7mDLUasz5XKKjs/XNOr3dTwkSIPPX+Va2tGatRx4mP5T169r3DK0F8QT+2Dv5qTbUA0ABWjE6cMbe8o+0eGl7c7RJG45hUOH4k6hoZLPm3+l6D3ap8R7PNeS5nhPLgVz6nSuf3RO6GSuGN2WPsc3wvjbwkwnhdNJ+IEzvMnXmFTvwSq3TJPlBUq0w2tOjcs8YAXm/TzutrNd6Ly0GvM8OXsrSnSkieGvm48VHwvDiweIyVaNYvR0ehcZb5/wjHJlvhCNYnW0101qdaF6bZgIxifYFy0JxoWcmDtqdC4aE4FkyyFSoQqkgkQhAKhCEA05R6oUpyYqhWQK2u1QKzVZ1woNVq1iipX1GphzFPexNOYr7RZBdSTTrforDIuciNE2QBb8gnBSUvIjIq0LIvdpe6UrIl7tNpNlTe4W2p8Q15jdU1x2efwhw4cCtiKaXu1DxplXFPsx1HCqw2YB+eatbPDKkQ90DkFeiknBTULEin7cSJb2gaIA/tSAxPBi7DFoolxprF2KaeaxONYrULGW0k62mnGtTjWqSDlrE41q6DV0GqrYABdgIAXQCo2BQE40LkBOtCzbJOmhdhIF0qMsCRKhQBEJUIAQhCA4cmKiEK0QQ6qiVAhC6YIoxhzU2WpELWiBMq5LEISiQyJciEKKAuRKGIQlEnWRKGIQlA6DF0GJUJRB0GrsMQhQDsMTjWIQqtgcDF0GoQqNknYaug1CFSwdBq6DUiFAHGhONCRCoyTsJUIVSQQhCAEIQgBCE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data:image/jpeg;base64,/9j/4AAQSkZJRgABAQAAAQABAAD/2wCEAAkGBxQSEhUUEBQUFBUVFhYWFxUWFhQUFBUVFBQWFhQYFhUYHCggGBolHBUUITEhJSkrLi4uFx8zODMsNygtLisBCgoKDg0OGxAQGywmHyYvLCwsLCwsLCwsLC0sLCwsLCwsLCwsLCwsLCwsLCwsLCwsLCwsLCwsLCwsLCwsLCwsLP/AABEIALcBEwMBIgACEQEDEQH/xAAbAAABBQEBAAAAAAAAAAAAAAAAAQMEBQYCB//EADoQAAEDAgQDBgUEAAUFAQAAAAEAAhEDBAUSITFBUWEGEyJxgZEyobHB8EJS0eEWIyRyghUzkqKyFP/EABoBAQADAQEBAAAAAAAAAAAAAAABAgMEBQb/xAAoEQACAgEFAAEDBAMAAAAAAAAAAQIRAwQSITFBURQiMgUTgbFCYXH/2gAMAwEAAhEDEQA/APcUIQgBCEIAQhJKAVC5lJmQHaFxmRmU0DtC4lLKgHSFyhAdIXKEB0hcoQHSFyhAdISIQCoSIQCoQhACEIQAhCEAIQhACEIQAhCEAIQhACEIQCJClK4JUgCVwSkc5VeIYhHhburJAsKlwBuU0L3oqdjnHqVGuros4Eq+1EGlZczwT7KgKxjO0TGfG7J5/wAJz/HNDbK9xHEAAfNZTnCPbNseny5Pxi2bJKsjQ7c0j8THt66FX+H4tSrD/LeD02PsqRyRl0ycmmy41cosnoXMoJVzEVC5lEoDqUjnAbpJWP7YY9kPdMO+5R8FZOkXV5jgBysglQamJVP3ALN2jhEzJKlyos4p5JN9l/bYi+YLgVbW18HaO0PyWMa/XqrSwu5OUo2I5ZRNWlUOxrTodwpiHbGSkrQIQhCwJEIQCoSJUAIQhACEIQAhCEAJEqQoDlxTT3Lp5Ueo5WQI9/c5GEqioa+I8U/2jrxT9VSVMVAAAWiasUaO20aXHyCzfaHHG0G6QXu2HLqVHvO0HhgHRoWKNya1Rz3cDA+6xz59saj2dmi0yyzuXSJLqz6jszjLiVHuC8GBvtrsDsVOs26zwAn+FFqakrzLtn0W2o0iG/E6jDL2wOYMq5wzExOZpynfMDx6hVz2y3Xry4qJgtTwkHdpg/b6I0iqk06fR7J2b7R94MlYw8DQ7Bw/lTbztFSp6TJ6LzGxqEtHTjPDiPupevqtVqpJV6ck/wBMxSnuXCfhtf8AFrP2lTLTtDSfpMHqvOy8o/8A0x8Slaqa7Il+m4WuLR6pUuBlLgeC8/pVGV6j+9bOp14qFbdo30CWPOZjhAPJM4TcxVPJ33XUsqnVHz+u08sLplu/BCNaFT/iUwbipS0qtPmrJhg6KQy4OzocOqtR5u75K+2vGviCpTHaiPdLVw2k/UDIeYTYw2ozY5x80v5HBqbSpq0q5Wew98hvOVoAoj0dWn/EVCEKx0AkSpEAIQhAKhCEAIQhACEIQAuSuly5AM1CodZylVVAuHK6BS9pRNJ0cFgqlTMCCYK9DvRmaQeK82xegaTyOEqs/kvEgXdxlETrI+qawg+AHqUxiNUFsxqCD7FGAvAdkdzB/wCJ1XFm7PY/T2qr/Zd1H5Keu7jHU7Js0fGWA6gZvlK4rUnmuzixoJ6QeIS4ZVz1qjgdyR6AaLnPUvmiO98Mc7g0x6qK2h3dfm2o0OHXj7qTRGahW6yR6H+E3XZ31uwsPjZI00I2VjN8/wBlthtUa/7Top+vPgD7hQMLYcsu+IgN9TurN259B7BZvs28IdbTiUxXa18GTIUqtmnwweiZFZw3Z8lJmyJXiq0gcFGsrkjwn4m7KXZ1mlxAbGqdfghqVvDppI81rjdOjztfg/dxbvUX2FYqHjK7Rw58Vbt/tYoUXsdlqNiOP8fJaqypkNBdroNDrHvxWmbU/tql2fOw0u988IsmRHiPsFLtajB+v3VfQpl5IG8E+yqrTFQ+o6nBBHAiNplcL1OaX+R1/S4vg3dkBmEnbirUuWIsrosOh0PBX7a5c0QdF16XVbpLHPvxlXgUF9pOq3zRxXAvhzCqqlHLJcdDz5rgQTovVUEZl9TuJ2gp5rpWTpXwDyAYcDBCvbG8z6aZh81WUPULLBKuWldLMkEIQgBCEIAQhCAFy5dLhyAj1lW3JVjXKqroqyBAruVFjNiKo6q3ruUCq5GXR59ieEPZOhIVFSe+m8fubtOxHJep3TgAS6IC817RXzar/CAANoWGSFo6tNlcJX4W2H4m1xOkGCCDoRI11UmxpNpucQT4p13g+ixtG6A+MT1mHD1VjRxJo/W8eYmPVcjge1j1CasvLKn3ecOhzXmdOHKOqSytw3TUCZniVAo3wJ3cfb1VxY0y4SAdNecKlM1jKPZY2zYgngIA/OKkvpaaGT91T08Ql2ogcE866Wdcl96fQGCdHFjuRTdxdvYJ0druEzc1w4HNvwPFVjq0CJVkjKUqJ7r0TMATurzAL+Xl52GyxDXGo8NHEwtIXCm0Mbw+ZXThhzZ5+r1H27F6XdS67+4aIGVsu9RsrXFT3du6pxkADmZ0+6yuB14rMJ/UCPWStRj9MvtfDr3b8zh05/nNefnk3kt/JwR6O8KuXgNcSASNR58ElW2Z3jqobBdv5BM4fdCo2Ry9VY0KGeRMGCVk+GSQxUMSOkK9wWtpB4bLH4ddPfUqU6n6Do4clpsB3JBkcD7D7qMipWSXWIWzarMh0O4Kg0qeSBxCssqrXV2kkTqF9Tj5SZwv4GMUtG1mOe3SqwZg4fqA3BTWA3pIa7jx+6mPBZTe8DcFoHUhVuBWpAA9PmprkeG1plOJiiNfRPrBkoEIQoAIQhACEIQAuHLopt5QEa4KqLpysrlyp7pysSV1y5QajlJuHKDUcqsuig7VXkNDBx3WGrUJ2Wo7RmawB20UZmRpEBV22dEVSMwaJ/UFaYL2ffXPhIy8XHYf30V26tTrf5eQEniOEbn0W07N4U2nSbGg4A/Nx6lXjjTfyUnPZ0QcI7GUKeUvDnu3Ob4TpwaNvWVq7ZlFgytptjlDf4UXEqpo1KbSJa6JPnrom8UoBtanWbPdkwQDsY2I4cVsoxj0jnlknLtskXXZ6yrTLO6ceLfDr5DT5LHdpeyta1Bew95S3zDUtHNw5dR8lqcXYRcsc1xDHtLgOGmkQrqxvIhrtWu014LHJp4z8N8WryY/bR4i+q78CSnZVKhgNK9P7Q9n6dKpmYwZH7Rs125A6cR6jgodGiBsIXJ9PT5OqWtbXCMrZYF3A7ypq6IA5Sma75K0eOvyskmBzWcq66rZJJUjklJydsbovPD4mmR9VtMCxnvGSYnUOadZ9FgqTS0l34VYUKmkt0PMLztRi5vwvFmuvsIpuk0HGk7lqQpVCuWaT4gI5Ss/a4u9sB4a6ePw+4Vky4BIcQ2P9y5nF+lixpieEE7xG/VW9k1tJmbRrR9SYCqbIh0gHWdNEnac1Axvd/CDJA1JPDTiFbFgeWVeelZSo09K6AMjb6quuqDRUztnxbiNll8OxhwEEVG/7mOLfeNFe2t4ag8OV3kT/C+jTTORxaJrapEjgeCfw+n4uHQfdR6dFx0IV1YWuUfXqrN0VJVBsBPJAhc7dlxUIQoAIQhACEJEAhTNUpxxUau5SgQrp6p7p6sLp6p7p6klEKu5QqjlIrOUKo8KjNEZntUyHBwWeq1yVtMVoiowrD3VMsJBVGzeD4NB2QohxcTu5zGDy+J/0avVhbh9JzWnK7TKdtt4PsvKux9YAA8qwn1aB9l6niNt3lNvdvDXDrEzqCunD+Jy5nciHZuzg291Ifs0ncGfC5vT+V1bUnEPta+jiDkdwLm/D+dVIfRFUCncNyVQPBUGx5eJdPJIaKkOc3TNGpjY+a0SM7KfE3uFBhdo+i/3a6NR7D3Vha1MzBHmEl7Qzgg8iFWYBUMOpu3ZI9OCdMdo1N+O8tDO7Nf/AA1+mYeqy4K07/DaPn9lQ/8AoR91lWrDJ2aQGcSo52ELL1hBjZbGFTYph/6mrJlzPOamW0nB0tMcxuCrK3tXuOjHRz0APlMLR4bgQIGdsHfYHX0KruxvhtB2jPWtR7iAKZcTsBx91orbBDlzVXZJ+FsZnOPLfRSql2ymctJmZ43ERB6rm7qOpU3V6xzPiGjg2eACfS4f+/0Rumxa162gMlLxPjxEawnbK5k+IkkxBWewhhcHOfqXGT1HEfRW9rGZq6IQUVSVHVCKQ1jt4adzpoA0eR0VvYYmNJ91nO17P9QOobx8lJLYZLNYExzAOsFI8lz0DD7sGA7jsVbhYHArzMIPKQtph1fMzXcaFQzkzY9vKJaEIVTEVCEIAQhCAEhSrhxQHFQqDcvUms5Vt09WQIN09VN1UjdTrl6zmI3BdUFNvHfyVMs9kbLxVsbu6xIlp/OizlzcuJIlaS/blpkxoBELI12F2rpEnReTObm7kdCVCPuDOhUO6YHjXfn/ACnhSAnc+aaqhRGTi7RImCMexzmHQPiDwlp5+q9NwDEe8YGO0e0QQei8+wx+uV2zvkeBCuLWqQ7xOyPGzuDh1Xq6bLas58kT0S2uiDleJZ13Hknbi00lplvzHnyWcsca4VhlI4jUH1VjbY2yfC8A/X0XbaMKY5WMA6So+FYecznO0c8yeg5J910HbGfJSLd+mvhA3KMdBj9yBRyj9RDG+QOZx+XzWfCuatQV5BHhHw8459CqcNglp3aY/tc03bGLKpNpCVaoaJKj0Wmp4joDsP6TV07PUbT4bnyCtram2RP5+aLy9Vnd7V0dkI+jDacJ2lVLTvw9N9FBxq1qtuGmkXd2Yn9sDf3j5qaG/P6Lj8LljRuWOgPA10DuI8is/wBuamVjWTOu48uXqrJjuAjTgovanChcWrnAnPSGbTi1gJIP/HN6gLo02d45bX0yHFXZV4SBkHLh5c1YWvxAe3nwWfwC6gGm7cbeX4FfUD4gvcXRqiD2y/77DzaE/bO8IidQPYpjtuCKtOP2j6p9p8I9PooiPSwws+MdNvTdbTBX6uHQH6rHYNSOYkiOX1WwwJnxu6gD0US7M834FulSBKqHGKhCEAIQhAISmnldkpioVKAxXequ5eplw9Vdy5XSBBuXLLWdWbp88j9R/S0tcrG1avdXMu2Jg9J2K49Z+KNcZf41RL6GVmpziRxiCqPELLTYfNaAvkeiidoKRp0WubrP8xC8tG5kqlKDqoZt9ZlaVljmY3PuRx31CjVMJJ2VgU1sw5h0IPzXGOV3GtLSRlAAj3K0LMFLaZeeRj6D5kKourSa8HiV16a2mYZ3SDDO0jmEB4PKW6j1BWio42xwLumv+WdPYKJa4AwGSJPVaDC2tpyA0QRqOa74uS7OGWeuiNh+Ltdo1xjygKydXLhvpyVfiXZ8D/Ntttyzi3nCrrLEi15a/adOnRHN9MzlNz6NLa1ocCoT6v8AqKres/L+05bvzRH5KjuE3dT0+gUMYOJkKzqA3LgeX0KuL+uaVLvC0kAhpjz36aT8lmb13dXOY8D8itZbubWpOpuPheNDyduCvFzJqTs9iPRzQqZwDMgj8HVSbNzc0P2+yo6dpXoeEsztBkOaZB2j7pbu/e1zAym459zOw/Oazq+iRx+GuZdOqNd4HTOu5PCFf4WJDgdicp8jofr81W5pid+CtaLcrOv3cAG+vH0Sm2kH0eWVrJ9Iw7R7RE8xzU7DcZghtThx/PRb/FMFZXbDtHDZ3FZG+7KVWGQ3OObd19HsaKQypnfbN+fuXt18LvdsH7p3D6uYAuH9+6r/APp9cgMLXkCYEbStBgfZ2s4+MZQYmenRTFcmjmu2yywuiTo2d9t44LZWdHI0NCjYdYNpCBvzU8KJM5cmTd10dBKEgXSzKAhCEAIQhANuUaqVIeo1VWQK+4KrK6srhV1YK6IIFVZbtNZT4xtsVrKjVEr0g4EEaFVyY1ONF4ypmTwvFnMhr9QNJ+mvNX9O6DhGbTkVTYhgbhJp6t/bxH8qFSJYdQRwjxN+i8fLhlB8o6FJM07mTAUu3thpOvP+1m6F46fC3/6KuLd1QjXT84clSOGc+IkuSQ9iVQOim34WmXRtPAfdZfHaRY8OHn+fnFainRhR8Sse8bHEbL1ceBQhtRzZHuGMNuxUZIIniPqpqxre8oPOWRzCurLHGn4xH0VlLxnnzxtdGgtbssM+/VR8YwNtwDUoQH/qbtm8uRUdl408d1Os7mDLUasz5XKKjs/XNOr3dTwkSIPPX+Va2tGatRx4mP5T169r3DK0F8QT+2Dv5qTbUA0ABWjE6cMbe8o+0eGl7c7RJG45hUOH4k6hoZLPm3+l6D3ap8R7PNeS5nhPLgVz6nSuf3RO6GSuGN2WPsc3wvjbwkwnhdNJ+IEzvMnXmFTvwSq3TJPlBUq0w2tOjcs8YAXm/TzutrNd6Ly0GvM8OXsrSnSkieGvm48VHwvDiweIyVaNYvR0ehcZb5/wjHJlvhCNYnW0101qdaF6bZgIxifYFy0JxoWcmDtqdC4aE4FkyyFSoQqkgkQhAKhCEA05R6oUpyYqhWQK2u1QKzVZ1woNVq1iipX1GphzFPexNOYr7RZBdSTTrforDIuciNE2QBb8gnBSUvIjIq0LIvdpe6UrIl7tNpNlTe4W2p8Q15jdU1x2efwhw4cCtiKaXu1DxplXFPsx1HCqw2YB+eatbPDKkQ90DkFeiknBTULEin7cSJb2gaIA/tSAxPBi7DFoolxprF2KaeaxONYrULGW0k62mnGtTjWqSDlrE41q6DV0GqrYABdgIAXQCo2BQE40LkBOtCzbJOmhdhIF0qMsCRKhQBEJUIAQhCA4cmKiEK0QQ6qiVAhC6YIoxhzU2WpELWiBMq5LEISiQyJciEKKAuRKGIQlEnWRKGIQlA6DF0GJUJRB0GrsMQhQDsMTjWIQqtgcDF0GoQqNknYaug1CFSwdBq6DUiFAHGhONCRCoyTsJUIVSQQhCAEIQgBCEI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6" descr="data:image/jpeg;base64,/9j/4AAQSkZJRgABAQAAAQABAAD/2wCEAAkGBxQSEhUUEBQUFBUVFhYWFxUWFhQUFBUVFBQWFhQYFhUYHCggGBolHBUUITEhJSkrLi4uFx8zODMsNygtLisBCgoKDg0OGxAQGywmHyYvLCwsLCwsLCwsLC0sLCwsLCwsLCwsLCwsLCwsLCwsLCwsLCwsLCwsLCwsLCwsLCwsLP/AABEIALcBEwMBIgACEQEDEQH/xAAbAAABBQEBAAAAAAAAAAAAAAAAAQMEBQYCB//EADoQAAEDAgQDBgUEAAUFAQAAAAEAAhEDBAUSITFBUWEGEyJxgZEyobHB8EJS0eEWIyRyghUzkqKyFP/EABoBAQADAQEBAAAAAAAAAAAAAAABAgMEBQb/xAAoEQACAgEFAAEDBAMAAAAAAAAAAQIRAwQSITFBURQiMgUTgbFCYXH/2gAMAwEAAhEDEQA/APcUIQgBCEIAQhJKAVC5lJmQHaFxmRmU0DtC4lLKgHSFyhAdIXKEB0hcoQHSFyhAdISIQCoSIQCoQhACEIQAhCEAIQhACEIQAhCEAIQhACEIQCJClK4JUgCVwSkc5VeIYhHhburJAsKlwBuU0L3oqdjnHqVGuros4Eq+1EGlZczwT7KgKxjO0TGfG7J5/wAJz/HNDbK9xHEAAfNZTnCPbNseny5Pxi2bJKsjQ7c0j8THt66FX+H4tSrD/LeD02PsqRyRl0ycmmy41cosnoXMoJVzEVC5lEoDqUjnAbpJWP7YY9kPdMO+5R8FZOkXV5jgBysglQamJVP3ALN2jhEzJKlyos4p5JN9l/bYi+YLgVbW18HaO0PyWMa/XqrSwu5OUo2I5ZRNWlUOxrTodwpiHbGSkrQIQhCwJEIQCoSJUAIQhACEIQAhCEAJEqQoDlxTT3Lp5Ueo5WQI9/c5GEqioa+I8U/2jrxT9VSVMVAAAWiasUaO20aXHyCzfaHHG0G6QXu2HLqVHvO0HhgHRoWKNya1Rz3cDA+6xz59saj2dmi0yyzuXSJLqz6jszjLiVHuC8GBvtrsDsVOs26zwAn+FFqakrzLtn0W2o0iG/E6jDL2wOYMq5wzExOZpynfMDx6hVz2y3Xry4qJgtTwkHdpg/b6I0iqk06fR7J2b7R94MlYw8DQ7Bw/lTbztFSp6TJ6LzGxqEtHTjPDiPupevqtVqpJV6ck/wBMxSnuXCfhtf8AFrP2lTLTtDSfpMHqvOy8o/8A0x8Slaqa7Il+m4WuLR6pUuBlLgeC8/pVGV6j+9bOp14qFbdo30CWPOZjhAPJM4TcxVPJ33XUsqnVHz+u08sLplu/BCNaFT/iUwbipS0qtPmrJhg6KQy4OzocOqtR5u75K+2vGviCpTHaiPdLVw2k/UDIeYTYw2ozY5x80v5HBqbSpq0q5Wew98hvOVoAoj0dWn/EVCEKx0AkSpEAIQhAKhCEAIQhACEIQAuSuly5AM1CodZylVVAuHK6BS9pRNJ0cFgqlTMCCYK9DvRmaQeK82xegaTyOEqs/kvEgXdxlETrI+qawg+AHqUxiNUFsxqCD7FGAvAdkdzB/wCJ1XFm7PY/T2qr/Zd1H5Keu7jHU7Js0fGWA6gZvlK4rUnmuzixoJ6QeIS4ZVz1qjgdyR6AaLnPUvmiO98Mc7g0x6qK2h3dfm2o0OHXj7qTRGahW6yR6H+E3XZ31uwsPjZI00I2VjN8/wBlthtUa/7Top+vPgD7hQMLYcsu+IgN9TurN259B7BZvs28IdbTiUxXa18GTIUqtmnwweiZFZw3Z8lJmyJXiq0gcFGsrkjwn4m7KXZ1mlxAbGqdfghqVvDppI81rjdOjztfg/dxbvUX2FYqHjK7Rw58Vbt/tYoUXsdlqNiOP8fJaqypkNBdroNDrHvxWmbU/tql2fOw0u988IsmRHiPsFLtajB+v3VfQpl5IG8E+yqrTFQ+o6nBBHAiNplcL1OaX+R1/S4vg3dkBmEnbirUuWIsrosOh0PBX7a5c0QdF16XVbpLHPvxlXgUF9pOq3zRxXAvhzCqqlHLJcdDz5rgQTovVUEZl9TuJ2gp5rpWTpXwDyAYcDBCvbG8z6aZh81WUPULLBKuWldLMkEIQgBCEIAQhCAFy5dLhyAj1lW3JVjXKqroqyBAruVFjNiKo6q3ruUCq5GXR59ieEPZOhIVFSe+m8fubtOxHJep3TgAS6IC817RXzar/CAANoWGSFo6tNlcJX4W2H4m1xOkGCCDoRI11UmxpNpucQT4p13g+ixtG6A+MT1mHD1VjRxJo/W8eYmPVcjge1j1CasvLKn3ecOhzXmdOHKOqSytw3TUCZniVAo3wJ3cfb1VxY0y4SAdNecKlM1jKPZY2zYgngIA/OKkvpaaGT91T08Ql2ogcE866Wdcl96fQGCdHFjuRTdxdvYJ0druEzc1w4HNvwPFVjq0CJVkjKUqJ7r0TMATurzAL+Xl52GyxDXGo8NHEwtIXCm0Mbw+ZXThhzZ5+r1H27F6XdS67+4aIGVsu9RsrXFT3du6pxkADmZ0+6yuB14rMJ/UCPWStRj9MvtfDr3b8zh05/nNefnk3kt/JwR6O8KuXgNcSASNR58ElW2Z3jqobBdv5BM4fdCo2Ry9VY0KGeRMGCVk+GSQxUMSOkK9wWtpB4bLH4ddPfUqU6n6Do4clpsB3JBkcD7D7qMipWSXWIWzarMh0O4Kg0qeSBxCssqrXV2kkTqF9Tj5SZwv4GMUtG1mOe3SqwZg4fqA3BTWA3pIa7jx+6mPBZTe8DcFoHUhVuBWpAA9PmprkeG1plOJiiNfRPrBkoEIQoAIQhACEIQAuHLopt5QEa4KqLpysrlyp7pysSV1y5QajlJuHKDUcqsuig7VXkNDBx3WGrUJ2Wo7RmawB20UZmRpEBV22dEVSMwaJ/UFaYL2ffXPhIy8XHYf30V26tTrf5eQEniOEbn0W07N4U2nSbGg4A/Nx6lXjjTfyUnPZ0QcI7GUKeUvDnu3Ob4TpwaNvWVq7ZlFgytptjlDf4UXEqpo1KbSJa6JPnrom8UoBtanWbPdkwQDsY2I4cVsoxj0jnlknLtskXXZ6yrTLO6ceLfDr5DT5LHdpeyta1Bew95S3zDUtHNw5dR8lqcXYRcsc1xDHtLgOGmkQrqxvIhrtWu014LHJp4z8N8WryY/bR4i+q78CSnZVKhgNK9P7Q9n6dKpmYwZH7Rs125A6cR6jgodGiBsIXJ9PT5OqWtbXCMrZYF3A7ypq6IA5Sma75K0eOvyskmBzWcq66rZJJUjklJydsbovPD4mmR9VtMCxnvGSYnUOadZ9FgqTS0l34VYUKmkt0PMLztRi5vwvFmuvsIpuk0HGk7lqQpVCuWaT4gI5Ss/a4u9sB4a6ePw+4Vky4BIcQ2P9y5nF+lixpieEE7xG/VW9k1tJmbRrR9SYCqbIh0gHWdNEnac1Axvd/CDJA1JPDTiFbFgeWVeelZSo09K6AMjb6quuqDRUztnxbiNll8OxhwEEVG/7mOLfeNFe2t4ag8OV3kT/C+jTTORxaJrapEjgeCfw+n4uHQfdR6dFx0IV1YWuUfXqrN0VJVBsBPJAhc7dlxUIQoAIQhACEJEAhTNUpxxUau5SgQrp6p7p6sLp6p7p6klEKu5QqjlIrOUKo8KjNEZntUyHBwWeq1yVtMVoiowrD3VMsJBVGzeD4NB2QohxcTu5zGDy+J/0avVhbh9JzWnK7TKdtt4PsvKux9YAA8qwn1aB9l6niNt3lNvdvDXDrEzqCunD+Jy5nciHZuzg291Ifs0ncGfC5vT+V1bUnEPta+jiDkdwLm/D+dVIfRFUCncNyVQPBUGx5eJdPJIaKkOc3TNGpjY+a0SM7KfE3uFBhdo+i/3a6NR7D3Vha1MzBHmEl7Qzgg8iFWYBUMOpu3ZI9OCdMdo1N+O8tDO7Nf/AA1+mYeqy4K07/DaPn9lQ/8AoR91lWrDJ2aQGcSo52ELL1hBjZbGFTYph/6mrJlzPOamW0nB0tMcxuCrK3tXuOjHRz0APlMLR4bgQIGdsHfYHX0KruxvhtB2jPWtR7iAKZcTsBx91orbBDlzVXZJ+FsZnOPLfRSql2ymctJmZ43ERB6rm7qOpU3V6xzPiGjg2eACfS4f+/0Rumxa162gMlLxPjxEawnbK5k+IkkxBWewhhcHOfqXGT1HEfRW9rGZq6IQUVSVHVCKQ1jt4adzpoA0eR0VvYYmNJ91nO17P9QOobx8lJLYZLNYExzAOsFI8lz0DD7sGA7jsVbhYHArzMIPKQtph1fMzXcaFQzkzY9vKJaEIVTEVCEIAQhCAEhSrhxQHFQqDcvUms5Vt09WQIN09VN1UjdTrl6zmI3BdUFNvHfyVMs9kbLxVsbu6xIlp/OizlzcuJIlaS/blpkxoBELI12F2rpEnReTObm7kdCVCPuDOhUO6YHjXfn/ACnhSAnc+aaqhRGTi7RImCMexzmHQPiDwlp5+q9NwDEe8YGO0e0QQei8+wx+uV2zvkeBCuLWqQ7xOyPGzuDh1Xq6bLas58kT0S2uiDleJZ13Hknbi00lplvzHnyWcsca4VhlI4jUH1VjbY2yfC8A/X0XbaMKY5WMA6So+FYecznO0c8yeg5J910HbGfJSLd+mvhA3KMdBj9yBRyj9RDG+QOZx+XzWfCuatQV5BHhHw8459CqcNglp3aY/tc03bGLKpNpCVaoaJKj0Wmp4joDsP6TV07PUbT4bnyCtram2RP5+aLy9Vnd7V0dkI+jDacJ2lVLTvw9N9FBxq1qtuGmkXd2Yn9sDf3j5qaG/P6Lj8LljRuWOgPA10DuI8is/wBuamVjWTOu48uXqrJjuAjTgovanChcWrnAnPSGbTi1gJIP/HN6gLo02d45bX0yHFXZV4SBkHLh5c1YWvxAe3nwWfwC6gGm7cbeX4FfUD4gvcXRqiD2y/77DzaE/bO8IidQPYpjtuCKtOP2j6p9p8I9PooiPSwws+MdNvTdbTBX6uHQH6rHYNSOYkiOX1WwwJnxu6gD0US7M834FulSBKqHGKhCEAIQhAISmnldkpioVKAxXequ5eplw9Vdy5XSBBuXLLWdWbp88j9R/S0tcrG1avdXMu2Jg9J2K49Z+KNcZf41RL6GVmpziRxiCqPELLTYfNaAvkeiidoKRp0WubrP8xC8tG5kqlKDqoZt9ZlaVljmY3PuRx31CjVMJJ2VgU1sw5h0IPzXGOV3GtLSRlAAj3K0LMFLaZeeRj6D5kKourSa8HiV16a2mYZ3SDDO0jmEB4PKW6j1BWio42xwLumv+WdPYKJa4AwGSJPVaDC2tpyA0QRqOa74uS7OGWeuiNh+Ltdo1xjygKydXLhvpyVfiXZ8D/Ntttyzi3nCrrLEi15a/adOnRHN9MzlNz6NLa1ocCoT6v8AqKres/L+05bvzRH5KjuE3dT0+gUMYOJkKzqA3LgeX0KuL+uaVLvC0kAhpjz36aT8lmb13dXOY8D8itZbubWpOpuPheNDyduCvFzJqTs9iPRzQqZwDMgj8HVSbNzc0P2+yo6dpXoeEsztBkOaZB2j7pbu/e1zAym459zOw/Oazq+iRx+GuZdOqNd4HTOu5PCFf4WJDgdicp8jofr81W5pid+CtaLcrOv3cAG+vH0Sm2kH0eWVrJ9Iw7R7RE8xzU7DcZghtThx/PRb/FMFZXbDtHDZ3FZG+7KVWGQ3OObd19HsaKQypnfbN+fuXt18LvdsH7p3D6uYAuH9+6r/APp9cgMLXkCYEbStBgfZ2s4+MZQYmenRTFcmjmu2yywuiTo2d9t44LZWdHI0NCjYdYNpCBvzU8KJM5cmTd10dBKEgXSzKAhCEAIQhANuUaqVIeo1VWQK+4KrK6srhV1YK6IIFVZbtNZT4xtsVrKjVEr0g4EEaFVyY1ONF4ypmTwvFnMhr9QNJ+mvNX9O6DhGbTkVTYhgbhJp6t/bxH8qFSJYdQRwjxN+i8fLhlB8o6FJM07mTAUu3thpOvP+1m6F46fC3/6KuLd1QjXT84clSOGc+IkuSQ9iVQOim34WmXRtPAfdZfHaRY8OHn+fnFainRhR8Sse8bHEbL1ceBQhtRzZHuGMNuxUZIIniPqpqxre8oPOWRzCurLHGn4xH0VlLxnnzxtdGgtbssM+/VR8YwNtwDUoQH/qbtm8uRUdl408d1Os7mDLUasz5XKKjs/XNOr3dTwkSIPPX+Va2tGatRx4mP5T169r3DK0F8QT+2Dv5qTbUA0ABWjE6cMbe8o+0eGl7c7RJG45hUOH4k6hoZLPm3+l6D3ap8R7PNeS5nhPLgVz6nSuf3RO6GSuGN2WPsc3wvjbwkwnhdNJ+IEzvMnXmFTvwSq3TJPlBUq0w2tOjcs8YAXm/TzutrNd6Ly0GvM8OXsrSnSkieGvm48VHwvDiweIyVaNYvR0ehcZb5/wjHJlvhCNYnW0101qdaF6bZgIxifYFy0JxoWcmDtqdC4aE4FkyyFSoQqkgkQhAKhCEA05R6oUpyYqhWQK2u1QKzVZ1woNVq1iipX1GphzFPexNOYr7RZBdSTTrforDIuciNE2QBb8gnBSUvIjIq0LIvdpe6UrIl7tNpNlTe4W2p8Q15jdU1x2efwhw4cCtiKaXu1DxplXFPsx1HCqw2YB+eatbPDKkQ90DkFeiknBTULEin7cSJb2gaIA/tSAxPBi7DFoolxprF2KaeaxONYrULGW0k62mnGtTjWqSDlrE41q6DV0GqrYABdgIAXQCo2BQE40LkBOtCzbJOmhdhIF0qMsCRKhQBEJUIAQhCA4cmKiEK0QQ6qiVAhC6YIoxhzU2WpELWiBMq5LEISiQyJciEKKAuRKGIQlEnWRKGIQlA6DF0GJUJRB0GrsMQhQDsMTjWIQqtgcDF0GoQqNknYaug1CFSwdBq6DUiFAHGhONCRCoyTsJUIVSQQhCAEIQgBCEID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5138"/>
            <a:ext cx="27336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094" y="1298575"/>
            <a:ext cx="5418906" cy="359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07" y="2472195"/>
            <a:ext cx="18859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809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420888"/>
            <a:ext cx="7520940" cy="548640"/>
          </a:xfrm>
        </p:spPr>
        <p:txBody>
          <a:bodyPr/>
          <a:lstStyle/>
          <a:p>
            <a:pPr algn="ctr"/>
            <a:r>
              <a:rPr lang="en-GB" sz="4800" dirty="0"/>
              <a:t>Criminal Justice Act (1994)</a:t>
            </a:r>
          </a:p>
        </p:txBody>
      </p:sp>
    </p:spTree>
    <p:extLst>
      <p:ext uri="{BB962C8B-B14F-4D97-AF65-F5344CB8AC3E}">
        <p14:creationId xmlns:p14="http://schemas.microsoft.com/office/powerpoint/2010/main" val="3183641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548680"/>
            <a:ext cx="4843922" cy="326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5967789" cy="397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58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5" y="332656"/>
            <a:ext cx="2857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94913"/>
            <a:ext cx="2942431" cy="483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8431"/>
            <a:ext cx="3280991" cy="21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140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" y="404664"/>
            <a:ext cx="2667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2743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2" y="3212976"/>
            <a:ext cx="50482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15021"/>
            <a:ext cx="2401094" cy="285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274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052736"/>
            <a:ext cx="5715000" cy="42862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940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4117</TotalTime>
  <Words>18</Words>
  <Application>Microsoft Office PowerPoint</Application>
  <PresentationFormat>On-screen Show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The New Social Movements</vt:lpstr>
      <vt:lpstr>PowerPoint Presentation</vt:lpstr>
      <vt:lpstr>Criminal Justice Act (1994)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History 9C077484H</dc:creator>
  <cp:lastModifiedBy>History 9C077484H</cp:lastModifiedBy>
  <cp:revision>8</cp:revision>
  <dcterms:created xsi:type="dcterms:W3CDTF">2015-02-20T13:40:01Z</dcterms:created>
  <dcterms:modified xsi:type="dcterms:W3CDTF">2015-02-23T10:17:14Z</dcterms:modified>
</cp:coreProperties>
</file>