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B3B0B70-7047-43EF-878C-EF2E902A9224}" type="datetimeFigureOut">
              <a:rPr lang="en-GB" smtClean="0"/>
              <a:t>17/10/2014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FB36A1A-7E2E-448C-B24B-AA090AF0AFA2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Great War </a:t>
            </a:r>
            <a:br>
              <a:rPr lang="en-GB" dirty="0" smtClean="0"/>
            </a:br>
            <a:r>
              <a:rPr lang="en-GB" dirty="0" smtClean="0"/>
              <a:t>(1914-1918)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Britain in the 20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</a:p>
          <a:p>
            <a:r>
              <a:rPr lang="en-GB" dirty="0" err="1" smtClean="0"/>
              <a:t>Dr.</a:t>
            </a:r>
            <a:r>
              <a:rPr lang="en-GB" dirty="0" smtClean="0"/>
              <a:t> Schwartz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196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SY1HdC1V_S19BWKQF4dA93Z578EBIfN2slDkJuo4EydF1uDjRp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1560093"/>
            <a:ext cx="412695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encrypted-tbn1.gstatic.com/images?q=tbn:ANd9GcTYH1M5ASbJgGWcPL3SWBLISbtF4ovTWE-FwWpvbFT52vWWVojtLw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6" descr="http://www.hoogrrl.com/uploaded_images/t00340_1-790295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44604"/>
            <a:ext cx="32385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1073" y="5638261"/>
            <a:ext cx="3331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/>
              <a:t>Nevinson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5723936"/>
            <a:ext cx="1547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Epstein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18218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8" descr="your country needs yo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399" y="476672"/>
            <a:ext cx="3451626" cy="47100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6" y="1772816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Masculinity, militarism and patriotism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38440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54038"/>
            <a:ext cx="9029700" cy="574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3263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3086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158</TotalTime>
  <Words>18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Elemental</vt:lpstr>
      <vt:lpstr>The Great War  (1914-1918)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War  (1914-1918)</dc:title>
  <dc:creator>History 9C077484H</dc:creator>
  <cp:lastModifiedBy>History 9C077484H</cp:lastModifiedBy>
  <cp:revision>7</cp:revision>
  <dcterms:created xsi:type="dcterms:W3CDTF">2014-10-17T16:55:17Z</dcterms:created>
  <dcterms:modified xsi:type="dcterms:W3CDTF">2014-10-17T19:33:57Z</dcterms:modified>
</cp:coreProperties>
</file>