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6E152-586A-4EAC-8F1E-D66394B5C8DC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66383-1FBF-4871-A9A3-30BC507F880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6E152-586A-4EAC-8F1E-D66394B5C8DC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66383-1FBF-4871-A9A3-30BC507F880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6E152-586A-4EAC-8F1E-D66394B5C8DC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66383-1FBF-4871-A9A3-30BC507F880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6E152-586A-4EAC-8F1E-D66394B5C8DC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66383-1FBF-4871-A9A3-30BC507F880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6E152-586A-4EAC-8F1E-D66394B5C8DC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66383-1FBF-4871-A9A3-30BC507F880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6E152-586A-4EAC-8F1E-D66394B5C8DC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66383-1FBF-4871-A9A3-30BC507F880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6E152-586A-4EAC-8F1E-D66394B5C8DC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66383-1FBF-4871-A9A3-30BC507F880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6E152-586A-4EAC-8F1E-D66394B5C8DC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66383-1FBF-4871-A9A3-30BC507F880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6E152-586A-4EAC-8F1E-D66394B5C8DC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66383-1FBF-4871-A9A3-30BC507F880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6E152-586A-4EAC-8F1E-D66394B5C8DC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DE66383-1FBF-4871-A9A3-30BC507F880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6E152-586A-4EAC-8F1E-D66394B5C8DC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66383-1FBF-4871-A9A3-30BC507F880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8F6E152-586A-4EAC-8F1E-D66394B5C8DC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5DE66383-1FBF-4871-A9A3-30BC507F8809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'The People's War'?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Week 10.Britain in the 20th Century</a:t>
            </a:r>
          </a:p>
        </p:txBody>
      </p:sp>
    </p:spTree>
    <p:extLst>
      <p:ext uri="{BB962C8B-B14F-4D97-AF65-F5344CB8AC3E}">
        <p14:creationId xmlns:p14="http://schemas.microsoft.com/office/powerpoint/2010/main" val="749545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7075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pic>
        <p:nvPicPr>
          <p:cNvPr id="2050" name="Picture 2" descr="Image result for Foyle's W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3566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Land girls the mov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277668"/>
            <a:ext cx="3694563" cy="5239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&quot;The People's War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830" y="2420888"/>
            <a:ext cx="3594589" cy="50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560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7989" y="7970689"/>
            <a:ext cx="25125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Women wore workers/ration books </a:t>
            </a:r>
            <a:r>
              <a:rPr lang="en-GB" dirty="0" err="1" smtClean="0"/>
              <a:t>etc</a:t>
            </a:r>
            <a:endParaRPr lang="en-GB" dirty="0"/>
          </a:p>
        </p:txBody>
      </p:sp>
      <p:pic>
        <p:nvPicPr>
          <p:cNvPr id="1026" name="Picture 2" descr="Image result for Women workers World War II Brit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32656"/>
            <a:ext cx="7301607" cy="551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834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35896" y="4437112"/>
            <a:ext cx="1612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Indian soldiers</a:t>
            </a:r>
            <a:endParaRPr lang="en-GB" dirty="0"/>
          </a:p>
        </p:txBody>
      </p:sp>
      <p:pic>
        <p:nvPicPr>
          <p:cNvPr id="3074" name="Picture 2" descr="Image result for Indian soldiers World War 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620000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1449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Image result for Dig for victo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381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Image result for Britain World War II propagan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0"/>
            <a:ext cx="2990850" cy="442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947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96136" y="3212976"/>
            <a:ext cx="33478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‘I will tell you what we did for [servicemen] and their young wives at the end of the last war. We did nothing …’ (J.B. Priestley, ‘Postscript’, 28 July 1940)</a:t>
            </a:r>
          </a:p>
        </p:txBody>
      </p:sp>
      <p:pic>
        <p:nvPicPr>
          <p:cNvPr id="3" name="Content Placeholder 4" descr="jb priestl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62282" y="1042813"/>
            <a:ext cx="2813871" cy="1991841"/>
          </a:xfrm>
          <a:prstGeom prst="rect">
            <a:avLst/>
          </a:prstGeom>
        </p:spPr>
      </p:pic>
      <p:pic>
        <p:nvPicPr>
          <p:cNvPr id="4" name="Picture 3" descr="beveridge repo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833437"/>
            <a:ext cx="5435051" cy="360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050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Image result for Henry moore pictures of people sleeping on the under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48680"/>
            <a:ext cx="4381500" cy="524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3151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1008</TotalTime>
  <Words>57</Words>
  <Application>Microsoft Office PowerPoint</Application>
  <PresentationFormat>On-screen Show (4:3)</PresentationFormat>
  <Paragraphs>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Franklin Gothic Book</vt:lpstr>
      <vt:lpstr>Franklin Gothic Medium</vt:lpstr>
      <vt:lpstr>Tunga</vt:lpstr>
      <vt:lpstr>Wingdings</vt:lpstr>
      <vt:lpstr>Angles</vt:lpstr>
      <vt:lpstr>'The People's War'?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'The People's War'?</dc:title>
  <dc:creator>History 9C077484H</dc:creator>
  <cp:lastModifiedBy>Laura Schwartz</cp:lastModifiedBy>
  <cp:revision>9</cp:revision>
  <dcterms:created xsi:type="dcterms:W3CDTF">2014-11-24T15:35:29Z</dcterms:created>
  <dcterms:modified xsi:type="dcterms:W3CDTF">2016-09-22T14:47:50Z</dcterms:modified>
</cp:coreProperties>
</file>