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AE533-4D23-1A44-AE37-8EDF910361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politics of education: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9D51CF-8303-C644-A9CB-5C49EEA599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86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075F5-34F6-4341-A25B-4E1D24B60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87614"/>
            <a:ext cx="7729728" cy="1188720"/>
          </a:xfrm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/>
              <a:t>Women’s education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23701B-FEA6-174E-822E-C23D8D1F7C69}"/>
              </a:ext>
            </a:extLst>
          </p:cNvPr>
          <p:cNvSpPr txBox="1"/>
          <p:nvPr/>
        </p:nvSpPr>
        <p:spPr>
          <a:xfrm>
            <a:off x="2231136" y="1876848"/>
            <a:ext cx="772972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Each group has been assigned one of the three figures we’ve been reading this week: Rousseau, Wollstonecraft, or Macaulay. </a:t>
            </a:r>
          </a:p>
          <a:p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the flipchart paper, prepare a summary of your figure’s recommendations on the education of women to present back to the rest of the class. </a:t>
            </a:r>
          </a:p>
          <a:p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should make sure that it answers the following questions:</a:t>
            </a: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kind of education do they think women should receive? Why? How does this relate to their wider political/philosophical perspective?</a:t>
            </a: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is their position on the relative merits of public and private education? </a:t>
            </a: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1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5DDB5-B9F1-4A46-96B6-E6E5CD20C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radical were 18thc theories of education?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21564-AAF9-394C-A4B3-A629707C5E9F}"/>
              </a:ext>
            </a:extLst>
          </p:cNvPr>
          <p:cNvSpPr txBox="1"/>
          <p:nvPr/>
        </p:nvSpPr>
        <p:spPr>
          <a:xfrm>
            <a:off x="2231136" y="2771370"/>
            <a:ext cx="772972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pairs, discuss what your answer to this question would be.</a:t>
            </a:r>
          </a:p>
          <a:p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Marshal 3 key pieces of evidence/key quotations you would use to support your answer. </a:t>
            </a:r>
          </a:p>
          <a:p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49556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145</Words>
  <Application>Microsoft Macintosh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Gill Sans MT</vt:lpstr>
      <vt:lpstr>Times New Roman</vt:lpstr>
      <vt:lpstr>Parcel</vt:lpstr>
      <vt:lpstr>The politics of education:</vt:lpstr>
      <vt:lpstr>Women’s education</vt:lpstr>
      <vt:lpstr>How radical were 18thc theories of education?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politics of education:</dc:title>
  <dc:creator>Imogen Peck</dc:creator>
  <cp:lastModifiedBy>Imogen Peck</cp:lastModifiedBy>
  <cp:revision>1</cp:revision>
  <dcterms:created xsi:type="dcterms:W3CDTF">2019-01-01T15:09:24Z</dcterms:created>
  <dcterms:modified xsi:type="dcterms:W3CDTF">2019-01-01T15:14:47Z</dcterms:modified>
</cp:coreProperties>
</file>