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866B5-95C9-2D4A-8A96-2BC5C26138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Divergent social contracts</a:t>
            </a:r>
          </a:p>
        </p:txBody>
      </p:sp>
    </p:spTree>
    <p:extLst>
      <p:ext uri="{BB962C8B-B14F-4D97-AF65-F5344CB8AC3E}">
        <p14:creationId xmlns:p14="http://schemas.microsoft.com/office/powerpoint/2010/main" val="2659895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06AB8-B4DB-D14D-888F-72B7961F2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CC7BD-22D2-7B41-9DD0-5636A35F2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first task is to do the formal module feedback exercise</a:t>
            </a:r>
          </a:p>
          <a:p>
            <a:endParaRPr lang="en-US" dirty="0"/>
          </a:p>
          <a:p>
            <a:r>
              <a:rPr lang="en-US" dirty="0"/>
              <a:t>Log in to </a:t>
            </a:r>
            <a:r>
              <a:rPr lang="en-US" dirty="0" err="1"/>
              <a:t>moodle</a:t>
            </a:r>
            <a:r>
              <a:rPr lang="en-US" dirty="0"/>
              <a:t> – click on Individual, Polis, and Society and you should see a link to ‘module feedback’.</a:t>
            </a:r>
          </a:p>
          <a:p>
            <a:endParaRPr lang="en-US" dirty="0"/>
          </a:p>
          <a:p>
            <a:r>
              <a:rPr lang="en-US" dirty="0"/>
              <a:t>There are 7-8 questions. Please answer as fully as you can, and be honest about both positives and negatives. It’s good to hear students feel works well as well as what might be improved. </a:t>
            </a:r>
          </a:p>
        </p:txBody>
      </p:sp>
    </p:spTree>
    <p:extLst>
      <p:ext uri="{BB962C8B-B14F-4D97-AF65-F5344CB8AC3E}">
        <p14:creationId xmlns:p14="http://schemas.microsoft.com/office/powerpoint/2010/main" val="2640225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072CE-36AE-034E-9C11-6F6A09085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Federalist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75C8A-8077-7F45-869B-035850A1F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400" b="1" dirty="0"/>
              <a:t>Faction</a:t>
            </a:r>
            <a:r>
              <a:rPr lang="en-US" sz="2400" dirty="0"/>
              <a:t>. What is faction? What challenges does it pose to good government? How do the authors of </a:t>
            </a:r>
            <a:r>
              <a:rPr lang="en-US" sz="2400" i="1" dirty="0"/>
              <a:t>The Federalist Papers </a:t>
            </a:r>
            <a:r>
              <a:rPr lang="en-US" sz="2400" dirty="0"/>
              <a:t>propose to control it?</a:t>
            </a:r>
          </a:p>
          <a:p>
            <a:pPr marL="400050" indent="-400050">
              <a:buFont typeface="+mj-lt"/>
              <a:buAutoNum type="romanUcPeriod"/>
            </a:pPr>
            <a:endParaRPr lang="en-US" sz="2400" dirty="0"/>
          </a:p>
          <a:p>
            <a:pPr marL="400050" indent="-400050">
              <a:buFont typeface="+mj-lt"/>
              <a:buAutoNum type="romanUcPeriod"/>
            </a:pPr>
            <a:r>
              <a:rPr lang="en-US" sz="2400" b="1" dirty="0"/>
              <a:t>Republics. </a:t>
            </a:r>
            <a:r>
              <a:rPr lang="en-US" sz="2400" dirty="0"/>
              <a:t>What is a republic? How does it differ from a democracy? Why do they </a:t>
            </a:r>
            <a:r>
              <a:rPr lang="en-US" sz="2400" dirty="0" err="1"/>
              <a:t>favour</a:t>
            </a:r>
            <a:r>
              <a:rPr lang="en-US" sz="2400" dirty="0"/>
              <a:t> a republican over a democratic government?</a:t>
            </a:r>
            <a:endParaRPr lang="en-US" sz="2400" b="1" dirty="0"/>
          </a:p>
          <a:p>
            <a:pPr marL="400050" indent="-400050">
              <a:buFont typeface="+mj-lt"/>
              <a:buAutoNum type="romanUcPeriod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8085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18458-1E1E-0D44-9BD7-D409E4F6F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Preserving freedom/liberty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3C566-324A-C34F-95CC-1726BFE76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sz="2400" dirty="0"/>
              <a:t>Do the authors of the Federalist Papers succeed in reconciling governmental authority with individual liberty/freedom?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/>
          </a:p>
          <a:p>
            <a:pPr marL="514350" indent="-514350">
              <a:buFont typeface="+mj-lt"/>
              <a:buAutoNum type="romanUcPeriod"/>
            </a:pPr>
            <a:r>
              <a:rPr lang="en-US" sz="2400" dirty="0"/>
              <a:t>How does their answer to this problem differ to Rousseau’s?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/>
          </a:p>
          <a:p>
            <a:pPr marL="514350" indent="-514350">
              <a:buFont typeface="+mj-lt"/>
              <a:buAutoNum type="romanUcPeriod"/>
            </a:pPr>
            <a:r>
              <a:rPr lang="en-US" sz="2400" dirty="0"/>
              <a:t>Which do you find more convincing?</a:t>
            </a:r>
          </a:p>
        </p:txBody>
      </p:sp>
    </p:spTree>
    <p:extLst>
      <p:ext uri="{BB962C8B-B14F-4D97-AF65-F5344CB8AC3E}">
        <p14:creationId xmlns:p14="http://schemas.microsoft.com/office/powerpoint/2010/main" val="370899652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17</TotalTime>
  <Words>175</Words>
  <Application>Microsoft Macintosh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Parcel</vt:lpstr>
      <vt:lpstr>Divergent social contracts</vt:lpstr>
      <vt:lpstr>Module feedback</vt:lpstr>
      <vt:lpstr>The Federalist papers</vt:lpstr>
      <vt:lpstr>Preserving freedom/liberty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Divergent social contracts</dc:title>
  <dc:creator>Imogen Peck</dc:creator>
  <cp:lastModifiedBy>Imogen Peck</cp:lastModifiedBy>
  <cp:revision>2</cp:revision>
  <dcterms:created xsi:type="dcterms:W3CDTF">2018-11-25T16:14:18Z</dcterms:created>
  <dcterms:modified xsi:type="dcterms:W3CDTF">2018-11-25T16:32:11Z</dcterms:modified>
</cp:coreProperties>
</file>