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9" r:id="rId2"/>
    <p:sldId id="257" r:id="rId3"/>
    <p:sldId id="390" r:id="rId4"/>
    <p:sldId id="388" r:id="rId5"/>
    <p:sldId id="3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BFEBF3-B73B-4363-AC82-078A93CFC847}" v="3" dt="2025-12-07T11:21:48.8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78" autoAdjust="0"/>
    <p:restoredTop sz="94681"/>
  </p:normalViewPr>
  <p:slideViewPr>
    <p:cSldViewPr snapToGrid="0">
      <p:cViewPr varScale="1">
        <p:scale>
          <a:sx n="91" d="100"/>
          <a:sy n="91" d="100"/>
        </p:scale>
        <p:origin x="22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5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0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1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940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369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001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245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345079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4473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83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0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334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881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3/16/26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4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8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5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6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61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26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19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29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N7VSeja1dw" TargetMode="External"/><Relationship Id="rId2" Type="http://schemas.openxmlformats.org/officeDocument/2006/relationships/hyperlink" Target="https://time.com/4874380/donald-trump-military-transgender-how-many/" TargetMode="Externa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r.org/sections/shots-health-news/2025/01/28/nx-s1-5277106/trump-executive-order-transgender-military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ww.npr.org/2025/09/03/nx-s1-5504670/pentagon-trans-troops-gender-dysphori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arwick.ac.uk/fac/arts/history/students/currentug/modulefeedbackfor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 protester supporting transgender rights outside the US Supreme Court">
            <a:extLst>
              <a:ext uri="{FF2B5EF4-FFF2-40B4-BE49-F238E27FC236}">
                <a16:creationId xmlns:a16="http://schemas.microsoft.com/office/drawing/2014/main" id="{1743FF05-D7C8-0FC2-15A7-F1A18A7EA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" y="10"/>
            <a:ext cx="12191980" cy="68579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964BA588-33E7-5B0F-68FC-876EAFAB0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940053"/>
            <a:ext cx="65510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ReithSans"/>
              </a:rPr>
              <a:t>A protester supporting transgender rights outside the US Supreme Court, 6 May, 2025 (Getty Images)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40C0E55-D7AA-AEB7-86B4-058C7D16C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606060"/>
                </a:solidFill>
                <a:effectLst/>
                <a:latin typeface="ReithSans"/>
              </a:rPr>
              <a:t>A protester supporting transgender rights outside the US Supreme Court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3D2F90-7AF9-9124-845C-378DFFDBE386}"/>
              </a:ext>
            </a:extLst>
          </p:cNvPr>
          <p:cNvSpPr txBox="1"/>
          <p:nvPr/>
        </p:nvSpPr>
        <p:spPr>
          <a:xfrm>
            <a:off x="642938" y="319283"/>
            <a:ext cx="620618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2"/>
                </a:solidFill>
              </a:rPr>
              <a:t>Sex and the US Military</a:t>
            </a:r>
          </a:p>
          <a:p>
            <a:r>
              <a:rPr lang="en-US" sz="3600" dirty="0">
                <a:solidFill>
                  <a:schemeClr val="bg2"/>
                </a:solidFill>
              </a:rPr>
              <a:t>Seminar week 10</a:t>
            </a:r>
          </a:p>
          <a:p>
            <a:endParaRPr lang="en-US" sz="3600" dirty="0">
              <a:solidFill>
                <a:schemeClr val="bg2"/>
              </a:solidFill>
            </a:endParaRPr>
          </a:p>
          <a:p>
            <a:r>
              <a:rPr lang="en-US" sz="3600" b="1" dirty="0">
                <a:solidFill>
                  <a:schemeClr val="bg2"/>
                </a:solidFill>
              </a:rPr>
              <a:t>Ongoing battles for inclusion</a:t>
            </a:r>
          </a:p>
        </p:txBody>
      </p:sp>
    </p:spTree>
    <p:extLst>
      <p:ext uri="{BB962C8B-B14F-4D97-AF65-F5344CB8AC3E}">
        <p14:creationId xmlns:p14="http://schemas.microsoft.com/office/powerpoint/2010/main" val="203571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021889" cy="1400530"/>
          </a:xfrm>
        </p:spPr>
        <p:txBody>
          <a:bodyPr/>
          <a:lstStyle/>
          <a:p>
            <a:r>
              <a:rPr lang="en-US" dirty="0"/>
              <a:t>Trans life “in camouflage”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940295"/>
            <a:ext cx="10223329" cy="5464987"/>
          </a:xfrm>
        </p:spPr>
        <p:txBody>
          <a:bodyPr>
            <a:normAutofit/>
          </a:bodyPr>
          <a:lstStyle/>
          <a:p>
            <a:endParaRPr lang="en-US" dirty="0">
              <a:hlinkClick r:id="rId2"/>
            </a:endParaRPr>
          </a:p>
          <a:p>
            <a:r>
              <a:rPr lang="en-US" i="1" dirty="0"/>
              <a:t>NYT </a:t>
            </a:r>
            <a:r>
              <a:rPr lang="en-US" dirty="0"/>
              <a:t>documentary (2015)</a:t>
            </a:r>
          </a:p>
          <a:p>
            <a:r>
              <a:rPr lang="en-US" dirty="0">
                <a:hlinkClick r:id="rId3"/>
              </a:rPr>
              <a:t>https://www.youtube.com/watch?v=zN7VSeja1dw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1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B970BC-F5B6-0954-2B4E-8341286A1D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5994400"/>
            <a:ext cx="360363" cy="360363"/>
          </a:xfrm>
        </p:spPr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1026" name="Picture 2" descr="(from right) Air Force Master Sgt. Logan Ireland with his wife and Army vetern, Laila Ireland, in Hawaii.">
            <a:extLst>
              <a:ext uri="{FF2B5EF4-FFF2-40B4-BE49-F238E27FC236}">
                <a16:creationId xmlns:a16="http://schemas.microsoft.com/office/drawing/2014/main" id="{7E6578AF-1E33-14D5-41EF-374DE5BDB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1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BB58AC69-A57C-CA99-C8B4-BF1E5155E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9452" y="114103"/>
            <a:ext cx="6799747" cy="143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14264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ans"/>
              </a:rPr>
              <a:t>‘Pentagon told trans troops to get diagnosed.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ans"/>
              </a:rPr>
              <a:t>It's using the paper trail to kick them out’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b="1" dirty="0">
                <a:solidFill>
                  <a:srgbClr val="333333"/>
                </a:solidFill>
                <a:latin typeface="NPRSans"/>
              </a:rPr>
              <a:t>NPR [National Public Radio]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NPR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767676"/>
                </a:solidFill>
                <a:effectLst/>
                <a:latin typeface="inherit"/>
              </a:rPr>
              <a:t>UPDATED SEPTEMBER 8, 2025 5:01 AM ET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598DAA1-8CC5-6356-F88A-293FF094BEF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413130" y="1747083"/>
            <a:ext cx="6403732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erif"/>
              </a:rPr>
              <a:t>Eight years ago — under President Trump's first term — Air Force Master Sgt. Logan Ireland needed a doctor's note diagnosing him with gender dysphoria to continue serving his country.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erif"/>
              </a:rPr>
              <a:t>Now, that same doctor's note is the reason why he's being kicked out of service.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erif"/>
              </a:rPr>
              <a:t>Earlier this year, the 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5076B8"/>
                </a:solidFill>
                <a:effectLst/>
                <a:latin typeface="inherit"/>
                <a:hlinkClick r:id="rId3"/>
              </a:rPr>
              <a:t>Pentagon included gender dysphoria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NPRSerif"/>
              </a:rPr>
              <a:t> as one of the medical conditions that disqualify people from military service.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6A6001-ADED-5E1D-8BAD-C2459E4CDBE1}"/>
              </a:ext>
            </a:extLst>
          </p:cNvPr>
          <p:cNvSpPr txBox="1"/>
          <p:nvPr/>
        </p:nvSpPr>
        <p:spPr>
          <a:xfrm>
            <a:off x="5289452" y="6031597"/>
            <a:ext cx="61475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https://www.npr.org/2025/09/03/nx-s1-5504670/pentagon-trans-troops-gender-dysphoria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8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63BECF0C-6065-5D09-6B1D-6927478D4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716" y="754052"/>
            <a:ext cx="11218013" cy="655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97441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neue-haas-grotesk-text"/>
              </a:rPr>
              <a:t>Seminar questions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neue-haas-grotesk-text"/>
              </a:rPr>
              <a:t> Of all the issues relating to gender and sexuality navigated by the US military, why has transgender service proven the most contentious and unresolved?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rgbClr val="212529"/>
              </a:solidFill>
              <a:effectLst/>
              <a:latin typeface="neue-haas-grotesk-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neue-haas-grotesk-text"/>
              </a:rPr>
              <a:t> Why do conservatives decry what they regard as attempts to use the military as a 'social experiment’? What does this critique reveal?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rgbClr val="212529"/>
              </a:solidFill>
              <a:effectLst/>
              <a:latin typeface="neue-haas-grotesk-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neue-haas-grotesk-text"/>
              </a:rPr>
              <a:t> Should American women be required to register for Selective Service along with male citizens aged 18-25? Why hasn’t this debate attracted much attention?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rgbClr val="212529"/>
              </a:solidFill>
              <a:effectLst/>
              <a:latin typeface="neue-haas-grotesk-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neue-haas-grotesk-text"/>
              </a:rPr>
              <a:t> What are the most striking and/or surprising things that you've learnt by taking this module?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2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3B8484-DDC8-541C-16A4-D2916A077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9358" y="1580510"/>
            <a:ext cx="11333284" cy="3130062"/>
          </a:xfrm>
        </p:spPr>
        <p:txBody>
          <a:bodyPr/>
          <a:lstStyle/>
          <a:p>
            <a:r>
              <a:rPr lang="en-GB" sz="3200" dirty="0"/>
              <a:t>Please complete the History Department Module Feedback Form: </a:t>
            </a:r>
            <a:r>
              <a:rPr lang="en-GB" sz="2600" dirty="0">
                <a:hlinkClick r:id="rId2"/>
              </a:rPr>
              <a:t>https://warwick.ac.uk/fac/arts/history/students/currentug/modulefeedbackform</a:t>
            </a:r>
            <a:r>
              <a:rPr lang="en-GB" sz="2600" dirty="0"/>
              <a:t> </a:t>
            </a:r>
          </a:p>
          <a:p>
            <a:endParaRPr lang="en-GB" sz="2600" dirty="0"/>
          </a:p>
          <a:p>
            <a:r>
              <a:rPr lang="en-GB" sz="3200" dirty="0"/>
              <a:t>The module code is HI2C6</a:t>
            </a:r>
          </a:p>
          <a:p>
            <a:endParaRPr lang="en-GB" sz="3200" dirty="0"/>
          </a:p>
          <a:p>
            <a:r>
              <a:rPr lang="en-GB" sz="3200" dirty="0"/>
              <a:t>Your group number is </a:t>
            </a:r>
            <a:r>
              <a:rPr lang="en-GB" sz="3200" dirty="0">
                <a:highlight>
                  <a:srgbClr val="FFFF00"/>
                </a:highlight>
              </a:rPr>
              <a:t>1 (Mon 4-5);</a:t>
            </a:r>
          </a:p>
          <a:p>
            <a:r>
              <a:rPr lang="en-GB" sz="3200">
                <a:highlight>
                  <a:srgbClr val="FFFF00"/>
                </a:highlight>
              </a:rPr>
              <a:t>2 (Weds 9-10) or 3 (Weds 10-11)</a:t>
            </a:r>
            <a:endParaRPr lang="en-GB" sz="3200" dirty="0">
              <a:highlight>
                <a:srgbClr val="FFFF00"/>
              </a:highlight>
            </a:endParaRPr>
          </a:p>
          <a:p>
            <a:endParaRPr lang="en-GB" sz="2400" dirty="0"/>
          </a:p>
          <a:p>
            <a:r>
              <a:rPr lang="en-GB" sz="3600" dirty="0"/>
              <a:t>Thank you for your feedback! 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0EAAD-71A1-0127-FCFD-B25E194A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067" y="543736"/>
            <a:ext cx="10117970" cy="843821"/>
          </a:xfrm>
        </p:spPr>
        <p:txBody>
          <a:bodyPr/>
          <a:lstStyle/>
          <a:p>
            <a:r>
              <a:rPr lang="en-GB" sz="6600" dirty="0"/>
              <a:t>History Module Feedback</a:t>
            </a:r>
          </a:p>
        </p:txBody>
      </p:sp>
      <p:pic>
        <p:nvPicPr>
          <p:cNvPr id="1026" name="x_Picture 1">
            <a:extLst>
              <a:ext uri="{FF2B5EF4-FFF2-40B4-BE49-F238E27FC236}">
                <a16:creationId xmlns:a16="http://schemas.microsoft.com/office/drawing/2014/main" id="{2E4111BA-63D4-4AF3-19D3-AA8271487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260" y="3428999"/>
            <a:ext cx="3162451" cy="316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128074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344</Words>
  <Application>Microsoft Macintosh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Aptos</vt:lpstr>
      <vt:lpstr>Arial</vt:lpstr>
      <vt:lpstr>Calibri</vt:lpstr>
      <vt:lpstr>inherit</vt:lpstr>
      <vt:lpstr>neue-haas-grotesk-text</vt:lpstr>
      <vt:lpstr>NPRSans</vt:lpstr>
      <vt:lpstr>NPRSerif</vt:lpstr>
      <vt:lpstr>ReithSans</vt:lpstr>
      <vt:lpstr>UoW_Template_Yellow</vt:lpstr>
      <vt:lpstr>PowerPoint Presentation</vt:lpstr>
      <vt:lpstr>Trans life “in camouflage”</vt:lpstr>
      <vt:lpstr>PowerPoint Presentation</vt:lpstr>
      <vt:lpstr>PowerPoint Presentation</vt:lpstr>
      <vt:lpstr>History Module Feedback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Plath, Lydia</dc:creator>
  <cp:lastModifiedBy>Carruthers, Susan</cp:lastModifiedBy>
  <cp:revision>4</cp:revision>
  <dcterms:created xsi:type="dcterms:W3CDTF">2025-11-24T09:43:24Z</dcterms:created>
  <dcterms:modified xsi:type="dcterms:W3CDTF">2026-03-17T08:32:19Z</dcterms:modified>
</cp:coreProperties>
</file>