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98"/>
    <p:restoredTop sz="94681"/>
  </p:normalViewPr>
  <p:slideViewPr>
    <p:cSldViewPr snapToGrid="0">
      <p:cViewPr varScale="1">
        <p:scale>
          <a:sx n="95" d="100"/>
          <a:sy n="95" d="100"/>
        </p:scale>
        <p:origin x="18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37B7-7B08-7967-4240-12ACA1A17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9D246B-7830-CEC1-A57E-DF73D44115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FB52C-7909-B5FB-32E5-0683A405A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5AE70-4E38-3912-144F-37B80A90B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02D15-E1DB-B84C-CB09-8B26127A3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3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ED186-81FE-85E7-401A-2BCBB706C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FCA005-19D1-708E-23C4-D5342634B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C1FD2-841F-C204-CD6D-CF4307FBB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8A1E3-7BFE-3628-07E3-F53EB0F4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E2CA-3D33-7D3E-8FAA-0C8F85F1D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0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05E376-B90E-AF2F-98C6-3F6EE16603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7B39E-74C5-8042-E7FF-42E7745A5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0AF13-3854-536C-1D9E-25006257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29B32-3CB5-B6DB-7671-A89500A4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F239E-4D5D-E20B-C24C-E70765D60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6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9185A-4A6B-7845-CCA6-DC8CFF25E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BC995-AC77-0369-FFCF-1BBB4B8C6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16EC0-1744-4B66-323A-38D70F6DB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270F5-511D-874B-6864-26B6F0491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E287B-6582-0570-FDB4-49DB4B65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02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C8948-1050-55A1-8459-6008C1F01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DE22C-B136-9904-CEA2-3B74891E8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82A92-957A-262F-F798-738ECE0C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C92CD-A4A2-91B2-397E-3F5D579CE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AEE06-7A65-D97F-5C31-6B2CD2C47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58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8D784-ADBB-93A8-09D0-39285DCC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9AB45-B6F5-FCCF-80AB-063022954F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6D2E55-A1C1-71AD-EBBF-D3AFBD7CF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05F31-F247-D48A-3B8D-B1871DA9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8AE46-9075-17E7-6F31-113CE1334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8FB71-3BFB-2822-06BC-B42FE196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36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48F07-C7BE-B290-F9CA-0537B411D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017A6-DFCF-047B-5202-3F0FE0BE3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D098AD-1492-ECF2-72D4-B328B02DE7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E63D55-8D51-C684-C778-09518C686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6C5C23-DDCB-010D-4ABF-B51F1D4CF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53EDF3-F2D5-260E-48CA-09A456D5D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348EB6-3F6F-5AE2-3435-144BC60E4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22BB6F-BCD5-79CA-3FF1-9ADFB6D28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5CF95-7A5E-EEF4-6CFA-7764264E9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7796BF-FBF3-FEE1-0E12-F05136004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17956-4579-3805-2219-C2F3E5392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21090-1098-3E66-373E-C65892C0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8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9DE4A8-C0F6-746A-4543-339CA8E83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87DE9A-6691-4E6A-FA9F-721126DA8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BEE30-C234-80FE-2AEC-A478164C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3DDEF-A9D9-818B-0138-DA704DC78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731C1-C8BD-3135-E31A-75ABF85C8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CBB5F9-2FB5-BA6D-45E6-8C073D02B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07FBC-A9A1-B0E8-4582-95DC244C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29E2B-5246-5356-2202-2FE8622E9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9064F-88CC-AAC1-4F36-31270A90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6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8C855-F75A-377F-3CCA-C38421980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21C2EA-4744-5BC6-52CA-1AC4BA4031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32911-32B4-0BC1-E690-8D7533E0BB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A45591-CEEC-4573-3F9A-D821DB490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13568-5DAE-2629-2387-B24A1F2AA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27571-ED57-3E88-0562-80310E5AF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92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1DA21A-E8ED-E0FB-BAD4-742C4B3F3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4E1BFA-E6E9-5B7E-01C8-BE8DD20BD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E23D5-D687-5E2F-9EDE-139360084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B8C84-F50C-E34A-8773-37AC47ABD2DB}" type="datetimeFigureOut">
              <a:rPr lang="en-US" smtClean="0"/>
              <a:t>1/30/26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219AD-05D0-EB73-6F13-C135D3B0D8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01975-E3C3-165D-00BC-A9B427A9B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E8DEB-5B40-AA49-AB5B-AD2A8112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2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s://www.c-span.org/video/?459918-2/the-army-nurse-soldier-mercy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loc.gov/item/afc2001001.55266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0535-AB08-2425-73C8-C97232883E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Women veterans, oral testimony, and the  Vietnam war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32FDDC-D084-23CC-C3CC-FA4A84FD7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HI2C6 Week 4</a:t>
            </a:r>
          </a:p>
        </p:txBody>
      </p:sp>
    </p:spTree>
    <p:extLst>
      <p:ext uri="{BB962C8B-B14F-4D97-AF65-F5344CB8AC3E}">
        <p14:creationId xmlns:p14="http://schemas.microsoft.com/office/powerpoint/2010/main" val="110638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A31B8A2-A966-9442-B102-0E7D94DF0E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4539" y="240758"/>
            <a:ext cx="10498813" cy="703262"/>
          </a:xfrm>
        </p:spPr>
        <p:txBody>
          <a:bodyPr/>
          <a:lstStyle/>
          <a:p>
            <a:r>
              <a:rPr lang="en-US" i="1" dirty="0"/>
              <a:t>The Army Nurse: Soldier of Mercy </a:t>
            </a:r>
            <a:r>
              <a:rPr lang="en-US" dirty="0"/>
              <a:t>(1965)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C0A295-2423-7041-805B-E5455C2CE396}"/>
              </a:ext>
            </a:extLst>
          </p:cNvPr>
          <p:cNvSpPr/>
          <p:nvPr/>
        </p:nvSpPr>
        <p:spPr>
          <a:xfrm>
            <a:off x="571017" y="5934670"/>
            <a:ext cx="96764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https://www.c-span.org/video/?459918-2/the-army-nurse-soldier-mercy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0B442F-7556-FA49-862C-1B77C9D1AC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17" y="1116903"/>
            <a:ext cx="8491959" cy="47767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D851A7-2974-7645-8BB2-C262B77AB21A}"/>
              </a:ext>
            </a:extLst>
          </p:cNvPr>
          <p:cNvSpPr txBox="1"/>
          <p:nvPr/>
        </p:nvSpPr>
        <p:spPr>
          <a:xfrm>
            <a:off x="9259747" y="5247299"/>
            <a:ext cx="183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Clip start at 10:20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613C27-E6B3-4F43-B31D-EC3B8BEE9E81}"/>
              </a:ext>
            </a:extLst>
          </p:cNvPr>
          <p:cNvSpPr txBox="1"/>
          <p:nvPr/>
        </p:nvSpPr>
        <p:spPr>
          <a:xfrm>
            <a:off x="9259747" y="2218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88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59550-CB96-405B-6CA3-1678FBB7C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Elizabeth Allen interview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05106-6A91-EB33-C9F2-6BCECC683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285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https://www.loc.gov/item/afc2001001.55266/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Clip start at 1:23:44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F8827C-C700-D999-543A-0B356FF27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299" y="3254188"/>
            <a:ext cx="4427921" cy="331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B446EF-84C5-A09C-A2C0-F85B81CE1826}"/>
              </a:ext>
            </a:extLst>
          </p:cNvPr>
          <p:cNvSpPr txBox="1"/>
          <p:nvPr/>
        </p:nvSpPr>
        <p:spPr>
          <a:xfrm>
            <a:off x="838200" y="4194789"/>
            <a:ext cx="6096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War or Conflict: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 Vietnam War, 1961-1975</a:t>
            </a:r>
          </a:p>
          <a:p>
            <a:pPr algn="l"/>
            <a:r>
              <a:rPr lang="en-GB" b="1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Dates of Service: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 1965-1983</a:t>
            </a:r>
          </a:p>
          <a:p>
            <a:pPr algn="l"/>
            <a:r>
              <a:rPr lang="en-GB" b="1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Branch of Service: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 Army Nurse Corps</a:t>
            </a:r>
          </a:p>
          <a:p>
            <a:pPr algn="l"/>
            <a:r>
              <a:rPr lang="en-GB" b="1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Service Unit/Ship: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 12th Evacuation Hospital; Army Reserve</a:t>
            </a:r>
          </a:p>
          <a:p>
            <a:pPr algn="l"/>
            <a:r>
              <a:rPr lang="en-GB" b="1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Location of Service: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 Texas; Vietnam; Pennsylvania; Michigan; Missouri; South Carolina</a:t>
            </a:r>
          </a:p>
          <a:p>
            <a:pPr algn="l"/>
            <a:r>
              <a:rPr lang="en-GB" b="1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Highest Rank:</a:t>
            </a:r>
            <a:r>
              <a:rPr lang="en-GB" b="0" i="0" u="none" strike="noStrike" dirty="0">
                <a:solidFill>
                  <a:srgbClr val="242424"/>
                </a:solidFill>
                <a:effectLst/>
                <a:latin typeface="Open Sans" panose="020B0606030504020204" pitchFamily="34" charset="0"/>
              </a:rPr>
              <a:t> Major</a:t>
            </a:r>
          </a:p>
          <a:p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691D9-3BD5-6DD3-1533-9BE3F0B50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Discussion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138A9-17A7-C15F-CB80-54A737130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53481"/>
            <a:ext cx="10646229" cy="4939393"/>
          </a:xfrm>
        </p:spPr>
        <p:txBody>
          <a:bodyPr/>
          <a:lstStyle/>
          <a:p>
            <a:pPr marL="514350" indent="-514350">
              <a:buAutoNum type="arabicPlain"/>
            </a:pPr>
            <a:r>
              <a:rPr lang="en-US" dirty="0"/>
              <a:t>When we use an oral history as historical evidence, what issues should we bear in mind (both in terms of context as well as what we should be listening to/for in the interview itself)?</a:t>
            </a:r>
          </a:p>
          <a:p>
            <a:pPr marL="514350" indent="-514350">
              <a:buAutoNum type="arabicPlain"/>
            </a:pPr>
            <a:r>
              <a:rPr lang="en-US" dirty="0"/>
              <a:t>Swap notes about the oral history interview you listened to. What were the most significant issues to emerge about nursing in Vietnam and the experiences of female ANC veterans?</a:t>
            </a:r>
          </a:p>
          <a:p>
            <a:pPr marL="514350" indent="-514350">
              <a:buAutoNum type="arabicPlain"/>
            </a:pPr>
            <a:r>
              <a:rPr lang="en-US" dirty="0"/>
              <a:t>What were the most striking issues NOT discussed or glossed over?</a:t>
            </a:r>
          </a:p>
          <a:p>
            <a:pPr marL="514350" indent="-514350">
              <a:buAutoNum type="arabicPlain"/>
            </a:pPr>
            <a:r>
              <a:rPr lang="en-US" dirty="0"/>
              <a:t>If you were conducting an oral history interview with a Vietnam nurse veteran, what additional questions would you ask that weren’t posed by these 3 interviewers?</a:t>
            </a:r>
          </a:p>
        </p:txBody>
      </p:sp>
    </p:spTree>
    <p:extLst>
      <p:ext uri="{BB962C8B-B14F-4D97-AF65-F5344CB8AC3E}">
        <p14:creationId xmlns:p14="http://schemas.microsoft.com/office/powerpoint/2010/main" val="2950367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223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</vt:lpstr>
      <vt:lpstr>Office Theme</vt:lpstr>
      <vt:lpstr>Women veterans, oral testimony, and the  Vietnam war</vt:lpstr>
      <vt:lpstr>The Army Nurse: Soldier of Mercy (1965)</vt:lpstr>
      <vt:lpstr>Elizabeth Allen interview</vt:lpstr>
      <vt:lpstr>Discussion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veterans and Vietnam: oral history as method</dc:title>
  <dc:creator>Carruthers, Susan</dc:creator>
  <cp:lastModifiedBy>Carruthers, Susan</cp:lastModifiedBy>
  <cp:revision>3</cp:revision>
  <dcterms:created xsi:type="dcterms:W3CDTF">2023-10-25T09:45:37Z</dcterms:created>
  <dcterms:modified xsi:type="dcterms:W3CDTF">2026-01-30T10:38:38Z</dcterms:modified>
</cp:coreProperties>
</file>