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859"/>
    <p:restoredTop sz="96197"/>
  </p:normalViewPr>
  <p:slideViewPr>
    <p:cSldViewPr snapToGrid="0">
      <p:cViewPr varScale="1">
        <p:scale>
          <a:sx n="86" d="100"/>
          <a:sy n="86" d="100"/>
        </p:scale>
        <p:origin x="216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853C9-AF8A-F5E7-876A-C8C10568D2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58F334-C01A-19BD-1184-35E3251872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E97B0D-8D9C-2F14-18C3-554220BD5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F82-ADEB-4647-8461-3DCAF8A4C567}" type="datetimeFigureOut">
              <a:rPr lang="en-US" smtClean="0"/>
              <a:t>3/9/26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576BF-E324-677C-3C1E-BFD626616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E66AF-3FB7-8D0D-87B7-6B87AAAF6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DA55-D40C-804D-BF48-CEBB74B7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209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4CA9F-1AA6-F14F-7A08-2068301D5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1A9DBB-F4F6-32DF-427E-BA6B49CC03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38215B-620B-CAF8-54C3-98DEDF10F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F82-ADEB-4647-8461-3DCAF8A4C567}" type="datetimeFigureOut">
              <a:rPr lang="en-US" smtClean="0"/>
              <a:t>3/9/26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231B0-C36B-C4E4-293B-B3D2F87B7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98168-A203-39CC-5BCA-204F8466D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DA55-D40C-804D-BF48-CEBB74B7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445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E1125E-8AD2-2DC9-DE85-9E9FEC89ED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65363E-9B09-9D4C-604E-84EB0B3052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ECC85B-221D-CE65-A709-BC2D325BA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F82-ADEB-4647-8461-3DCAF8A4C567}" type="datetimeFigureOut">
              <a:rPr lang="en-US" smtClean="0"/>
              <a:t>3/9/26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24996-AA28-68DE-D999-3167D66FF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5B083D-750D-48E0-0030-47B1674E7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DA55-D40C-804D-BF48-CEBB74B7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0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C2131-4D5A-DE20-14B1-5347FE802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C41977-08C6-3E34-F15D-D9D327877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E487E-550A-E0AD-E9B5-04D98C654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F82-ADEB-4647-8461-3DCAF8A4C567}" type="datetimeFigureOut">
              <a:rPr lang="en-US" smtClean="0"/>
              <a:t>3/9/26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1A269F-B872-3DE9-ADEC-59096A84D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53F09-7A22-F704-A2DD-D24FCE453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DA55-D40C-804D-BF48-CEBB74B7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24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F36F7-B8CB-EDDD-5141-5A97720C3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F26C72-9DB3-706B-2F85-473A6CE2E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4770C-3D07-D6E2-07E1-4F3899E64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F82-ADEB-4647-8461-3DCAF8A4C567}" type="datetimeFigureOut">
              <a:rPr lang="en-US" smtClean="0"/>
              <a:t>3/9/26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A3B30-26F4-C541-267C-FBF5469F5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5AF38A-9B39-E841-CB9E-FE735626A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DA55-D40C-804D-BF48-CEBB74B7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0FC54-63BB-19BD-B707-77DF665BA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504B6-E292-C960-D339-1CB8970DF0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E7CA85-48CE-6DD2-5685-89ACF73EAC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85642D-FC08-535E-C08B-3C6AC3C2E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F82-ADEB-4647-8461-3DCAF8A4C567}" type="datetimeFigureOut">
              <a:rPr lang="en-US" smtClean="0"/>
              <a:t>3/9/26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5D47BB-1A19-B6C9-4BAE-297E66B58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2FCE1C-1153-3A3E-0DF7-64F5704F2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DA55-D40C-804D-BF48-CEBB74B7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5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8A407-6158-A6B2-95E7-D20BFACFB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4DFDEC-D8CE-B5B3-05B2-722DC46E10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F5CC0B-26CE-2B81-62EF-08C72F3488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C89202-9321-CE07-D324-889F1625F5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B5FE88-E17E-6A6F-4A9F-46610FE0FC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7CECBE-C2E0-B894-08CA-9CF908E63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F82-ADEB-4647-8461-3DCAF8A4C567}" type="datetimeFigureOut">
              <a:rPr lang="en-US" smtClean="0"/>
              <a:t>3/9/26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76A82B-913B-5F7B-81CD-5F03B885A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84F02E-F539-5627-C68B-49BD748E8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DA55-D40C-804D-BF48-CEBB74B7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85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C59ED-58DC-B711-4789-A4C16DF24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09A1D2-5D9C-A081-470F-BC8882B9C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F82-ADEB-4647-8461-3DCAF8A4C567}" type="datetimeFigureOut">
              <a:rPr lang="en-US" smtClean="0"/>
              <a:t>3/9/26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070BD4-8641-B299-0568-A1B792151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F2AEE-ECFD-A601-2EDF-8BD25071D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DA55-D40C-804D-BF48-CEBB74B7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069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DBF46D-3EF3-51C0-2D62-95D11FF32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F82-ADEB-4647-8461-3DCAF8A4C567}" type="datetimeFigureOut">
              <a:rPr lang="en-US" smtClean="0"/>
              <a:t>3/9/26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3B41E2-723A-9EAB-031A-603CC9A83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48315-A4D2-3182-5421-1DA1026F2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DA55-D40C-804D-BF48-CEBB74B7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625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B6BB4-DAD0-A03C-516E-A1E13FA88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88FAC-6ED4-D907-9831-378CD0945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F63AF3-D408-6306-01DD-A678019157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3A9A16-22AB-3918-5D1C-E6191A685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F82-ADEB-4647-8461-3DCAF8A4C567}" type="datetimeFigureOut">
              <a:rPr lang="en-US" smtClean="0"/>
              <a:t>3/9/26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AA2E26-C690-6EC9-358C-E9D2525A1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5A9A7F-8D1E-F46B-B936-E560F609D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DA55-D40C-804D-BF48-CEBB74B7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07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694D6-B023-9396-78BC-784EEBF10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03F82E-C9A5-C7DF-9566-EDEE6014D9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93B4E4-ADBA-3AA6-632B-7F984BF337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3F771-9FBC-910D-E111-15E9D9413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F82-ADEB-4647-8461-3DCAF8A4C567}" type="datetimeFigureOut">
              <a:rPr lang="en-US" smtClean="0"/>
              <a:t>3/9/26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C1A7C3-0777-AC20-6849-3815FD904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E8F4CA-AE8D-DBC3-2B48-FAAA4B1A2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DA55-D40C-804D-BF48-CEBB74B7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88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10BE61-B692-E8D7-9700-6D9EED6CF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97833-1701-2182-4180-32B7DF7ADB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07897-5542-3604-9432-9182C1F575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C0F82-ADEB-4647-8461-3DCAF8A4C567}" type="datetimeFigureOut">
              <a:rPr lang="en-US" smtClean="0"/>
              <a:t>3/9/26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6E315-B4FA-92AB-EA4B-14A3B8EDD1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ECAA2-4467-5404-06D7-49B7D9E529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BDA55-D40C-804D-BF48-CEBB74B7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982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93vW5QZilAw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ytimes.com/video/opinion/100000007737321/sexual-assault-military-ernst-gillibrand.html?smid=pl-shar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62ACC43-E07E-04F5-8C9F-573138DC399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868410" y="3974072"/>
            <a:ext cx="3902075" cy="1655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Rape and sexual violence in the ranks</a:t>
            </a:r>
          </a:p>
        </p:txBody>
      </p:sp>
      <p:pic>
        <p:nvPicPr>
          <p:cNvPr id="1026" name="Picture 2" descr="Sexual assault victims have a new advocate: the special victims' counsel |  Article | The United States Army">
            <a:extLst>
              <a:ext uri="{FF2B5EF4-FFF2-40B4-BE49-F238E27FC236}">
                <a16:creationId xmlns:a16="http://schemas.microsoft.com/office/drawing/2014/main" id="{B7B13278-DF54-2FBD-D888-FA4ED04F3A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51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EC02D2-3D75-24CC-A7A1-6CD720F21DF8}"/>
              </a:ext>
            </a:extLst>
          </p:cNvPr>
          <p:cNvSpPr txBox="1"/>
          <p:nvPr/>
        </p:nvSpPr>
        <p:spPr>
          <a:xfrm>
            <a:off x="7868410" y="1975588"/>
            <a:ext cx="6148316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3200" b="1" dirty="0"/>
              <a:t>Sex and the US Military</a:t>
            </a:r>
          </a:p>
          <a:p>
            <a:pPr marL="0" indent="0">
              <a:buNone/>
            </a:pPr>
            <a:endParaRPr lang="en-US" sz="3200" b="1" dirty="0"/>
          </a:p>
          <a:p>
            <a:pPr marL="0" indent="0">
              <a:buNone/>
            </a:pPr>
            <a:r>
              <a:rPr lang="en-US" sz="2800" b="1" dirty="0"/>
              <a:t>Seminar week 9</a:t>
            </a:r>
          </a:p>
          <a:p>
            <a:pPr marL="0" indent="0">
              <a:buNone/>
            </a:pP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460741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1D9CDD-B8E7-41C8-21E5-16796A841159}"/>
              </a:ext>
            </a:extLst>
          </p:cNvPr>
          <p:cNvSpPr txBox="1"/>
          <p:nvPr/>
        </p:nvSpPr>
        <p:spPr>
          <a:xfrm>
            <a:off x="1700411" y="785308"/>
            <a:ext cx="669971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The Tailhook Scandal (1991)</a:t>
            </a:r>
          </a:p>
          <a:p>
            <a:endParaRPr lang="en-US" sz="3200" b="1" dirty="0"/>
          </a:p>
          <a:p>
            <a:r>
              <a:rPr lang="en-US" sz="3200" b="1" i="1" dirty="0"/>
              <a:t>New York Times </a:t>
            </a:r>
            <a:r>
              <a:rPr lang="en-US" sz="3200" b="1" dirty="0"/>
              <a:t>‘Retro Report’ (2014)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2DADD9-63B4-F911-E2BA-E3C258E88AB0}"/>
              </a:ext>
            </a:extLst>
          </p:cNvPr>
          <p:cNvSpPr txBox="1"/>
          <p:nvPr/>
        </p:nvSpPr>
        <p:spPr>
          <a:xfrm>
            <a:off x="1700411" y="1229944"/>
            <a:ext cx="60995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>
                <a:hlinkClick r:id="rId2"/>
              </a:rPr>
              <a:t>https://www.youtube.com/watch?v=93vW5QZilAw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673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8581A-AB8F-38D2-3ED9-AC809133A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356" y="0"/>
            <a:ext cx="10515600" cy="830316"/>
          </a:xfrm>
        </p:spPr>
        <p:txBody>
          <a:bodyPr/>
          <a:lstStyle/>
          <a:p>
            <a:r>
              <a:rPr lang="en-US" b="1" dirty="0"/>
              <a:t>Discussion questions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E162B3-7A56-CE44-DC25-E39365BA7BE4}"/>
              </a:ext>
            </a:extLst>
          </p:cNvPr>
          <p:cNvSpPr txBox="1"/>
          <p:nvPr/>
        </p:nvSpPr>
        <p:spPr>
          <a:xfrm>
            <a:off x="403356" y="816723"/>
            <a:ext cx="11713078" cy="82791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800" dirty="0"/>
              <a:t>What did you find most </a:t>
            </a:r>
            <a:r>
              <a:rPr lang="en-US" sz="2800" b="1" dirty="0"/>
              <a:t>striking, surprising and/or shocking </a:t>
            </a:r>
            <a:r>
              <a:rPr lang="en-US" sz="2800" dirty="0"/>
              <a:t>from the </a:t>
            </a:r>
          </a:p>
          <a:p>
            <a:r>
              <a:rPr lang="en-US" sz="2800" dirty="0"/>
              <a:t>	reading/podcast as you prepared for class and from watching </a:t>
            </a:r>
          </a:p>
          <a:p>
            <a:r>
              <a:rPr lang="en-US" sz="2800" dirty="0"/>
              <a:t>	the </a:t>
            </a:r>
            <a:r>
              <a:rPr lang="en-US" sz="2800" i="1" dirty="0"/>
              <a:t>NYT</a:t>
            </a:r>
            <a:r>
              <a:rPr lang="en-US" sz="2800" dirty="0"/>
              <a:t> Tailhook video?</a:t>
            </a:r>
          </a:p>
          <a:p>
            <a:endParaRPr lang="en-US" sz="2800" dirty="0"/>
          </a:p>
          <a:p>
            <a:pPr marL="514350" indent="-514350">
              <a:buAutoNum type="arabicPeriod" startAt="2"/>
            </a:pPr>
            <a:r>
              <a:rPr lang="en-US" sz="2800" dirty="0"/>
              <a:t>Why has sexual assault been </a:t>
            </a:r>
            <a:r>
              <a:rPr lang="en-US" sz="2800" b="1" dirty="0"/>
              <a:t>so pervasive </a:t>
            </a:r>
            <a:r>
              <a:rPr lang="en-US" sz="2800" dirty="0"/>
              <a:t>in the US armed forces? What do </a:t>
            </a:r>
          </a:p>
          <a:p>
            <a:r>
              <a:rPr lang="en-US" sz="2800" dirty="0"/>
              <a:t>	you think is least well understood about this issue?</a:t>
            </a:r>
          </a:p>
          <a:p>
            <a:endParaRPr lang="en-US" sz="2800" dirty="0"/>
          </a:p>
          <a:p>
            <a:r>
              <a:rPr lang="en-US" sz="2800" dirty="0"/>
              <a:t>3.    Do you anticipate that the </a:t>
            </a:r>
            <a:r>
              <a:rPr lang="en-US" sz="2800" b="1" dirty="0"/>
              <a:t>2023 reform </a:t>
            </a:r>
            <a:r>
              <a:rPr lang="en-US" sz="2800" dirty="0"/>
              <a:t>of the military judicial system will: </a:t>
            </a:r>
          </a:p>
          <a:p>
            <a:r>
              <a:rPr lang="en-US" sz="2800" dirty="0"/>
              <a:t>	(a) lower rates of sexual violence</a:t>
            </a:r>
          </a:p>
          <a:p>
            <a:r>
              <a:rPr lang="en-US" sz="2800" dirty="0"/>
              <a:t>	(b) increase the number of sexual assaults/rapes reported </a:t>
            </a:r>
          </a:p>
          <a:p>
            <a:r>
              <a:rPr lang="en-US" sz="2800" dirty="0"/>
              <a:t>	(c) increase conviction rates? </a:t>
            </a:r>
          </a:p>
          <a:p>
            <a:endParaRPr lang="en-US" sz="2800" dirty="0"/>
          </a:p>
          <a:p>
            <a:pPr marL="514350" indent="-514350">
              <a:buAutoNum type="arabicPeriod" startAt="4"/>
            </a:pPr>
            <a:r>
              <a:rPr lang="en-US" sz="2800" dirty="0"/>
              <a:t>Do you think the military is capable of </a:t>
            </a:r>
            <a:r>
              <a:rPr lang="en-US" sz="2800" b="1" dirty="0"/>
              <a:t>meaningful institutional change</a:t>
            </a:r>
            <a:r>
              <a:rPr lang="en-US" sz="2800" dirty="0"/>
              <a:t>?</a:t>
            </a:r>
          </a:p>
          <a:p>
            <a:r>
              <a:rPr lang="en-US" sz="2800" dirty="0"/>
              <a:t>	If so, what would be required to bring that about?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 </a:t>
            </a:r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34665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293A558-1A10-4FF6-30E5-FE7230D9E1F6}"/>
              </a:ext>
            </a:extLst>
          </p:cNvPr>
          <p:cNvSpPr txBox="1"/>
          <p:nvPr/>
        </p:nvSpPr>
        <p:spPr>
          <a:xfrm>
            <a:off x="1663016" y="2454194"/>
            <a:ext cx="7690846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i="1" dirty="0"/>
              <a:t>NYT</a:t>
            </a:r>
            <a:r>
              <a:rPr lang="en-US" sz="3200" dirty="0"/>
              <a:t> ‘Chain of Command’ video (2021)</a:t>
            </a:r>
          </a:p>
          <a:p>
            <a:endParaRPr lang="en-US" sz="3200" dirty="0"/>
          </a:p>
          <a:p>
            <a:r>
              <a:rPr lang="en-US" dirty="0">
                <a:hlinkClick r:id="rId2"/>
              </a:rPr>
              <a:t>https://www.nytimes.com/video/opinion/100000007737321/sexual-assault-military-ernst-gillibrand.html?smid=pl-share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17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207</Words>
  <Application>Microsoft Macintosh PowerPoint</Application>
  <PresentationFormat>Widescreen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Discussion questions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 and the US military</dc:title>
  <dc:creator>Carruthers, Susan</dc:creator>
  <cp:lastModifiedBy>Carruthers, Susan</cp:lastModifiedBy>
  <cp:revision>7</cp:revision>
  <dcterms:created xsi:type="dcterms:W3CDTF">2023-11-29T11:11:19Z</dcterms:created>
  <dcterms:modified xsi:type="dcterms:W3CDTF">2026-03-09T10:54:06Z</dcterms:modified>
</cp:coreProperties>
</file>