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3" r:id="rId2"/>
    <p:sldId id="264" r:id="rId3"/>
    <p:sldId id="267" r:id="rId4"/>
    <p:sldId id="265" r:id="rId5"/>
    <p:sldId id="262" r:id="rId6"/>
    <p:sldId id="273" r:id="rId7"/>
    <p:sldId id="277" r:id="rId8"/>
    <p:sldId id="276" r:id="rId9"/>
    <p:sldId id="270" r:id="rId10"/>
    <p:sldId id="271" r:id="rId11"/>
    <p:sldId id="269" r:id="rId12"/>
    <p:sldId id="258" r:id="rId13"/>
    <p:sldId id="259" r:id="rId14"/>
    <p:sldId id="257" r:id="rId15"/>
    <p:sldId id="272" r:id="rId16"/>
    <p:sldId id="274" r:id="rId17"/>
    <p:sldId id="275" r:id="rId18"/>
    <p:sldId id="260" r:id="rId19"/>
    <p:sldId id="261" r:id="rId20"/>
    <p:sldId id="256" r:id="rId21"/>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FE0E9"/>
    <a:srgbClr val="282728"/>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50" d="100"/>
          <a:sy n="50" d="100"/>
        </p:scale>
        <p:origin x="-2024"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n-US"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AF8CCE43-EE73-6A4E-B3E8-C584DD31911D}" type="datetimeFigureOut">
              <a:rPr lang="es-ES" smtClean="0"/>
              <a:t>20/11/19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909A2B40-ADDE-D040-B573-4F639DEA4349}" type="slidenum">
              <a:rPr lang="es-ES" smtClean="0"/>
              <a:t>‹Nr.›</a:t>
            </a:fld>
            <a:endParaRPr lang="es-ES"/>
          </a:p>
        </p:txBody>
      </p:sp>
    </p:spTree>
    <p:extLst>
      <p:ext uri="{BB962C8B-B14F-4D97-AF65-F5344CB8AC3E}">
        <p14:creationId xmlns:p14="http://schemas.microsoft.com/office/powerpoint/2010/main" val="28284008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n-US" smtClean="0"/>
              <a:t>Haga clic para modificar el estilo de texto del patrón</a:t>
            </a:r>
          </a:p>
          <a:p>
            <a:pPr lvl="1"/>
            <a:r>
              <a:rPr lang="en-US" smtClean="0"/>
              <a:t>Segundo nivel</a:t>
            </a:r>
          </a:p>
          <a:p>
            <a:pPr lvl="2"/>
            <a:r>
              <a:rPr lang="en-US" smtClean="0"/>
              <a:t>Tercer nivel</a:t>
            </a:r>
          </a:p>
          <a:p>
            <a:pPr lvl="3"/>
            <a:r>
              <a:rPr lang="en-US" smtClean="0"/>
              <a:t>Cuarto nivel</a:t>
            </a:r>
          </a:p>
          <a:p>
            <a:pPr lvl="4"/>
            <a:r>
              <a:rPr lang="en-US" smtClean="0"/>
              <a:t>Quinto nivel</a:t>
            </a:r>
            <a:endParaRPr lang="es-ES"/>
          </a:p>
        </p:txBody>
      </p:sp>
      <p:sp>
        <p:nvSpPr>
          <p:cNvPr id="4" name="Marcador de fecha 3"/>
          <p:cNvSpPr>
            <a:spLocks noGrp="1"/>
          </p:cNvSpPr>
          <p:nvPr>
            <p:ph type="dt" sz="half" idx="10"/>
          </p:nvPr>
        </p:nvSpPr>
        <p:spPr/>
        <p:txBody>
          <a:bodyPr/>
          <a:lstStyle/>
          <a:p>
            <a:fld id="{AF8CCE43-EE73-6A4E-B3E8-C584DD31911D}" type="datetimeFigureOut">
              <a:rPr lang="es-ES" smtClean="0"/>
              <a:t>20/11/19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909A2B40-ADDE-D040-B573-4F639DEA4349}" type="slidenum">
              <a:rPr lang="es-ES" smtClean="0"/>
              <a:t>‹Nr.›</a:t>
            </a:fld>
            <a:endParaRPr lang="es-ES"/>
          </a:p>
        </p:txBody>
      </p:sp>
    </p:spTree>
    <p:extLst>
      <p:ext uri="{BB962C8B-B14F-4D97-AF65-F5344CB8AC3E}">
        <p14:creationId xmlns:p14="http://schemas.microsoft.com/office/powerpoint/2010/main" val="38177643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n-US"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n-US" smtClean="0"/>
              <a:t>Haga clic para modificar el estilo de texto del patrón</a:t>
            </a:r>
          </a:p>
          <a:p>
            <a:pPr lvl="1"/>
            <a:r>
              <a:rPr lang="en-US" smtClean="0"/>
              <a:t>Segundo nivel</a:t>
            </a:r>
          </a:p>
          <a:p>
            <a:pPr lvl="2"/>
            <a:r>
              <a:rPr lang="en-US" smtClean="0"/>
              <a:t>Tercer nivel</a:t>
            </a:r>
          </a:p>
          <a:p>
            <a:pPr lvl="3"/>
            <a:r>
              <a:rPr lang="en-US" smtClean="0"/>
              <a:t>Cuarto nivel</a:t>
            </a:r>
          </a:p>
          <a:p>
            <a:pPr lvl="4"/>
            <a:r>
              <a:rPr lang="en-US" smtClean="0"/>
              <a:t>Quinto nivel</a:t>
            </a:r>
            <a:endParaRPr lang="es-ES"/>
          </a:p>
        </p:txBody>
      </p:sp>
      <p:sp>
        <p:nvSpPr>
          <p:cNvPr id="4" name="Marcador de fecha 3"/>
          <p:cNvSpPr>
            <a:spLocks noGrp="1"/>
          </p:cNvSpPr>
          <p:nvPr>
            <p:ph type="dt" sz="half" idx="10"/>
          </p:nvPr>
        </p:nvSpPr>
        <p:spPr/>
        <p:txBody>
          <a:bodyPr/>
          <a:lstStyle/>
          <a:p>
            <a:fld id="{AF8CCE43-EE73-6A4E-B3E8-C584DD31911D}" type="datetimeFigureOut">
              <a:rPr lang="es-ES" smtClean="0"/>
              <a:t>20/11/19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909A2B40-ADDE-D040-B573-4F639DEA4349}" type="slidenum">
              <a:rPr lang="es-ES" smtClean="0"/>
              <a:t>‹Nr.›</a:t>
            </a:fld>
            <a:endParaRPr lang="es-ES"/>
          </a:p>
        </p:txBody>
      </p:sp>
    </p:spTree>
    <p:extLst>
      <p:ext uri="{BB962C8B-B14F-4D97-AF65-F5344CB8AC3E}">
        <p14:creationId xmlns:p14="http://schemas.microsoft.com/office/powerpoint/2010/main" val="24070038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smtClean="0"/>
              <a:t>Clic para editar título</a:t>
            </a:r>
            <a:endParaRPr lang="es-ES"/>
          </a:p>
        </p:txBody>
      </p:sp>
      <p:sp>
        <p:nvSpPr>
          <p:cNvPr id="3" name="Marcador de contenido 2"/>
          <p:cNvSpPr>
            <a:spLocks noGrp="1"/>
          </p:cNvSpPr>
          <p:nvPr>
            <p:ph idx="1"/>
          </p:nvPr>
        </p:nvSpPr>
        <p:spPr/>
        <p:txBody>
          <a:bodyPr/>
          <a:lstStyle/>
          <a:p>
            <a:pPr lvl="0"/>
            <a:r>
              <a:rPr lang="en-US" smtClean="0"/>
              <a:t>Haga clic para modificar el estilo de texto del patrón</a:t>
            </a:r>
          </a:p>
          <a:p>
            <a:pPr lvl="1"/>
            <a:r>
              <a:rPr lang="en-US" smtClean="0"/>
              <a:t>Segundo nivel</a:t>
            </a:r>
          </a:p>
          <a:p>
            <a:pPr lvl="2"/>
            <a:r>
              <a:rPr lang="en-US" smtClean="0"/>
              <a:t>Tercer nivel</a:t>
            </a:r>
          </a:p>
          <a:p>
            <a:pPr lvl="3"/>
            <a:r>
              <a:rPr lang="en-US" smtClean="0"/>
              <a:t>Cuarto nivel</a:t>
            </a:r>
          </a:p>
          <a:p>
            <a:pPr lvl="4"/>
            <a:r>
              <a:rPr lang="en-US" smtClean="0"/>
              <a:t>Quinto nivel</a:t>
            </a:r>
            <a:endParaRPr lang="es-ES"/>
          </a:p>
        </p:txBody>
      </p:sp>
      <p:sp>
        <p:nvSpPr>
          <p:cNvPr id="4" name="Marcador de fecha 3"/>
          <p:cNvSpPr>
            <a:spLocks noGrp="1"/>
          </p:cNvSpPr>
          <p:nvPr>
            <p:ph type="dt" sz="half" idx="10"/>
          </p:nvPr>
        </p:nvSpPr>
        <p:spPr/>
        <p:txBody>
          <a:bodyPr/>
          <a:lstStyle/>
          <a:p>
            <a:fld id="{AF8CCE43-EE73-6A4E-B3E8-C584DD31911D}" type="datetimeFigureOut">
              <a:rPr lang="es-ES" smtClean="0"/>
              <a:t>20/11/19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909A2B40-ADDE-D040-B573-4F639DEA4349}" type="slidenum">
              <a:rPr lang="es-ES" smtClean="0"/>
              <a:t>‹Nr.›</a:t>
            </a:fld>
            <a:endParaRPr lang="es-ES"/>
          </a:p>
        </p:txBody>
      </p:sp>
    </p:spTree>
    <p:extLst>
      <p:ext uri="{BB962C8B-B14F-4D97-AF65-F5344CB8AC3E}">
        <p14:creationId xmlns:p14="http://schemas.microsoft.com/office/powerpoint/2010/main" val="2635538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n-US"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Haga clic para modificar el estilo de texto del patrón</a:t>
            </a:r>
          </a:p>
        </p:txBody>
      </p:sp>
      <p:sp>
        <p:nvSpPr>
          <p:cNvPr id="4" name="Marcador de fecha 3"/>
          <p:cNvSpPr>
            <a:spLocks noGrp="1"/>
          </p:cNvSpPr>
          <p:nvPr>
            <p:ph type="dt" sz="half" idx="10"/>
          </p:nvPr>
        </p:nvSpPr>
        <p:spPr/>
        <p:txBody>
          <a:bodyPr/>
          <a:lstStyle/>
          <a:p>
            <a:fld id="{AF8CCE43-EE73-6A4E-B3E8-C584DD31911D}" type="datetimeFigureOut">
              <a:rPr lang="es-ES" smtClean="0"/>
              <a:t>20/11/19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909A2B40-ADDE-D040-B573-4F639DEA4349}" type="slidenum">
              <a:rPr lang="es-ES" smtClean="0"/>
              <a:t>‹Nr.›</a:t>
            </a:fld>
            <a:endParaRPr lang="es-ES"/>
          </a:p>
        </p:txBody>
      </p:sp>
    </p:spTree>
    <p:extLst>
      <p:ext uri="{BB962C8B-B14F-4D97-AF65-F5344CB8AC3E}">
        <p14:creationId xmlns:p14="http://schemas.microsoft.com/office/powerpoint/2010/main" val="156888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smtClean="0"/>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Haga clic para modificar el estilo de texto del patrón</a:t>
            </a:r>
          </a:p>
          <a:p>
            <a:pPr lvl="1"/>
            <a:r>
              <a:rPr lang="en-US" smtClean="0"/>
              <a:t>Segundo nivel</a:t>
            </a:r>
          </a:p>
          <a:p>
            <a:pPr lvl="2"/>
            <a:r>
              <a:rPr lang="en-US" smtClean="0"/>
              <a:t>Tercer nivel</a:t>
            </a:r>
          </a:p>
          <a:p>
            <a:pPr lvl="3"/>
            <a:r>
              <a:rPr lang="en-US" smtClean="0"/>
              <a:t>Cuarto nivel</a:t>
            </a:r>
          </a:p>
          <a:p>
            <a:pPr lvl="4"/>
            <a:r>
              <a:rPr lang="en-US"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Haga clic para modificar el estilo de texto del patrón</a:t>
            </a:r>
          </a:p>
          <a:p>
            <a:pPr lvl="1"/>
            <a:r>
              <a:rPr lang="en-US" smtClean="0"/>
              <a:t>Segundo nivel</a:t>
            </a:r>
          </a:p>
          <a:p>
            <a:pPr lvl="2"/>
            <a:r>
              <a:rPr lang="en-US" smtClean="0"/>
              <a:t>Tercer nivel</a:t>
            </a:r>
          </a:p>
          <a:p>
            <a:pPr lvl="3"/>
            <a:r>
              <a:rPr lang="en-US" smtClean="0"/>
              <a:t>Cuarto nivel</a:t>
            </a:r>
          </a:p>
          <a:p>
            <a:pPr lvl="4"/>
            <a:r>
              <a:rPr lang="en-US" smtClean="0"/>
              <a:t>Quinto nivel</a:t>
            </a:r>
            <a:endParaRPr lang="es-ES"/>
          </a:p>
        </p:txBody>
      </p:sp>
      <p:sp>
        <p:nvSpPr>
          <p:cNvPr id="5" name="Marcador de fecha 4"/>
          <p:cNvSpPr>
            <a:spLocks noGrp="1"/>
          </p:cNvSpPr>
          <p:nvPr>
            <p:ph type="dt" sz="half" idx="10"/>
          </p:nvPr>
        </p:nvSpPr>
        <p:spPr/>
        <p:txBody>
          <a:bodyPr/>
          <a:lstStyle/>
          <a:p>
            <a:fld id="{AF8CCE43-EE73-6A4E-B3E8-C584DD31911D}" type="datetimeFigureOut">
              <a:rPr lang="es-ES" smtClean="0"/>
              <a:t>20/11/19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909A2B40-ADDE-D040-B573-4F639DEA4349}" type="slidenum">
              <a:rPr lang="es-ES" smtClean="0"/>
              <a:t>‹Nr.›</a:t>
            </a:fld>
            <a:endParaRPr lang="es-ES"/>
          </a:p>
        </p:txBody>
      </p:sp>
    </p:spTree>
    <p:extLst>
      <p:ext uri="{BB962C8B-B14F-4D97-AF65-F5344CB8AC3E}">
        <p14:creationId xmlns:p14="http://schemas.microsoft.com/office/powerpoint/2010/main" val="95567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n-US"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Haga clic para modificar el estilo de texto del patrón</a:t>
            </a:r>
          </a:p>
          <a:p>
            <a:pPr lvl="1"/>
            <a:r>
              <a:rPr lang="en-US" smtClean="0"/>
              <a:t>Segundo nivel</a:t>
            </a:r>
          </a:p>
          <a:p>
            <a:pPr lvl="2"/>
            <a:r>
              <a:rPr lang="en-US" smtClean="0"/>
              <a:t>Tercer nivel</a:t>
            </a:r>
          </a:p>
          <a:p>
            <a:pPr lvl="3"/>
            <a:r>
              <a:rPr lang="en-US" smtClean="0"/>
              <a:t>Cuarto nivel</a:t>
            </a:r>
          </a:p>
          <a:p>
            <a:pPr lvl="4"/>
            <a:r>
              <a:rPr lang="en-US"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Haga clic para modificar el estilo de texto del patrón</a:t>
            </a:r>
          </a:p>
          <a:p>
            <a:pPr lvl="1"/>
            <a:r>
              <a:rPr lang="en-US" smtClean="0"/>
              <a:t>Segundo nivel</a:t>
            </a:r>
          </a:p>
          <a:p>
            <a:pPr lvl="2"/>
            <a:r>
              <a:rPr lang="en-US" smtClean="0"/>
              <a:t>Tercer nivel</a:t>
            </a:r>
          </a:p>
          <a:p>
            <a:pPr lvl="3"/>
            <a:r>
              <a:rPr lang="en-US" smtClean="0"/>
              <a:t>Cuarto nivel</a:t>
            </a:r>
          </a:p>
          <a:p>
            <a:pPr lvl="4"/>
            <a:r>
              <a:rPr lang="en-US" smtClean="0"/>
              <a:t>Quinto nivel</a:t>
            </a:r>
            <a:endParaRPr lang="es-ES"/>
          </a:p>
        </p:txBody>
      </p:sp>
      <p:sp>
        <p:nvSpPr>
          <p:cNvPr id="7" name="Marcador de fecha 6"/>
          <p:cNvSpPr>
            <a:spLocks noGrp="1"/>
          </p:cNvSpPr>
          <p:nvPr>
            <p:ph type="dt" sz="half" idx="10"/>
          </p:nvPr>
        </p:nvSpPr>
        <p:spPr/>
        <p:txBody>
          <a:bodyPr/>
          <a:lstStyle/>
          <a:p>
            <a:fld id="{AF8CCE43-EE73-6A4E-B3E8-C584DD31911D}" type="datetimeFigureOut">
              <a:rPr lang="es-ES" smtClean="0"/>
              <a:t>20/11/19</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909A2B40-ADDE-D040-B573-4F639DEA4349}" type="slidenum">
              <a:rPr lang="es-ES" smtClean="0"/>
              <a:t>‹Nr.›</a:t>
            </a:fld>
            <a:endParaRPr lang="es-ES"/>
          </a:p>
        </p:txBody>
      </p:sp>
    </p:spTree>
    <p:extLst>
      <p:ext uri="{BB962C8B-B14F-4D97-AF65-F5344CB8AC3E}">
        <p14:creationId xmlns:p14="http://schemas.microsoft.com/office/powerpoint/2010/main" val="39396564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smtClean="0"/>
              <a:t>Clic para editar título</a:t>
            </a:r>
            <a:endParaRPr lang="es-ES"/>
          </a:p>
        </p:txBody>
      </p:sp>
      <p:sp>
        <p:nvSpPr>
          <p:cNvPr id="3" name="Marcador de fecha 2"/>
          <p:cNvSpPr>
            <a:spLocks noGrp="1"/>
          </p:cNvSpPr>
          <p:nvPr>
            <p:ph type="dt" sz="half" idx="10"/>
          </p:nvPr>
        </p:nvSpPr>
        <p:spPr/>
        <p:txBody>
          <a:bodyPr/>
          <a:lstStyle/>
          <a:p>
            <a:fld id="{AF8CCE43-EE73-6A4E-B3E8-C584DD31911D}" type="datetimeFigureOut">
              <a:rPr lang="es-ES" smtClean="0"/>
              <a:t>20/11/19</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909A2B40-ADDE-D040-B573-4F639DEA4349}" type="slidenum">
              <a:rPr lang="es-ES" smtClean="0"/>
              <a:t>‹Nr.›</a:t>
            </a:fld>
            <a:endParaRPr lang="es-ES"/>
          </a:p>
        </p:txBody>
      </p:sp>
    </p:spTree>
    <p:extLst>
      <p:ext uri="{BB962C8B-B14F-4D97-AF65-F5344CB8AC3E}">
        <p14:creationId xmlns:p14="http://schemas.microsoft.com/office/powerpoint/2010/main" val="11280049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AF8CCE43-EE73-6A4E-B3E8-C584DD31911D}" type="datetimeFigureOut">
              <a:rPr lang="es-ES" smtClean="0"/>
              <a:t>20/11/19</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909A2B40-ADDE-D040-B573-4F639DEA4349}" type="slidenum">
              <a:rPr lang="es-ES" smtClean="0"/>
              <a:t>‹Nr.›</a:t>
            </a:fld>
            <a:endParaRPr lang="es-ES"/>
          </a:p>
        </p:txBody>
      </p:sp>
    </p:spTree>
    <p:extLst>
      <p:ext uri="{BB962C8B-B14F-4D97-AF65-F5344CB8AC3E}">
        <p14:creationId xmlns:p14="http://schemas.microsoft.com/office/powerpoint/2010/main" val="3551971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n-US"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Haga clic para modificar el estilo de texto del patrón</a:t>
            </a:r>
          </a:p>
          <a:p>
            <a:pPr lvl="1"/>
            <a:r>
              <a:rPr lang="en-US" smtClean="0"/>
              <a:t>Segundo nivel</a:t>
            </a:r>
          </a:p>
          <a:p>
            <a:pPr lvl="2"/>
            <a:r>
              <a:rPr lang="en-US" smtClean="0"/>
              <a:t>Tercer nivel</a:t>
            </a:r>
          </a:p>
          <a:p>
            <a:pPr lvl="3"/>
            <a:r>
              <a:rPr lang="en-US" smtClean="0"/>
              <a:t>Cuarto nivel</a:t>
            </a:r>
          </a:p>
          <a:p>
            <a:pPr lvl="4"/>
            <a:r>
              <a:rPr lang="en-US"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Haga clic para modificar el estilo de texto del patrón</a:t>
            </a:r>
          </a:p>
        </p:txBody>
      </p:sp>
      <p:sp>
        <p:nvSpPr>
          <p:cNvPr id="5" name="Marcador de fecha 4"/>
          <p:cNvSpPr>
            <a:spLocks noGrp="1"/>
          </p:cNvSpPr>
          <p:nvPr>
            <p:ph type="dt" sz="half" idx="10"/>
          </p:nvPr>
        </p:nvSpPr>
        <p:spPr/>
        <p:txBody>
          <a:bodyPr/>
          <a:lstStyle/>
          <a:p>
            <a:fld id="{AF8CCE43-EE73-6A4E-B3E8-C584DD31911D}" type="datetimeFigureOut">
              <a:rPr lang="es-ES" smtClean="0"/>
              <a:t>20/11/19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909A2B40-ADDE-D040-B573-4F639DEA4349}" type="slidenum">
              <a:rPr lang="es-ES" smtClean="0"/>
              <a:t>‹Nr.›</a:t>
            </a:fld>
            <a:endParaRPr lang="es-ES"/>
          </a:p>
        </p:txBody>
      </p:sp>
    </p:spTree>
    <p:extLst>
      <p:ext uri="{BB962C8B-B14F-4D97-AF65-F5344CB8AC3E}">
        <p14:creationId xmlns:p14="http://schemas.microsoft.com/office/powerpoint/2010/main" val="20860880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n-US"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Haga clic para modificar el estilo de texto del patrón</a:t>
            </a:r>
          </a:p>
        </p:txBody>
      </p:sp>
      <p:sp>
        <p:nvSpPr>
          <p:cNvPr id="5" name="Marcador de fecha 4"/>
          <p:cNvSpPr>
            <a:spLocks noGrp="1"/>
          </p:cNvSpPr>
          <p:nvPr>
            <p:ph type="dt" sz="half" idx="10"/>
          </p:nvPr>
        </p:nvSpPr>
        <p:spPr/>
        <p:txBody>
          <a:bodyPr/>
          <a:lstStyle/>
          <a:p>
            <a:fld id="{AF8CCE43-EE73-6A4E-B3E8-C584DD31911D}" type="datetimeFigureOut">
              <a:rPr lang="es-ES" smtClean="0"/>
              <a:t>20/11/19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909A2B40-ADDE-D040-B573-4F639DEA4349}" type="slidenum">
              <a:rPr lang="es-ES" smtClean="0"/>
              <a:t>‹Nr.›</a:t>
            </a:fld>
            <a:endParaRPr lang="es-ES"/>
          </a:p>
        </p:txBody>
      </p:sp>
    </p:spTree>
    <p:extLst>
      <p:ext uri="{BB962C8B-B14F-4D97-AF65-F5344CB8AC3E}">
        <p14:creationId xmlns:p14="http://schemas.microsoft.com/office/powerpoint/2010/main" val="390743169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282728"/>
        </a:solid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Haga clic para modificar el estilo de texto del patrón</a:t>
            </a:r>
          </a:p>
          <a:p>
            <a:pPr lvl="1"/>
            <a:r>
              <a:rPr lang="en-US" smtClean="0"/>
              <a:t>Segundo nivel</a:t>
            </a:r>
          </a:p>
          <a:p>
            <a:pPr lvl="2"/>
            <a:r>
              <a:rPr lang="en-US" smtClean="0"/>
              <a:t>Tercer nivel</a:t>
            </a:r>
          </a:p>
          <a:p>
            <a:pPr lvl="3"/>
            <a:r>
              <a:rPr lang="en-US" smtClean="0"/>
              <a:t>Cuarto nivel</a:t>
            </a:r>
          </a:p>
          <a:p>
            <a:pPr lvl="4"/>
            <a:r>
              <a:rPr lang="en-US" smtClean="0"/>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8CCE43-EE73-6A4E-B3E8-C584DD31911D}" type="datetimeFigureOut">
              <a:rPr lang="es-ES" smtClean="0"/>
              <a:t>20/11/19</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9A2B40-ADDE-D040-B573-4F639DEA4349}" type="slidenum">
              <a:rPr lang="es-ES" smtClean="0"/>
              <a:t>‹Nr.›</a:t>
            </a:fld>
            <a:endParaRPr lang="es-ES"/>
          </a:p>
        </p:txBody>
      </p:sp>
    </p:spTree>
    <p:extLst>
      <p:ext uri="{BB962C8B-B14F-4D97-AF65-F5344CB8AC3E}">
        <p14:creationId xmlns:p14="http://schemas.microsoft.com/office/powerpoint/2010/main" val="4959416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g"/></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watch?v=PVBUY2jEULA" TargetMode="External"/><Relationship Id="rId4" Type="http://schemas.openxmlformats.org/officeDocument/2006/relationships/hyperlink" Target="https://www.youtube.com/watch?v=z7WZwYzn1Zw" TargetMode="External"/><Relationship Id="rId5" Type="http://schemas.openxmlformats.org/officeDocument/2006/relationships/hyperlink" Target="https://www.youtube.com/watch?v=B1wZPZ2-tNc" TargetMode="External"/><Relationship Id="rId1" Type="http://schemas.openxmlformats.org/officeDocument/2006/relationships/slideLayout" Target="../slideLayouts/slideLayout2.xml"/><Relationship Id="rId2" Type="http://schemas.openxmlformats.org/officeDocument/2006/relationships/hyperlink" Target="https://www.youtube.com/watch?v=k47BFePixPM"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6.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 Id="rId3" Type="http://schemas.openxmlformats.org/officeDocument/2006/relationships/image" Target="../media/image6.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Image 51.jpg"/>
          <p:cNvPicPr>
            <a:picLocks noChangeAspect="1"/>
          </p:cNvPicPr>
          <p:nvPr/>
        </p:nvPicPr>
        <p:blipFill rotWithShape="1">
          <a:blip r:embed="rId2">
            <a:extLst>
              <a:ext uri="{28A0092B-C50C-407E-A947-70E740481C1C}">
                <a14:useLocalDpi xmlns:a14="http://schemas.microsoft.com/office/drawing/2010/main" val="0"/>
              </a:ext>
            </a:extLst>
          </a:blip>
          <a:srcRect t="3590"/>
          <a:stretch/>
        </p:blipFill>
        <p:spPr>
          <a:xfrm>
            <a:off x="142934" y="130084"/>
            <a:ext cx="8858132" cy="6633847"/>
          </a:xfrm>
          <a:prstGeom prst="rect">
            <a:avLst/>
          </a:prstGeom>
        </p:spPr>
      </p:pic>
      <p:sp>
        <p:nvSpPr>
          <p:cNvPr id="2" name="Rectángulo 1"/>
          <p:cNvSpPr/>
          <p:nvPr/>
        </p:nvSpPr>
        <p:spPr>
          <a:xfrm>
            <a:off x="1116823" y="653366"/>
            <a:ext cx="7004847" cy="707886"/>
          </a:xfrm>
          <a:prstGeom prst="rect">
            <a:avLst/>
          </a:prstGeom>
        </p:spPr>
        <p:txBody>
          <a:bodyPr wrap="none">
            <a:spAutoFit/>
          </a:bodyPr>
          <a:lstStyle/>
          <a:p>
            <a:pPr algn="ctr"/>
            <a:r>
              <a:rPr lang="en-GB" sz="4000" i="1" dirty="0">
                <a:solidFill>
                  <a:schemeClr val="bg1"/>
                </a:solidFill>
                <a:latin typeface="Avenir Light"/>
                <a:cs typeface="Avenir Light"/>
              </a:rPr>
              <a:t>Week </a:t>
            </a:r>
            <a:r>
              <a:rPr lang="en-GB" sz="4000" i="1" dirty="0" smtClean="0">
                <a:solidFill>
                  <a:schemeClr val="bg1"/>
                </a:solidFill>
                <a:latin typeface="Avenir Light"/>
                <a:cs typeface="Avenir Light"/>
              </a:rPr>
              <a:t>7: </a:t>
            </a:r>
            <a:r>
              <a:rPr lang="en-GB" sz="4000" i="1" dirty="0">
                <a:solidFill>
                  <a:schemeClr val="bg1"/>
                </a:solidFill>
                <a:latin typeface="Avenir Light"/>
                <a:cs typeface="Avenir Light"/>
              </a:rPr>
              <a:t>Ceremony and Ritual</a:t>
            </a:r>
          </a:p>
        </p:txBody>
      </p:sp>
    </p:spTree>
    <p:extLst>
      <p:ext uri="{BB962C8B-B14F-4D97-AF65-F5344CB8AC3E}">
        <p14:creationId xmlns:p14="http://schemas.microsoft.com/office/powerpoint/2010/main" val="60575022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Corpus Christi.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54610" y="575240"/>
            <a:ext cx="5234780" cy="5211462"/>
          </a:xfrm>
          <a:prstGeom prst="rect">
            <a:avLst/>
          </a:prstGeom>
        </p:spPr>
      </p:pic>
    </p:spTree>
    <p:extLst>
      <p:ext uri="{BB962C8B-B14F-4D97-AF65-F5344CB8AC3E}">
        <p14:creationId xmlns:p14="http://schemas.microsoft.com/office/powerpoint/2010/main" val="208988253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MG_4929.JPG"/>
          <p:cNvPicPr>
            <a:picLocks noChangeAspect="1"/>
          </p:cNvPicPr>
          <p:nvPr/>
        </p:nvPicPr>
        <p:blipFill rotWithShape="1">
          <a:blip r:embed="rId2">
            <a:extLst>
              <a:ext uri="{28A0092B-C50C-407E-A947-70E740481C1C}">
                <a14:useLocalDpi xmlns:a14="http://schemas.microsoft.com/office/drawing/2010/main" val="0"/>
              </a:ext>
            </a:extLst>
          </a:blip>
          <a:srcRect l="4051" t="18129" r="6257" b="17840"/>
          <a:stretch/>
        </p:blipFill>
        <p:spPr>
          <a:xfrm>
            <a:off x="471255" y="1243302"/>
            <a:ext cx="8201490" cy="4391236"/>
          </a:xfrm>
          <a:prstGeom prst="rect">
            <a:avLst/>
          </a:prstGeom>
        </p:spPr>
      </p:pic>
    </p:spTree>
    <p:extLst>
      <p:ext uri="{BB962C8B-B14F-4D97-AF65-F5344CB8AC3E}">
        <p14:creationId xmlns:p14="http://schemas.microsoft.com/office/powerpoint/2010/main" val="408474088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potosi_base_.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81000"/>
            <a:ext cx="9144000" cy="6075748"/>
          </a:xfrm>
          <a:prstGeom prst="rect">
            <a:avLst/>
          </a:prstGeom>
        </p:spPr>
      </p:pic>
    </p:spTree>
    <p:extLst>
      <p:ext uri="{BB962C8B-B14F-4D97-AF65-F5344CB8AC3E}">
        <p14:creationId xmlns:p14="http://schemas.microsoft.com/office/powerpoint/2010/main" val="303060470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Potosi6.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3039" y="0"/>
            <a:ext cx="6858000" cy="6858000"/>
          </a:xfrm>
          <a:prstGeom prst="rect">
            <a:avLst/>
          </a:prstGeom>
        </p:spPr>
      </p:pic>
    </p:spTree>
    <p:extLst>
      <p:ext uri="{BB962C8B-B14F-4D97-AF65-F5344CB8AC3E}">
        <p14:creationId xmlns:p14="http://schemas.microsoft.com/office/powerpoint/2010/main" val="288557944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cuzco exvot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336254"/>
          </a:xfrm>
          <a:prstGeom prst="rect">
            <a:avLst/>
          </a:prstGeom>
        </p:spPr>
      </p:pic>
    </p:spTree>
    <p:extLst>
      <p:ext uri="{BB962C8B-B14F-4D97-AF65-F5344CB8AC3E}">
        <p14:creationId xmlns:p14="http://schemas.microsoft.com/office/powerpoint/2010/main" val="163064015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berrugueteauto.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2060" y="23517"/>
            <a:ext cx="4087848" cy="6655170"/>
          </a:xfrm>
          <a:prstGeom prst="rect">
            <a:avLst/>
          </a:prstGeom>
          <a:ln>
            <a:solidFill>
              <a:srgbClr val="262626"/>
            </a:solidFill>
          </a:ln>
        </p:spPr>
      </p:pic>
      <p:sp>
        <p:nvSpPr>
          <p:cNvPr id="2" name="CuadroTexto 1"/>
          <p:cNvSpPr txBox="1"/>
          <p:nvPr/>
        </p:nvSpPr>
        <p:spPr>
          <a:xfrm>
            <a:off x="5588000" y="2870200"/>
            <a:ext cx="2620695" cy="677108"/>
          </a:xfrm>
          <a:prstGeom prst="rect">
            <a:avLst/>
          </a:prstGeom>
          <a:noFill/>
        </p:spPr>
        <p:txBody>
          <a:bodyPr wrap="none" rtlCol="0">
            <a:spAutoFit/>
          </a:bodyPr>
          <a:lstStyle/>
          <a:p>
            <a:r>
              <a:rPr lang="en-GB" sz="3800" dirty="0" smtClean="0">
                <a:solidFill>
                  <a:srgbClr val="E8EAFF"/>
                </a:solidFill>
                <a:latin typeface="Didot"/>
                <a:cs typeface="Didot"/>
              </a:rPr>
              <a:t>Inquisition</a:t>
            </a:r>
            <a:endParaRPr lang="en-GB" sz="3800" dirty="0">
              <a:solidFill>
                <a:srgbClr val="E8EAFF"/>
              </a:solidFill>
              <a:latin typeface="Didot"/>
              <a:cs typeface="Didot"/>
            </a:endParaRPr>
          </a:p>
        </p:txBody>
      </p:sp>
    </p:spTree>
    <p:extLst>
      <p:ext uri="{BB962C8B-B14F-4D97-AF65-F5344CB8AC3E}">
        <p14:creationId xmlns:p14="http://schemas.microsoft.com/office/powerpoint/2010/main" val="163493085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0" y="293128"/>
            <a:ext cx="9144000" cy="6494084"/>
          </a:xfrm>
          <a:prstGeom prst="rect">
            <a:avLst/>
          </a:prstGeom>
          <a:noFill/>
        </p:spPr>
        <p:txBody>
          <a:bodyPr wrap="square" rtlCol="0">
            <a:spAutoFit/>
          </a:bodyPr>
          <a:lstStyle/>
          <a:p>
            <a:pPr algn="ctr"/>
            <a:r>
              <a:rPr lang="en-US" sz="2400" b="1" dirty="0">
                <a:solidFill>
                  <a:srgbClr val="CFE0E9"/>
                </a:solidFill>
                <a:latin typeface="Avenir Light"/>
                <a:cs typeface="Avenir Light"/>
              </a:rPr>
              <a:t>How the Portuguese Made a Superb Auto-De-Fe to Prevent Any Future Earthquakes, and How </a:t>
            </a:r>
            <a:r>
              <a:rPr lang="en-US" sz="2400" b="1" dirty="0" err="1">
                <a:solidFill>
                  <a:srgbClr val="CFE0E9"/>
                </a:solidFill>
                <a:latin typeface="Avenir Light"/>
                <a:cs typeface="Avenir Light"/>
              </a:rPr>
              <a:t>Candide</a:t>
            </a:r>
            <a:r>
              <a:rPr lang="en-US" sz="2400" b="1" dirty="0">
                <a:solidFill>
                  <a:srgbClr val="CFE0E9"/>
                </a:solidFill>
                <a:latin typeface="Avenir Light"/>
                <a:cs typeface="Avenir Light"/>
              </a:rPr>
              <a:t> Underwent Public </a:t>
            </a:r>
            <a:r>
              <a:rPr lang="en-US" sz="2400" b="1" dirty="0" smtClean="0">
                <a:solidFill>
                  <a:srgbClr val="CFE0E9"/>
                </a:solidFill>
                <a:latin typeface="Avenir Light"/>
                <a:cs typeface="Avenir Light"/>
              </a:rPr>
              <a:t>Flagellation (Voltaire, </a:t>
            </a:r>
            <a:r>
              <a:rPr lang="en-US" sz="2400" b="1" i="1" dirty="0" err="1" smtClean="0">
                <a:solidFill>
                  <a:srgbClr val="CFE0E9"/>
                </a:solidFill>
                <a:latin typeface="Avenir Light"/>
                <a:cs typeface="Avenir Light"/>
              </a:rPr>
              <a:t>Candide</a:t>
            </a:r>
            <a:r>
              <a:rPr lang="en-US" sz="2400" b="1" dirty="0" smtClean="0">
                <a:solidFill>
                  <a:srgbClr val="CFE0E9"/>
                </a:solidFill>
                <a:latin typeface="Avenir Light"/>
                <a:cs typeface="Avenir Light"/>
              </a:rPr>
              <a:t>)</a:t>
            </a:r>
            <a:endParaRPr lang="en-US" sz="2400" dirty="0">
              <a:solidFill>
                <a:srgbClr val="CFE0E9"/>
              </a:solidFill>
              <a:latin typeface="Avenir Light"/>
              <a:cs typeface="Avenir Light"/>
            </a:endParaRPr>
          </a:p>
          <a:p>
            <a:r>
              <a:rPr lang="en-US" b="1" dirty="0">
                <a:solidFill>
                  <a:srgbClr val="CFE0E9"/>
                </a:solidFill>
                <a:latin typeface="Avenir Light"/>
                <a:cs typeface="Avenir Light"/>
              </a:rPr>
              <a:t> </a:t>
            </a:r>
            <a:endParaRPr lang="en-US" dirty="0">
              <a:solidFill>
                <a:srgbClr val="CFE0E9"/>
              </a:solidFill>
              <a:latin typeface="Avenir Light"/>
              <a:cs typeface="Avenir Light"/>
            </a:endParaRPr>
          </a:p>
          <a:p>
            <a:pPr algn="just"/>
            <a:r>
              <a:rPr lang="en-US" sz="2200" dirty="0" smtClean="0">
                <a:solidFill>
                  <a:srgbClr val="CFE0E9"/>
                </a:solidFill>
                <a:latin typeface="Avenir Light"/>
                <a:cs typeface="Avenir Light"/>
              </a:rPr>
              <a:t>	After </a:t>
            </a:r>
            <a:r>
              <a:rPr lang="en-US" sz="2200" dirty="0">
                <a:solidFill>
                  <a:srgbClr val="CFE0E9"/>
                </a:solidFill>
                <a:latin typeface="Avenir Light"/>
                <a:cs typeface="Avenir Light"/>
              </a:rPr>
              <a:t>the earthquake, which had destroyed three-fourths of the city of Lisbon, the sages of that country could think of no means more effectual to preserve the kingdom from utter ruin than to entertain the people with an auto-da-fe, it having been decided by the University of Coimbra, that the burning of a few people alive by a slow fire, and with great ceremony, is an infallible preventive of earthquakes</a:t>
            </a:r>
            <a:r>
              <a:rPr lang="en-US" sz="2200" dirty="0" smtClean="0">
                <a:solidFill>
                  <a:srgbClr val="CFE0E9"/>
                </a:solidFill>
                <a:latin typeface="Avenir Light"/>
                <a:cs typeface="Avenir Light"/>
              </a:rPr>
              <a:t>.</a:t>
            </a:r>
          </a:p>
          <a:p>
            <a:endParaRPr lang="en-US" sz="2200" dirty="0">
              <a:solidFill>
                <a:srgbClr val="CFE0E9"/>
              </a:solidFill>
              <a:latin typeface="Avenir Light"/>
              <a:cs typeface="Avenir Light"/>
            </a:endParaRPr>
          </a:p>
          <a:p>
            <a:pPr algn="just"/>
            <a:r>
              <a:rPr lang="en-US" sz="2200" dirty="0" smtClean="0">
                <a:solidFill>
                  <a:srgbClr val="CFE0E9"/>
                </a:solidFill>
                <a:latin typeface="Avenir Light"/>
                <a:cs typeface="Avenir Light"/>
              </a:rPr>
              <a:t>	In consequence thereof they had seized on a Biscayan for marrying his godmother, and on two Portuguese for taking out the bacon of a larded pullet they were eating; after dinner they came and secured Dr. </a:t>
            </a:r>
            <a:r>
              <a:rPr lang="en-US" sz="2200" dirty="0" err="1" smtClean="0">
                <a:solidFill>
                  <a:srgbClr val="CFE0E9"/>
                </a:solidFill>
                <a:latin typeface="Avenir Light"/>
                <a:cs typeface="Avenir Light"/>
              </a:rPr>
              <a:t>Pangloss</a:t>
            </a:r>
            <a:r>
              <a:rPr lang="en-US" sz="2200" dirty="0" smtClean="0">
                <a:solidFill>
                  <a:srgbClr val="CFE0E9"/>
                </a:solidFill>
                <a:latin typeface="Avenir Light"/>
                <a:cs typeface="Avenir Light"/>
              </a:rPr>
              <a:t>, and his pupil </a:t>
            </a:r>
            <a:r>
              <a:rPr lang="en-US" sz="2200" dirty="0" err="1" smtClean="0">
                <a:solidFill>
                  <a:srgbClr val="CFE0E9"/>
                </a:solidFill>
                <a:latin typeface="Avenir Light"/>
                <a:cs typeface="Avenir Light"/>
              </a:rPr>
              <a:t>Candide</a:t>
            </a:r>
            <a:r>
              <a:rPr lang="en-US" sz="2200" dirty="0" smtClean="0">
                <a:solidFill>
                  <a:srgbClr val="CFE0E9"/>
                </a:solidFill>
                <a:latin typeface="Avenir Light"/>
                <a:cs typeface="Avenir Light"/>
              </a:rPr>
              <a:t>, the one for speaking his mind, and the other for seeming to approve what he had said. They were conducted to separate apartments, extremely cool, where they were never incommoded with the sun</a:t>
            </a:r>
            <a:r>
              <a:rPr lang="en-US" dirty="0" smtClean="0">
                <a:solidFill>
                  <a:srgbClr val="CFE0E9"/>
                </a:solidFill>
                <a:latin typeface="Avenir Light"/>
                <a:cs typeface="Avenir Light"/>
              </a:rPr>
              <a:t>. </a:t>
            </a:r>
          </a:p>
          <a:p>
            <a:endParaRPr lang="en-GB" dirty="0"/>
          </a:p>
        </p:txBody>
      </p:sp>
    </p:spTree>
    <p:extLst>
      <p:ext uri="{BB962C8B-B14F-4D97-AF65-F5344CB8AC3E}">
        <p14:creationId xmlns:p14="http://schemas.microsoft.com/office/powerpoint/2010/main" val="395316199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80722" y="746145"/>
            <a:ext cx="8229600" cy="5262979"/>
          </a:xfrm>
          <a:prstGeom prst="rect">
            <a:avLst/>
          </a:prstGeom>
        </p:spPr>
        <p:txBody>
          <a:bodyPr wrap="square">
            <a:spAutoFit/>
          </a:bodyPr>
          <a:lstStyle/>
          <a:p>
            <a:pPr algn="just"/>
            <a:r>
              <a:rPr lang="en-US" sz="2400" dirty="0" smtClean="0">
                <a:solidFill>
                  <a:srgbClr val="CFE0E9"/>
                </a:solidFill>
                <a:latin typeface="Avenir Light"/>
                <a:cs typeface="Avenir Light"/>
              </a:rPr>
              <a:t>	…Eight </a:t>
            </a:r>
            <a:r>
              <a:rPr lang="en-US" sz="2400" dirty="0">
                <a:solidFill>
                  <a:srgbClr val="CFE0E9"/>
                </a:solidFill>
                <a:latin typeface="Avenir Light"/>
                <a:cs typeface="Avenir Light"/>
              </a:rPr>
              <a:t>days afterwards they were each dressed in a </a:t>
            </a:r>
            <a:r>
              <a:rPr lang="en-US" sz="2400" dirty="0" err="1">
                <a:solidFill>
                  <a:srgbClr val="CFE0E9"/>
                </a:solidFill>
                <a:latin typeface="Avenir Light"/>
                <a:cs typeface="Avenir Light"/>
              </a:rPr>
              <a:t>sanbenito</a:t>
            </a:r>
            <a:r>
              <a:rPr lang="en-US" sz="2400" dirty="0">
                <a:solidFill>
                  <a:srgbClr val="CFE0E9"/>
                </a:solidFill>
                <a:latin typeface="Avenir Light"/>
                <a:cs typeface="Avenir Light"/>
              </a:rPr>
              <a:t>, and their heads were adorned with paper </a:t>
            </a:r>
            <a:r>
              <a:rPr lang="en-US" sz="2400" dirty="0" err="1">
                <a:solidFill>
                  <a:srgbClr val="CFE0E9"/>
                </a:solidFill>
                <a:latin typeface="Avenir Light"/>
                <a:cs typeface="Avenir Light"/>
              </a:rPr>
              <a:t>mitres</a:t>
            </a:r>
            <a:r>
              <a:rPr lang="en-US" sz="2400" dirty="0">
                <a:solidFill>
                  <a:srgbClr val="CFE0E9"/>
                </a:solidFill>
                <a:latin typeface="Avenir Light"/>
                <a:cs typeface="Avenir Light"/>
              </a:rPr>
              <a:t>. The </a:t>
            </a:r>
            <a:r>
              <a:rPr lang="en-US" sz="2400" dirty="0" err="1">
                <a:solidFill>
                  <a:srgbClr val="CFE0E9"/>
                </a:solidFill>
                <a:latin typeface="Avenir Light"/>
                <a:cs typeface="Avenir Light"/>
              </a:rPr>
              <a:t>mitre</a:t>
            </a:r>
            <a:r>
              <a:rPr lang="en-US" sz="2400" dirty="0">
                <a:solidFill>
                  <a:srgbClr val="CFE0E9"/>
                </a:solidFill>
                <a:latin typeface="Avenir Light"/>
                <a:cs typeface="Avenir Light"/>
              </a:rPr>
              <a:t> and </a:t>
            </a:r>
            <a:r>
              <a:rPr lang="en-US" sz="2400" dirty="0" err="1">
                <a:solidFill>
                  <a:srgbClr val="CFE0E9"/>
                </a:solidFill>
                <a:latin typeface="Avenir Light"/>
                <a:cs typeface="Avenir Light"/>
              </a:rPr>
              <a:t>sanbenito</a:t>
            </a:r>
            <a:r>
              <a:rPr lang="en-US" sz="2400" dirty="0">
                <a:solidFill>
                  <a:srgbClr val="CFE0E9"/>
                </a:solidFill>
                <a:latin typeface="Avenir Light"/>
                <a:cs typeface="Avenir Light"/>
              </a:rPr>
              <a:t> worn by </a:t>
            </a:r>
            <a:r>
              <a:rPr lang="en-US" sz="2400" dirty="0" err="1">
                <a:solidFill>
                  <a:srgbClr val="CFE0E9"/>
                </a:solidFill>
                <a:latin typeface="Avenir Light"/>
                <a:cs typeface="Avenir Light"/>
              </a:rPr>
              <a:t>Candide</a:t>
            </a:r>
            <a:r>
              <a:rPr lang="en-US" sz="2400" dirty="0">
                <a:solidFill>
                  <a:srgbClr val="CFE0E9"/>
                </a:solidFill>
                <a:latin typeface="Avenir Light"/>
                <a:cs typeface="Avenir Light"/>
              </a:rPr>
              <a:t> were painted with flames reversed and with devils that had neither tails nor claws; but Dr. </a:t>
            </a:r>
            <a:r>
              <a:rPr lang="en-US" sz="2400" dirty="0" err="1">
                <a:solidFill>
                  <a:srgbClr val="CFE0E9"/>
                </a:solidFill>
                <a:latin typeface="Avenir Light"/>
                <a:cs typeface="Avenir Light"/>
              </a:rPr>
              <a:t>Pangloss's</a:t>
            </a:r>
            <a:r>
              <a:rPr lang="en-US" sz="2400" dirty="0">
                <a:solidFill>
                  <a:srgbClr val="CFE0E9"/>
                </a:solidFill>
                <a:latin typeface="Avenir Light"/>
                <a:cs typeface="Avenir Light"/>
              </a:rPr>
              <a:t> devils had both tails and claws, and his flames were upright. In these habits they marched in procession, and heard a very pathetic sermon, which was followed by an anthem, accompanied by bagpipes. </a:t>
            </a:r>
            <a:r>
              <a:rPr lang="en-US" sz="2400" dirty="0" err="1">
                <a:solidFill>
                  <a:srgbClr val="CFE0E9"/>
                </a:solidFill>
                <a:latin typeface="Avenir Light"/>
                <a:cs typeface="Avenir Light"/>
              </a:rPr>
              <a:t>Candide</a:t>
            </a:r>
            <a:r>
              <a:rPr lang="en-US" sz="2400" dirty="0">
                <a:solidFill>
                  <a:srgbClr val="CFE0E9"/>
                </a:solidFill>
                <a:latin typeface="Avenir Light"/>
                <a:cs typeface="Avenir Light"/>
              </a:rPr>
              <a:t> was flogged to some tune, while the anthem was being sung; the Biscayan and the two men who would not eat bacon were burned, and </a:t>
            </a:r>
            <a:r>
              <a:rPr lang="en-US" sz="2400" dirty="0" err="1">
                <a:solidFill>
                  <a:srgbClr val="CFE0E9"/>
                </a:solidFill>
                <a:latin typeface="Avenir Light"/>
                <a:cs typeface="Avenir Light"/>
              </a:rPr>
              <a:t>Pangloss</a:t>
            </a:r>
            <a:r>
              <a:rPr lang="en-US" sz="2400" dirty="0">
                <a:solidFill>
                  <a:srgbClr val="CFE0E9"/>
                </a:solidFill>
                <a:latin typeface="Avenir Light"/>
                <a:cs typeface="Avenir Light"/>
              </a:rPr>
              <a:t> was hanged, which is not a common custom at these solemnities. The same day there was another earthquake, which made most dreadful havoc…</a:t>
            </a:r>
          </a:p>
        </p:txBody>
      </p:sp>
    </p:spTree>
    <p:extLst>
      <p:ext uri="{BB962C8B-B14F-4D97-AF65-F5344CB8AC3E}">
        <p14:creationId xmlns:p14="http://schemas.microsoft.com/office/powerpoint/2010/main" val="3512590405"/>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Francisco_rizi-auto_de_f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44245"/>
            <a:ext cx="9144000" cy="5794277"/>
          </a:xfrm>
          <a:prstGeom prst="rect">
            <a:avLst/>
          </a:prstGeom>
        </p:spPr>
      </p:pic>
    </p:spTree>
    <p:extLst>
      <p:ext uri="{BB962C8B-B14F-4D97-AF65-F5344CB8AC3E}">
        <p14:creationId xmlns:p14="http://schemas.microsoft.com/office/powerpoint/2010/main" val="1242826023"/>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VALLADOLID 1559.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58314"/>
            <a:ext cx="9144000" cy="3536637"/>
          </a:xfrm>
          <a:prstGeom prst="rect">
            <a:avLst/>
          </a:prstGeom>
        </p:spPr>
      </p:pic>
    </p:spTree>
    <p:extLst>
      <p:ext uri="{BB962C8B-B14F-4D97-AF65-F5344CB8AC3E}">
        <p14:creationId xmlns:p14="http://schemas.microsoft.com/office/powerpoint/2010/main" val="12603123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766333" y="1381920"/>
            <a:ext cx="7860392" cy="3139321"/>
          </a:xfrm>
          <a:prstGeom prst="rect">
            <a:avLst/>
          </a:prstGeom>
          <a:noFill/>
        </p:spPr>
        <p:txBody>
          <a:bodyPr wrap="square" rtlCol="0">
            <a:spAutoFit/>
          </a:bodyPr>
          <a:lstStyle/>
          <a:p>
            <a:r>
              <a:rPr lang="es-ES" dirty="0">
                <a:solidFill>
                  <a:srgbClr val="CFE0E9"/>
                </a:solidFill>
                <a:hlinkClick r:id="rId2"/>
              </a:rPr>
              <a:t>https://www.youtube.com/watch?v=</a:t>
            </a:r>
            <a:r>
              <a:rPr lang="es-ES" dirty="0" smtClean="0">
                <a:solidFill>
                  <a:srgbClr val="CFE0E9"/>
                </a:solidFill>
                <a:hlinkClick r:id="rId2"/>
              </a:rPr>
              <a:t>k47BFePixPM</a:t>
            </a:r>
            <a:endParaRPr lang="es-ES" dirty="0" smtClean="0">
              <a:solidFill>
                <a:srgbClr val="CFE0E9"/>
              </a:solidFill>
            </a:endParaRPr>
          </a:p>
          <a:p>
            <a:endParaRPr lang="es-ES" dirty="0">
              <a:solidFill>
                <a:srgbClr val="CFE0E9"/>
              </a:solidFill>
            </a:endParaRPr>
          </a:p>
          <a:p>
            <a:endParaRPr lang="es-ES" dirty="0" smtClean="0">
              <a:solidFill>
                <a:srgbClr val="CFE0E9"/>
              </a:solidFill>
            </a:endParaRPr>
          </a:p>
          <a:p>
            <a:r>
              <a:rPr lang="es-ES" dirty="0">
                <a:solidFill>
                  <a:srgbClr val="CFE0E9"/>
                </a:solidFill>
                <a:hlinkClick r:id="rId3"/>
              </a:rPr>
              <a:t>https://www.youtube.com/watch?v=</a:t>
            </a:r>
            <a:r>
              <a:rPr lang="es-ES" dirty="0" smtClean="0">
                <a:solidFill>
                  <a:srgbClr val="CFE0E9"/>
                </a:solidFill>
                <a:hlinkClick r:id="rId3"/>
              </a:rPr>
              <a:t>PVBUY2jEULA</a:t>
            </a:r>
            <a:endParaRPr lang="es-ES" dirty="0" smtClean="0">
              <a:solidFill>
                <a:srgbClr val="CFE0E9"/>
              </a:solidFill>
            </a:endParaRPr>
          </a:p>
          <a:p>
            <a:endParaRPr lang="es-ES" dirty="0" smtClean="0">
              <a:solidFill>
                <a:srgbClr val="CFE0E9"/>
              </a:solidFill>
            </a:endParaRPr>
          </a:p>
          <a:p>
            <a:endParaRPr lang="es-ES" dirty="0">
              <a:solidFill>
                <a:srgbClr val="CFE0E9"/>
              </a:solidFill>
            </a:endParaRPr>
          </a:p>
          <a:p>
            <a:r>
              <a:rPr lang="es-ES" dirty="0">
                <a:solidFill>
                  <a:srgbClr val="CFE0E9"/>
                </a:solidFill>
                <a:hlinkClick r:id="rId4"/>
              </a:rPr>
              <a:t>https://www.youtube.com/watch?v=</a:t>
            </a:r>
            <a:r>
              <a:rPr lang="es-ES" dirty="0" smtClean="0">
                <a:solidFill>
                  <a:srgbClr val="CFE0E9"/>
                </a:solidFill>
                <a:hlinkClick r:id="rId4"/>
              </a:rPr>
              <a:t>z7WZwYzn1Zw</a:t>
            </a:r>
            <a:endParaRPr lang="es-ES" dirty="0" smtClean="0">
              <a:solidFill>
                <a:srgbClr val="CFE0E9"/>
              </a:solidFill>
            </a:endParaRPr>
          </a:p>
          <a:p>
            <a:endParaRPr lang="es-ES" dirty="0">
              <a:solidFill>
                <a:srgbClr val="CFE0E9"/>
              </a:solidFill>
            </a:endParaRPr>
          </a:p>
          <a:p>
            <a:endParaRPr lang="es-ES" dirty="0">
              <a:solidFill>
                <a:srgbClr val="CFE0E9"/>
              </a:solidFill>
            </a:endParaRPr>
          </a:p>
          <a:p>
            <a:r>
              <a:rPr lang="es-ES" dirty="0" smtClean="0">
                <a:solidFill>
                  <a:srgbClr val="CFE0E9"/>
                </a:solidFill>
                <a:hlinkClick r:id="rId5"/>
              </a:rPr>
              <a:t>https</a:t>
            </a:r>
            <a:r>
              <a:rPr lang="es-ES" dirty="0">
                <a:solidFill>
                  <a:srgbClr val="CFE0E9"/>
                </a:solidFill>
                <a:hlinkClick r:id="rId5"/>
              </a:rPr>
              <a:t>://www.youtube.com/watch?v=B1wZPZ2-</a:t>
            </a:r>
            <a:r>
              <a:rPr lang="es-ES" dirty="0" smtClean="0">
                <a:solidFill>
                  <a:srgbClr val="CFE0E9"/>
                </a:solidFill>
                <a:hlinkClick r:id="rId5"/>
              </a:rPr>
              <a:t>tNc</a:t>
            </a:r>
            <a:endParaRPr lang="es-ES" dirty="0" smtClean="0">
              <a:solidFill>
                <a:srgbClr val="CFE0E9"/>
              </a:solidFill>
            </a:endParaRPr>
          </a:p>
          <a:p>
            <a:endParaRPr lang="es-ES" dirty="0"/>
          </a:p>
        </p:txBody>
      </p:sp>
      <p:sp>
        <p:nvSpPr>
          <p:cNvPr id="5" name="CuadroTexto 4"/>
          <p:cNvSpPr txBox="1"/>
          <p:nvPr/>
        </p:nvSpPr>
        <p:spPr>
          <a:xfrm>
            <a:off x="766334" y="569219"/>
            <a:ext cx="7860392" cy="1384995"/>
          </a:xfrm>
          <a:prstGeom prst="rect">
            <a:avLst/>
          </a:prstGeom>
          <a:noFill/>
        </p:spPr>
        <p:txBody>
          <a:bodyPr wrap="square" rtlCol="0">
            <a:spAutoFit/>
          </a:bodyPr>
          <a:lstStyle/>
          <a:p>
            <a:r>
              <a:rPr lang="en-GB" sz="2800" dirty="0" smtClean="0">
                <a:solidFill>
                  <a:srgbClr val="CFE0E9"/>
                </a:solidFill>
                <a:latin typeface="Avenir Light"/>
                <a:cs typeface="Avenir Light"/>
              </a:rPr>
              <a:t>Processions in Mexico City, Seville, and Cuzco</a:t>
            </a:r>
          </a:p>
          <a:p>
            <a:endParaRPr lang="en-GB" sz="2800" dirty="0" smtClean="0">
              <a:solidFill>
                <a:srgbClr val="CFE0E9"/>
              </a:solidFill>
              <a:latin typeface="Avenir Light"/>
              <a:cs typeface="Avenir Light"/>
            </a:endParaRPr>
          </a:p>
          <a:p>
            <a:endParaRPr lang="en-GB" sz="2800" dirty="0">
              <a:solidFill>
                <a:srgbClr val="FFFFFF"/>
              </a:solidFill>
              <a:latin typeface="Avenir Light"/>
              <a:cs typeface="Avenir Light"/>
            </a:endParaRPr>
          </a:p>
        </p:txBody>
      </p:sp>
    </p:spTree>
    <p:extLst>
      <p:ext uri="{BB962C8B-B14F-4D97-AF65-F5344CB8AC3E}">
        <p14:creationId xmlns:p14="http://schemas.microsoft.com/office/powerpoint/2010/main" val="3601153711"/>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Auto da F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7523" y="776418"/>
            <a:ext cx="7988954" cy="5305165"/>
          </a:xfrm>
          <a:prstGeom prst="rect">
            <a:avLst/>
          </a:prstGeom>
        </p:spPr>
      </p:pic>
    </p:spTree>
    <p:extLst>
      <p:ext uri="{BB962C8B-B14F-4D97-AF65-F5344CB8AC3E}">
        <p14:creationId xmlns:p14="http://schemas.microsoft.com/office/powerpoint/2010/main" val="339347030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788229" y="1377222"/>
            <a:ext cx="7685229" cy="3416320"/>
          </a:xfrm>
          <a:prstGeom prst="rect">
            <a:avLst/>
          </a:prstGeom>
        </p:spPr>
        <p:txBody>
          <a:bodyPr wrap="square">
            <a:spAutoFit/>
          </a:bodyPr>
          <a:lstStyle/>
          <a:p>
            <a:pPr algn="just"/>
            <a:r>
              <a:rPr lang="en-GB" sz="2400" dirty="0">
                <a:solidFill>
                  <a:srgbClr val="CFE0E9"/>
                </a:solidFill>
                <a:latin typeface="Avenir Light"/>
                <a:cs typeface="Avenir Light"/>
              </a:rPr>
              <a:t>“Church and king were the two common elements in the disparate and fragmented Spanish monarchy; and religious uniformity, enforced by king, church, and inquisition, was the guarantee of continuing political order and stability</a:t>
            </a:r>
            <a:r>
              <a:rPr lang="en-GB" sz="2400" dirty="0" smtClean="0">
                <a:solidFill>
                  <a:srgbClr val="CFE0E9"/>
                </a:solidFill>
                <a:latin typeface="Avenir Light"/>
                <a:cs typeface="Avenir Light"/>
              </a:rPr>
              <a:t>”</a:t>
            </a:r>
          </a:p>
          <a:p>
            <a:pPr algn="just"/>
            <a:endParaRPr lang="en-GB" sz="2400" dirty="0">
              <a:solidFill>
                <a:srgbClr val="CFE0E9"/>
              </a:solidFill>
              <a:latin typeface="Avenir Light"/>
              <a:cs typeface="Avenir Light"/>
            </a:endParaRPr>
          </a:p>
          <a:p>
            <a:pPr algn="just"/>
            <a:r>
              <a:rPr lang="en-GB" sz="2400" dirty="0" smtClean="0">
                <a:solidFill>
                  <a:srgbClr val="CFE0E9"/>
                </a:solidFill>
                <a:latin typeface="Avenir Light"/>
                <a:cs typeface="Avenir Light"/>
              </a:rPr>
              <a:t>John Elliott, “</a:t>
            </a:r>
            <a:r>
              <a:rPr lang="en-GB" sz="2400" dirty="0">
                <a:solidFill>
                  <a:srgbClr val="CFE0E9"/>
                </a:solidFill>
                <a:latin typeface="Avenir Light"/>
                <a:cs typeface="Avenir Light"/>
              </a:rPr>
              <a:t>Power and Propaganda in the Spain of Philip IV,” in </a:t>
            </a:r>
            <a:r>
              <a:rPr lang="en-GB" sz="2400" i="1" dirty="0">
                <a:solidFill>
                  <a:srgbClr val="CFE0E9"/>
                </a:solidFill>
                <a:latin typeface="Avenir Light"/>
                <a:cs typeface="Avenir Light"/>
              </a:rPr>
              <a:t>Spain and its World</a:t>
            </a:r>
            <a:r>
              <a:rPr lang="en-GB" sz="2400" dirty="0">
                <a:solidFill>
                  <a:srgbClr val="CFE0E9"/>
                </a:solidFill>
                <a:latin typeface="Avenir Light"/>
                <a:cs typeface="Avenir Light"/>
              </a:rPr>
              <a:t>, 169 </a:t>
            </a:r>
            <a:r>
              <a:rPr lang="en-GB" sz="2400" dirty="0">
                <a:latin typeface="Avenir Light"/>
                <a:cs typeface="Avenir Light"/>
              </a:rPr>
              <a:t> </a:t>
            </a:r>
            <a:r>
              <a:rPr lang="en-US" sz="2400" dirty="0">
                <a:latin typeface="Avenir Light"/>
                <a:cs typeface="Avenir Light"/>
              </a:rPr>
              <a:t> </a:t>
            </a:r>
            <a:endParaRPr lang="es-ES" sz="2400" dirty="0">
              <a:latin typeface="Avenir Light"/>
              <a:cs typeface="Avenir Light"/>
            </a:endParaRPr>
          </a:p>
        </p:txBody>
      </p:sp>
    </p:spTree>
    <p:extLst>
      <p:ext uri="{BB962C8B-B14F-4D97-AF65-F5344CB8AC3E}">
        <p14:creationId xmlns:p14="http://schemas.microsoft.com/office/powerpoint/2010/main" val="224896643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 y="1144319"/>
            <a:ext cx="9144000" cy="3416320"/>
          </a:xfrm>
          <a:prstGeom prst="rect">
            <a:avLst/>
          </a:prstGeom>
          <a:noFill/>
        </p:spPr>
        <p:txBody>
          <a:bodyPr wrap="square" rtlCol="0">
            <a:spAutoFit/>
          </a:bodyPr>
          <a:lstStyle/>
          <a:p>
            <a:pPr algn="ctr"/>
            <a:r>
              <a:rPr lang="en-GB" sz="2400" dirty="0" smtClean="0">
                <a:solidFill>
                  <a:srgbClr val="CFE0E9"/>
                </a:solidFill>
                <a:latin typeface="Avenir Light"/>
                <a:cs typeface="Avenir Light"/>
              </a:rPr>
              <a:t>The rituals that were acted out in Mexico in the 16th and 17th centuries shaped colonial society as much as they were a reflection of it, allowing for a variety of often unpredictable responses; therefore, the theatre of colonial politics, constitutive as well as representative of power, was by no means inconsequential in elaborating the rapport of forces in the colonial power play.</a:t>
            </a:r>
          </a:p>
          <a:p>
            <a:pPr algn="ctr"/>
            <a:endParaRPr lang="en-GB" sz="2400" dirty="0">
              <a:solidFill>
                <a:srgbClr val="CFE0E9"/>
              </a:solidFill>
              <a:latin typeface="Avenir Light"/>
              <a:cs typeface="Avenir Light"/>
            </a:endParaRPr>
          </a:p>
          <a:p>
            <a:pPr algn="r"/>
            <a:r>
              <a:rPr lang="en-GB" sz="2400" dirty="0" smtClean="0">
                <a:solidFill>
                  <a:srgbClr val="CFE0E9"/>
                </a:solidFill>
                <a:latin typeface="Avenir Light"/>
                <a:cs typeface="Avenir Light"/>
              </a:rPr>
              <a:t>Alejandro </a:t>
            </a:r>
            <a:r>
              <a:rPr lang="en-GB" sz="2400" dirty="0" err="1" smtClean="0">
                <a:solidFill>
                  <a:srgbClr val="CFE0E9"/>
                </a:solidFill>
                <a:latin typeface="Avenir Light"/>
                <a:cs typeface="Avenir Light"/>
              </a:rPr>
              <a:t>Cañeque</a:t>
            </a:r>
            <a:r>
              <a:rPr lang="en-GB" sz="2400" dirty="0" smtClean="0">
                <a:solidFill>
                  <a:srgbClr val="CFE0E9"/>
                </a:solidFill>
                <a:latin typeface="Avenir Light"/>
                <a:cs typeface="Avenir Light"/>
              </a:rPr>
              <a:t>, </a:t>
            </a:r>
            <a:r>
              <a:rPr lang="en-GB" sz="2400" i="1" dirty="0" smtClean="0">
                <a:solidFill>
                  <a:srgbClr val="CFE0E9"/>
                </a:solidFill>
                <a:latin typeface="Avenir Light"/>
                <a:cs typeface="Avenir Light"/>
              </a:rPr>
              <a:t>The King’s Living Image</a:t>
            </a:r>
            <a:r>
              <a:rPr lang="en-GB" sz="2400" dirty="0" smtClean="0">
                <a:solidFill>
                  <a:srgbClr val="CFE0E9"/>
                </a:solidFill>
                <a:latin typeface="Avenir Light"/>
                <a:cs typeface="Avenir Light"/>
              </a:rPr>
              <a:t>, p.120 </a:t>
            </a:r>
            <a:endParaRPr lang="en-GB" sz="2400" dirty="0">
              <a:solidFill>
                <a:srgbClr val="CFE0E9"/>
              </a:solidFill>
              <a:latin typeface="Avenir Light"/>
              <a:cs typeface="Avenir Light"/>
            </a:endParaRPr>
          </a:p>
        </p:txBody>
      </p:sp>
    </p:spTree>
    <p:extLst>
      <p:ext uri="{BB962C8B-B14F-4D97-AF65-F5344CB8AC3E}">
        <p14:creationId xmlns:p14="http://schemas.microsoft.com/office/powerpoint/2010/main" val="408036915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madrid.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34187"/>
            <a:ext cx="9144000" cy="6282813"/>
          </a:xfrm>
          <a:prstGeom prst="rect">
            <a:avLst/>
          </a:prstGeom>
        </p:spPr>
      </p:pic>
    </p:spTree>
    <p:extLst>
      <p:ext uri="{BB962C8B-B14F-4D97-AF65-F5344CB8AC3E}">
        <p14:creationId xmlns:p14="http://schemas.microsoft.com/office/powerpoint/2010/main" val="417817479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tarasca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99329"/>
            <a:ext cx="9144000" cy="6373368"/>
          </a:xfrm>
          <a:prstGeom prst="rect">
            <a:avLst/>
          </a:prstGeom>
        </p:spPr>
      </p:pic>
    </p:spTree>
    <p:extLst>
      <p:ext uri="{BB962C8B-B14F-4D97-AF65-F5344CB8AC3E}">
        <p14:creationId xmlns:p14="http://schemas.microsoft.com/office/powerpoint/2010/main" val="154069324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tarasca-para-la-procesic3b3n-del-corpus-de-1697.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270358"/>
            <a:ext cx="8435383" cy="6292796"/>
          </a:xfrm>
          <a:prstGeom prst="rect">
            <a:avLst/>
          </a:prstGeom>
        </p:spPr>
      </p:pic>
    </p:spTree>
    <p:extLst>
      <p:ext uri="{BB962C8B-B14F-4D97-AF65-F5344CB8AC3E}">
        <p14:creationId xmlns:p14="http://schemas.microsoft.com/office/powerpoint/2010/main" val="39684495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tarasca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71834"/>
            <a:ext cx="3602736" cy="5041392"/>
          </a:xfrm>
          <a:prstGeom prst="rect">
            <a:avLst/>
          </a:prstGeom>
        </p:spPr>
      </p:pic>
      <p:pic>
        <p:nvPicPr>
          <p:cNvPr id="5" name="Imagen 4" descr="tarasca3.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79392" y="244310"/>
            <a:ext cx="4864608" cy="6096000"/>
          </a:xfrm>
          <a:prstGeom prst="rect">
            <a:avLst/>
          </a:prstGeom>
        </p:spPr>
      </p:pic>
    </p:spTree>
    <p:extLst>
      <p:ext uri="{BB962C8B-B14F-4D97-AF65-F5344CB8AC3E}">
        <p14:creationId xmlns:p14="http://schemas.microsoft.com/office/powerpoint/2010/main" val="22122715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Corpus Christi 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43757"/>
          </a:xfrm>
          <a:prstGeom prst="rect">
            <a:avLst/>
          </a:prstGeom>
        </p:spPr>
      </p:pic>
    </p:spTree>
    <p:extLst>
      <p:ext uri="{BB962C8B-B14F-4D97-AF65-F5344CB8AC3E}">
        <p14:creationId xmlns:p14="http://schemas.microsoft.com/office/powerpoint/2010/main" val="267251706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497</TotalTime>
  <Words>233</Words>
  <Application>Microsoft Macintosh PowerPoint</Application>
  <PresentationFormat>Presentación en pantalla (4:3)</PresentationFormat>
  <Paragraphs>25</Paragraphs>
  <Slides>20</Slides>
  <Notes>0</Notes>
  <HiddenSlides>0</HiddenSlides>
  <MMClips>0</MMClips>
  <ScaleCrop>false</ScaleCrop>
  <HeadingPairs>
    <vt:vector size="4" baseType="variant">
      <vt:variant>
        <vt:lpstr>Tema</vt:lpstr>
      </vt:variant>
      <vt:variant>
        <vt:i4>1</vt:i4>
      </vt:variant>
      <vt:variant>
        <vt:lpstr>Títulos de diapositiva</vt:lpstr>
      </vt:variant>
      <vt:variant>
        <vt:i4>20</vt:i4>
      </vt:variant>
    </vt:vector>
  </HeadingPairs>
  <TitlesOfParts>
    <vt:vector size="21" baseType="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Adrianna Catena</dc:creator>
  <cp:lastModifiedBy>Adrianna Catena</cp:lastModifiedBy>
  <cp:revision>23</cp:revision>
  <dcterms:created xsi:type="dcterms:W3CDTF">2018-11-19T13:26:36Z</dcterms:created>
  <dcterms:modified xsi:type="dcterms:W3CDTF">2019-11-20T20:23:18Z</dcterms:modified>
</cp:coreProperties>
</file>