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60" r:id="rId4"/>
    <p:sldId id="258" r:id="rId5"/>
    <p:sldId id="259" r:id="rId6"/>
    <p:sldId id="263" r:id="rId7"/>
    <p:sldId id="266" r:id="rId8"/>
    <p:sldId id="264" r:id="rId9"/>
    <p:sldId id="262" r:id="rId10"/>
    <p:sldId id="261" r:id="rId11"/>
    <p:sldId id="265"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00"/>
    <p:restoredTop sz="94681"/>
  </p:normalViewPr>
  <p:slideViewPr>
    <p:cSldViewPr snapToGrid="0">
      <p:cViewPr varScale="1">
        <p:scale>
          <a:sx n="116" d="100"/>
          <a:sy n="116" d="100"/>
        </p:scale>
        <p:origin x="256" y="1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E99CCA-3E5E-FA79-C650-A3204DC020E7}"/>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29047BC7-19A8-C872-592E-D5AFBCEB76D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6A81317D-919F-E699-61D7-27C4E1C5A4E1}"/>
              </a:ext>
            </a:extLst>
          </p:cNvPr>
          <p:cNvSpPr>
            <a:spLocks noGrp="1"/>
          </p:cNvSpPr>
          <p:nvPr>
            <p:ph type="dt" sz="half" idx="10"/>
          </p:nvPr>
        </p:nvSpPr>
        <p:spPr/>
        <p:txBody>
          <a:bodyPr/>
          <a:lstStyle/>
          <a:p>
            <a:fld id="{B32BB2A9-7AD3-084F-81E8-212CF85D5A19}" type="datetimeFigureOut">
              <a:rPr lang="en-US" smtClean="0"/>
              <a:t>10/13/25</a:t>
            </a:fld>
            <a:endParaRPr lang="en-US"/>
          </a:p>
        </p:txBody>
      </p:sp>
      <p:sp>
        <p:nvSpPr>
          <p:cNvPr id="5" name="Footer Placeholder 4">
            <a:extLst>
              <a:ext uri="{FF2B5EF4-FFF2-40B4-BE49-F238E27FC236}">
                <a16:creationId xmlns:a16="http://schemas.microsoft.com/office/drawing/2014/main" id="{8E13F838-81FA-7ED6-EF74-C61FCB3102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B952705-80B0-5142-BD7F-510FBBA30F28}"/>
              </a:ext>
            </a:extLst>
          </p:cNvPr>
          <p:cNvSpPr>
            <a:spLocks noGrp="1"/>
          </p:cNvSpPr>
          <p:nvPr>
            <p:ph type="sldNum" sz="quarter" idx="12"/>
          </p:nvPr>
        </p:nvSpPr>
        <p:spPr/>
        <p:txBody>
          <a:bodyPr/>
          <a:lstStyle/>
          <a:p>
            <a:fld id="{4EA252C0-B7B0-F04A-B168-E630BFB9462B}" type="slidenum">
              <a:rPr lang="en-US" smtClean="0"/>
              <a:t>‹#›</a:t>
            </a:fld>
            <a:endParaRPr lang="en-US"/>
          </a:p>
        </p:txBody>
      </p:sp>
    </p:spTree>
    <p:extLst>
      <p:ext uri="{BB962C8B-B14F-4D97-AF65-F5344CB8AC3E}">
        <p14:creationId xmlns:p14="http://schemas.microsoft.com/office/powerpoint/2010/main" val="29993516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83B988-F7B2-B910-CB0E-CE9DC93E3D6F}"/>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FB92747C-DDAA-425F-0E45-18633065FFB3}"/>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4C63AE9-5C03-1EE1-537B-56D1FA56122F}"/>
              </a:ext>
            </a:extLst>
          </p:cNvPr>
          <p:cNvSpPr>
            <a:spLocks noGrp="1"/>
          </p:cNvSpPr>
          <p:nvPr>
            <p:ph type="dt" sz="half" idx="10"/>
          </p:nvPr>
        </p:nvSpPr>
        <p:spPr/>
        <p:txBody>
          <a:bodyPr/>
          <a:lstStyle/>
          <a:p>
            <a:fld id="{B32BB2A9-7AD3-084F-81E8-212CF85D5A19}" type="datetimeFigureOut">
              <a:rPr lang="en-US" smtClean="0"/>
              <a:t>10/13/25</a:t>
            </a:fld>
            <a:endParaRPr lang="en-US"/>
          </a:p>
        </p:txBody>
      </p:sp>
      <p:sp>
        <p:nvSpPr>
          <p:cNvPr id="5" name="Footer Placeholder 4">
            <a:extLst>
              <a:ext uri="{FF2B5EF4-FFF2-40B4-BE49-F238E27FC236}">
                <a16:creationId xmlns:a16="http://schemas.microsoft.com/office/drawing/2014/main" id="{E1D89618-755E-A5F7-E27D-B550BEC8A22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E0148E3-8DFC-5600-26C8-ED280C90F08D}"/>
              </a:ext>
            </a:extLst>
          </p:cNvPr>
          <p:cNvSpPr>
            <a:spLocks noGrp="1"/>
          </p:cNvSpPr>
          <p:nvPr>
            <p:ph type="sldNum" sz="quarter" idx="12"/>
          </p:nvPr>
        </p:nvSpPr>
        <p:spPr/>
        <p:txBody>
          <a:bodyPr/>
          <a:lstStyle/>
          <a:p>
            <a:fld id="{4EA252C0-B7B0-F04A-B168-E630BFB9462B}" type="slidenum">
              <a:rPr lang="en-US" smtClean="0"/>
              <a:t>‹#›</a:t>
            </a:fld>
            <a:endParaRPr lang="en-US"/>
          </a:p>
        </p:txBody>
      </p:sp>
    </p:spTree>
    <p:extLst>
      <p:ext uri="{BB962C8B-B14F-4D97-AF65-F5344CB8AC3E}">
        <p14:creationId xmlns:p14="http://schemas.microsoft.com/office/powerpoint/2010/main" val="9143015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6C63B2F-3289-1BB7-97DE-82A8AD44531C}"/>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E00132B8-AE27-F307-6B71-4DC54DE8AE67}"/>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FEFAB4C-6B6D-8F9D-1D54-81F0899AE539}"/>
              </a:ext>
            </a:extLst>
          </p:cNvPr>
          <p:cNvSpPr>
            <a:spLocks noGrp="1"/>
          </p:cNvSpPr>
          <p:nvPr>
            <p:ph type="dt" sz="half" idx="10"/>
          </p:nvPr>
        </p:nvSpPr>
        <p:spPr/>
        <p:txBody>
          <a:bodyPr/>
          <a:lstStyle/>
          <a:p>
            <a:fld id="{B32BB2A9-7AD3-084F-81E8-212CF85D5A19}" type="datetimeFigureOut">
              <a:rPr lang="en-US" smtClean="0"/>
              <a:t>10/13/25</a:t>
            </a:fld>
            <a:endParaRPr lang="en-US"/>
          </a:p>
        </p:txBody>
      </p:sp>
      <p:sp>
        <p:nvSpPr>
          <p:cNvPr id="5" name="Footer Placeholder 4">
            <a:extLst>
              <a:ext uri="{FF2B5EF4-FFF2-40B4-BE49-F238E27FC236}">
                <a16:creationId xmlns:a16="http://schemas.microsoft.com/office/drawing/2014/main" id="{D5D60908-E24C-C052-91C1-7F7C6CB004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CF10886-4F38-9E0D-C4D2-DA22763841FA}"/>
              </a:ext>
            </a:extLst>
          </p:cNvPr>
          <p:cNvSpPr>
            <a:spLocks noGrp="1"/>
          </p:cNvSpPr>
          <p:nvPr>
            <p:ph type="sldNum" sz="quarter" idx="12"/>
          </p:nvPr>
        </p:nvSpPr>
        <p:spPr/>
        <p:txBody>
          <a:bodyPr/>
          <a:lstStyle/>
          <a:p>
            <a:fld id="{4EA252C0-B7B0-F04A-B168-E630BFB9462B}" type="slidenum">
              <a:rPr lang="en-US" smtClean="0"/>
              <a:t>‹#›</a:t>
            </a:fld>
            <a:endParaRPr lang="en-US"/>
          </a:p>
        </p:txBody>
      </p:sp>
    </p:spTree>
    <p:extLst>
      <p:ext uri="{BB962C8B-B14F-4D97-AF65-F5344CB8AC3E}">
        <p14:creationId xmlns:p14="http://schemas.microsoft.com/office/powerpoint/2010/main" val="8030750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DF31A-3E9D-737F-E561-C6A37BAA42F2}"/>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FB585708-2AB0-3EF3-DAC6-AC5E38C2BB9B}"/>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0C4E22B-F23E-AB1E-AF7B-3DF264283995}"/>
              </a:ext>
            </a:extLst>
          </p:cNvPr>
          <p:cNvSpPr>
            <a:spLocks noGrp="1"/>
          </p:cNvSpPr>
          <p:nvPr>
            <p:ph type="dt" sz="half" idx="10"/>
          </p:nvPr>
        </p:nvSpPr>
        <p:spPr/>
        <p:txBody>
          <a:bodyPr/>
          <a:lstStyle/>
          <a:p>
            <a:fld id="{B32BB2A9-7AD3-084F-81E8-212CF85D5A19}" type="datetimeFigureOut">
              <a:rPr lang="en-US" smtClean="0"/>
              <a:t>10/13/25</a:t>
            </a:fld>
            <a:endParaRPr lang="en-US"/>
          </a:p>
        </p:txBody>
      </p:sp>
      <p:sp>
        <p:nvSpPr>
          <p:cNvPr id="5" name="Footer Placeholder 4">
            <a:extLst>
              <a:ext uri="{FF2B5EF4-FFF2-40B4-BE49-F238E27FC236}">
                <a16:creationId xmlns:a16="http://schemas.microsoft.com/office/drawing/2014/main" id="{EC4DAF00-9945-3ECD-E898-85956A7077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5D90FBF-5BC6-4EEE-4A13-9C85CB9739F3}"/>
              </a:ext>
            </a:extLst>
          </p:cNvPr>
          <p:cNvSpPr>
            <a:spLocks noGrp="1"/>
          </p:cNvSpPr>
          <p:nvPr>
            <p:ph type="sldNum" sz="quarter" idx="12"/>
          </p:nvPr>
        </p:nvSpPr>
        <p:spPr/>
        <p:txBody>
          <a:bodyPr/>
          <a:lstStyle/>
          <a:p>
            <a:fld id="{4EA252C0-B7B0-F04A-B168-E630BFB9462B}" type="slidenum">
              <a:rPr lang="en-US" smtClean="0"/>
              <a:t>‹#›</a:t>
            </a:fld>
            <a:endParaRPr lang="en-US"/>
          </a:p>
        </p:txBody>
      </p:sp>
    </p:spTree>
    <p:extLst>
      <p:ext uri="{BB962C8B-B14F-4D97-AF65-F5344CB8AC3E}">
        <p14:creationId xmlns:p14="http://schemas.microsoft.com/office/powerpoint/2010/main" val="3058563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9C74DA-E547-1F37-E82E-E7168BA23B25}"/>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2E94CA9A-AA9F-6D89-B0A6-CEAF57D54A0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9D8EA247-A48D-C6F8-2E95-3976077D37B8}"/>
              </a:ext>
            </a:extLst>
          </p:cNvPr>
          <p:cNvSpPr>
            <a:spLocks noGrp="1"/>
          </p:cNvSpPr>
          <p:nvPr>
            <p:ph type="dt" sz="half" idx="10"/>
          </p:nvPr>
        </p:nvSpPr>
        <p:spPr/>
        <p:txBody>
          <a:bodyPr/>
          <a:lstStyle/>
          <a:p>
            <a:fld id="{B32BB2A9-7AD3-084F-81E8-212CF85D5A19}" type="datetimeFigureOut">
              <a:rPr lang="en-US" smtClean="0"/>
              <a:t>10/13/25</a:t>
            </a:fld>
            <a:endParaRPr lang="en-US"/>
          </a:p>
        </p:txBody>
      </p:sp>
      <p:sp>
        <p:nvSpPr>
          <p:cNvPr id="5" name="Footer Placeholder 4">
            <a:extLst>
              <a:ext uri="{FF2B5EF4-FFF2-40B4-BE49-F238E27FC236}">
                <a16:creationId xmlns:a16="http://schemas.microsoft.com/office/drawing/2014/main" id="{C8147540-BD00-9A5C-AFA0-9B958578ABB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A9B76B4-5E90-E7BA-8AF7-3D759E8CE1A5}"/>
              </a:ext>
            </a:extLst>
          </p:cNvPr>
          <p:cNvSpPr>
            <a:spLocks noGrp="1"/>
          </p:cNvSpPr>
          <p:nvPr>
            <p:ph type="sldNum" sz="quarter" idx="12"/>
          </p:nvPr>
        </p:nvSpPr>
        <p:spPr/>
        <p:txBody>
          <a:bodyPr/>
          <a:lstStyle/>
          <a:p>
            <a:fld id="{4EA252C0-B7B0-F04A-B168-E630BFB9462B}" type="slidenum">
              <a:rPr lang="en-US" smtClean="0"/>
              <a:t>‹#›</a:t>
            </a:fld>
            <a:endParaRPr lang="en-US"/>
          </a:p>
        </p:txBody>
      </p:sp>
    </p:spTree>
    <p:extLst>
      <p:ext uri="{BB962C8B-B14F-4D97-AF65-F5344CB8AC3E}">
        <p14:creationId xmlns:p14="http://schemas.microsoft.com/office/powerpoint/2010/main" val="26348579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8F10B6-E5BC-C90C-F4E7-7B54508F7AE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6D500F7F-7FFC-84AF-3F4A-D684A7314C9E}"/>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E6FCD1FE-D5A2-C267-6BD2-1E2624DC019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1F65ACAB-056A-F9AA-D6A3-F98B310200E2}"/>
              </a:ext>
            </a:extLst>
          </p:cNvPr>
          <p:cNvSpPr>
            <a:spLocks noGrp="1"/>
          </p:cNvSpPr>
          <p:nvPr>
            <p:ph type="dt" sz="half" idx="10"/>
          </p:nvPr>
        </p:nvSpPr>
        <p:spPr/>
        <p:txBody>
          <a:bodyPr/>
          <a:lstStyle/>
          <a:p>
            <a:fld id="{B32BB2A9-7AD3-084F-81E8-212CF85D5A19}" type="datetimeFigureOut">
              <a:rPr lang="en-US" smtClean="0"/>
              <a:t>10/13/25</a:t>
            </a:fld>
            <a:endParaRPr lang="en-US"/>
          </a:p>
        </p:txBody>
      </p:sp>
      <p:sp>
        <p:nvSpPr>
          <p:cNvPr id="6" name="Footer Placeholder 5">
            <a:extLst>
              <a:ext uri="{FF2B5EF4-FFF2-40B4-BE49-F238E27FC236}">
                <a16:creationId xmlns:a16="http://schemas.microsoft.com/office/drawing/2014/main" id="{3A20B1D6-6FF5-BAE6-5470-C6D293010F2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27940C1-8C71-3150-FCE8-CEA00BCCCD43}"/>
              </a:ext>
            </a:extLst>
          </p:cNvPr>
          <p:cNvSpPr>
            <a:spLocks noGrp="1"/>
          </p:cNvSpPr>
          <p:nvPr>
            <p:ph type="sldNum" sz="quarter" idx="12"/>
          </p:nvPr>
        </p:nvSpPr>
        <p:spPr/>
        <p:txBody>
          <a:bodyPr/>
          <a:lstStyle/>
          <a:p>
            <a:fld id="{4EA252C0-B7B0-F04A-B168-E630BFB9462B}" type="slidenum">
              <a:rPr lang="en-US" smtClean="0"/>
              <a:t>‹#›</a:t>
            </a:fld>
            <a:endParaRPr lang="en-US"/>
          </a:p>
        </p:txBody>
      </p:sp>
    </p:spTree>
    <p:extLst>
      <p:ext uri="{BB962C8B-B14F-4D97-AF65-F5344CB8AC3E}">
        <p14:creationId xmlns:p14="http://schemas.microsoft.com/office/powerpoint/2010/main" val="23434064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C56C06-308B-AC81-C72D-FF036E050C67}"/>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28086FC9-07C3-3D09-EE87-A078F079264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B99DAC2D-2DFB-F505-499C-1A459AE4374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5DBA00B9-C64B-02A7-0C1F-100076876FC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A9E5B72B-51EC-5D90-F4BD-DE7AA1534AEA}"/>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BC2E457B-CFAA-42FC-8F63-76427B56284B}"/>
              </a:ext>
            </a:extLst>
          </p:cNvPr>
          <p:cNvSpPr>
            <a:spLocks noGrp="1"/>
          </p:cNvSpPr>
          <p:nvPr>
            <p:ph type="dt" sz="half" idx="10"/>
          </p:nvPr>
        </p:nvSpPr>
        <p:spPr/>
        <p:txBody>
          <a:bodyPr/>
          <a:lstStyle/>
          <a:p>
            <a:fld id="{B32BB2A9-7AD3-084F-81E8-212CF85D5A19}" type="datetimeFigureOut">
              <a:rPr lang="en-US" smtClean="0"/>
              <a:t>10/13/25</a:t>
            </a:fld>
            <a:endParaRPr lang="en-US"/>
          </a:p>
        </p:txBody>
      </p:sp>
      <p:sp>
        <p:nvSpPr>
          <p:cNvPr id="8" name="Footer Placeholder 7">
            <a:extLst>
              <a:ext uri="{FF2B5EF4-FFF2-40B4-BE49-F238E27FC236}">
                <a16:creationId xmlns:a16="http://schemas.microsoft.com/office/drawing/2014/main" id="{25FE8A7D-05D4-CDE6-F4A6-0724782C79B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F7FFEEA-6A00-1FF1-CD31-18081078B67E}"/>
              </a:ext>
            </a:extLst>
          </p:cNvPr>
          <p:cNvSpPr>
            <a:spLocks noGrp="1"/>
          </p:cNvSpPr>
          <p:nvPr>
            <p:ph type="sldNum" sz="quarter" idx="12"/>
          </p:nvPr>
        </p:nvSpPr>
        <p:spPr/>
        <p:txBody>
          <a:bodyPr/>
          <a:lstStyle/>
          <a:p>
            <a:fld id="{4EA252C0-B7B0-F04A-B168-E630BFB9462B}" type="slidenum">
              <a:rPr lang="en-US" smtClean="0"/>
              <a:t>‹#›</a:t>
            </a:fld>
            <a:endParaRPr lang="en-US"/>
          </a:p>
        </p:txBody>
      </p:sp>
    </p:spTree>
    <p:extLst>
      <p:ext uri="{BB962C8B-B14F-4D97-AF65-F5344CB8AC3E}">
        <p14:creationId xmlns:p14="http://schemas.microsoft.com/office/powerpoint/2010/main" val="7722094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96FBB1-C22E-C4A3-C575-EFA48AA6B2D8}"/>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14874C24-99D1-F05C-5426-49F5E7289EED}"/>
              </a:ext>
            </a:extLst>
          </p:cNvPr>
          <p:cNvSpPr>
            <a:spLocks noGrp="1"/>
          </p:cNvSpPr>
          <p:nvPr>
            <p:ph type="dt" sz="half" idx="10"/>
          </p:nvPr>
        </p:nvSpPr>
        <p:spPr/>
        <p:txBody>
          <a:bodyPr/>
          <a:lstStyle/>
          <a:p>
            <a:fld id="{B32BB2A9-7AD3-084F-81E8-212CF85D5A19}" type="datetimeFigureOut">
              <a:rPr lang="en-US" smtClean="0"/>
              <a:t>10/13/25</a:t>
            </a:fld>
            <a:endParaRPr lang="en-US"/>
          </a:p>
        </p:txBody>
      </p:sp>
      <p:sp>
        <p:nvSpPr>
          <p:cNvPr id="4" name="Footer Placeholder 3">
            <a:extLst>
              <a:ext uri="{FF2B5EF4-FFF2-40B4-BE49-F238E27FC236}">
                <a16:creationId xmlns:a16="http://schemas.microsoft.com/office/drawing/2014/main" id="{AFB3839E-107E-10DF-4B91-360CDA8A398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E866202-F113-F469-300E-7CE89A43A630}"/>
              </a:ext>
            </a:extLst>
          </p:cNvPr>
          <p:cNvSpPr>
            <a:spLocks noGrp="1"/>
          </p:cNvSpPr>
          <p:nvPr>
            <p:ph type="sldNum" sz="quarter" idx="12"/>
          </p:nvPr>
        </p:nvSpPr>
        <p:spPr/>
        <p:txBody>
          <a:bodyPr/>
          <a:lstStyle/>
          <a:p>
            <a:fld id="{4EA252C0-B7B0-F04A-B168-E630BFB9462B}" type="slidenum">
              <a:rPr lang="en-US" smtClean="0"/>
              <a:t>‹#›</a:t>
            </a:fld>
            <a:endParaRPr lang="en-US"/>
          </a:p>
        </p:txBody>
      </p:sp>
    </p:spTree>
    <p:extLst>
      <p:ext uri="{BB962C8B-B14F-4D97-AF65-F5344CB8AC3E}">
        <p14:creationId xmlns:p14="http://schemas.microsoft.com/office/powerpoint/2010/main" val="31104736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C2D0977-0FD6-7479-5412-6D467C2C1F7B}"/>
              </a:ext>
            </a:extLst>
          </p:cNvPr>
          <p:cNvSpPr>
            <a:spLocks noGrp="1"/>
          </p:cNvSpPr>
          <p:nvPr>
            <p:ph type="dt" sz="half" idx="10"/>
          </p:nvPr>
        </p:nvSpPr>
        <p:spPr/>
        <p:txBody>
          <a:bodyPr/>
          <a:lstStyle/>
          <a:p>
            <a:fld id="{B32BB2A9-7AD3-084F-81E8-212CF85D5A19}" type="datetimeFigureOut">
              <a:rPr lang="en-US" smtClean="0"/>
              <a:t>10/13/25</a:t>
            </a:fld>
            <a:endParaRPr lang="en-US"/>
          </a:p>
        </p:txBody>
      </p:sp>
      <p:sp>
        <p:nvSpPr>
          <p:cNvPr id="3" name="Footer Placeholder 2">
            <a:extLst>
              <a:ext uri="{FF2B5EF4-FFF2-40B4-BE49-F238E27FC236}">
                <a16:creationId xmlns:a16="http://schemas.microsoft.com/office/drawing/2014/main" id="{5FAC95EF-FCE4-A213-BC0F-F67FFAE48C6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E6C9B60-AB4A-6CF7-841B-55CFE42F78A3}"/>
              </a:ext>
            </a:extLst>
          </p:cNvPr>
          <p:cNvSpPr>
            <a:spLocks noGrp="1"/>
          </p:cNvSpPr>
          <p:nvPr>
            <p:ph type="sldNum" sz="quarter" idx="12"/>
          </p:nvPr>
        </p:nvSpPr>
        <p:spPr/>
        <p:txBody>
          <a:bodyPr/>
          <a:lstStyle/>
          <a:p>
            <a:fld id="{4EA252C0-B7B0-F04A-B168-E630BFB9462B}" type="slidenum">
              <a:rPr lang="en-US" smtClean="0"/>
              <a:t>‹#›</a:t>
            </a:fld>
            <a:endParaRPr lang="en-US"/>
          </a:p>
        </p:txBody>
      </p:sp>
    </p:spTree>
    <p:extLst>
      <p:ext uri="{BB962C8B-B14F-4D97-AF65-F5344CB8AC3E}">
        <p14:creationId xmlns:p14="http://schemas.microsoft.com/office/powerpoint/2010/main" val="22023813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4A1FAD-B375-4B7A-BAE1-19392956A84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F37AD9ED-D04F-F4D3-C286-39106497E78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EE90E88E-E804-8369-E2D4-5A21EFD035B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7275A9C-7373-9F25-3A44-D003FE7A675D}"/>
              </a:ext>
            </a:extLst>
          </p:cNvPr>
          <p:cNvSpPr>
            <a:spLocks noGrp="1"/>
          </p:cNvSpPr>
          <p:nvPr>
            <p:ph type="dt" sz="half" idx="10"/>
          </p:nvPr>
        </p:nvSpPr>
        <p:spPr/>
        <p:txBody>
          <a:bodyPr/>
          <a:lstStyle/>
          <a:p>
            <a:fld id="{B32BB2A9-7AD3-084F-81E8-212CF85D5A19}" type="datetimeFigureOut">
              <a:rPr lang="en-US" smtClean="0"/>
              <a:t>10/13/25</a:t>
            </a:fld>
            <a:endParaRPr lang="en-US"/>
          </a:p>
        </p:txBody>
      </p:sp>
      <p:sp>
        <p:nvSpPr>
          <p:cNvPr id="6" name="Footer Placeholder 5">
            <a:extLst>
              <a:ext uri="{FF2B5EF4-FFF2-40B4-BE49-F238E27FC236}">
                <a16:creationId xmlns:a16="http://schemas.microsoft.com/office/drawing/2014/main" id="{8E5A24AF-3779-60EF-D62F-7486E5458BA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7AECBD8-50C8-2629-EFC1-DA36E5328973}"/>
              </a:ext>
            </a:extLst>
          </p:cNvPr>
          <p:cNvSpPr>
            <a:spLocks noGrp="1"/>
          </p:cNvSpPr>
          <p:nvPr>
            <p:ph type="sldNum" sz="quarter" idx="12"/>
          </p:nvPr>
        </p:nvSpPr>
        <p:spPr/>
        <p:txBody>
          <a:bodyPr/>
          <a:lstStyle/>
          <a:p>
            <a:fld id="{4EA252C0-B7B0-F04A-B168-E630BFB9462B}" type="slidenum">
              <a:rPr lang="en-US" smtClean="0"/>
              <a:t>‹#›</a:t>
            </a:fld>
            <a:endParaRPr lang="en-US"/>
          </a:p>
        </p:txBody>
      </p:sp>
    </p:spTree>
    <p:extLst>
      <p:ext uri="{BB962C8B-B14F-4D97-AF65-F5344CB8AC3E}">
        <p14:creationId xmlns:p14="http://schemas.microsoft.com/office/powerpoint/2010/main" val="16449536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DB21D3-A2FB-DBC1-E684-ABD8735712F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B406103D-5A64-0992-BC44-B5ECF2C94FA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62F2C1B-9A26-9F74-351D-25B56B55F81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BEF0AA3-54BD-65A2-7DF6-20CD1B49D402}"/>
              </a:ext>
            </a:extLst>
          </p:cNvPr>
          <p:cNvSpPr>
            <a:spLocks noGrp="1"/>
          </p:cNvSpPr>
          <p:nvPr>
            <p:ph type="dt" sz="half" idx="10"/>
          </p:nvPr>
        </p:nvSpPr>
        <p:spPr/>
        <p:txBody>
          <a:bodyPr/>
          <a:lstStyle/>
          <a:p>
            <a:fld id="{B32BB2A9-7AD3-084F-81E8-212CF85D5A19}" type="datetimeFigureOut">
              <a:rPr lang="en-US" smtClean="0"/>
              <a:t>10/13/25</a:t>
            </a:fld>
            <a:endParaRPr lang="en-US"/>
          </a:p>
        </p:txBody>
      </p:sp>
      <p:sp>
        <p:nvSpPr>
          <p:cNvPr id="6" name="Footer Placeholder 5">
            <a:extLst>
              <a:ext uri="{FF2B5EF4-FFF2-40B4-BE49-F238E27FC236}">
                <a16:creationId xmlns:a16="http://schemas.microsoft.com/office/drawing/2014/main" id="{0207CB99-EBA7-795A-C454-5E78229A8FC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DB26550-0F70-ECF3-6FA8-128048C9ABE4}"/>
              </a:ext>
            </a:extLst>
          </p:cNvPr>
          <p:cNvSpPr>
            <a:spLocks noGrp="1"/>
          </p:cNvSpPr>
          <p:nvPr>
            <p:ph type="sldNum" sz="quarter" idx="12"/>
          </p:nvPr>
        </p:nvSpPr>
        <p:spPr/>
        <p:txBody>
          <a:bodyPr/>
          <a:lstStyle/>
          <a:p>
            <a:fld id="{4EA252C0-B7B0-F04A-B168-E630BFB9462B}" type="slidenum">
              <a:rPr lang="en-US" smtClean="0"/>
              <a:t>‹#›</a:t>
            </a:fld>
            <a:endParaRPr lang="en-US"/>
          </a:p>
        </p:txBody>
      </p:sp>
    </p:spTree>
    <p:extLst>
      <p:ext uri="{BB962C8B-B14F-4D97-AF65-F5344CB8AC3E}">
        <p14:creationId xmlns:p14="http://schemas.microsoft.com/office/powerpoint/2010/main" val="35639924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D0D30D0-BAD5-077B-2FC1-9D9BC3819AB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F81970E-A7CE-A932-9431-10B2B67C20F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9B44B91-6347-4394-89CA-8B0AF1650C4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32BB2A9-7AD3-084F-81E8-212CF85D5A19}" type="datetimeFigureOut">
              <a:rPr lang="en-US" smtClean="0"/>
              <a:t>10/13/25</a:t>
            </a:fld>
            <a:endParaRPr lang="en-US"/>
          </a:p>
        </p:txBody>
      </p:sp>
      <p:sp>
        <p:nvSpPr>
          <p:cNvPr id="5" name="Footer Placeholder 4">
            <a:extLst>
              <a:ext uri="{FF2B5EF4-FFF2-40B4-BE49-F238E27FC236}">
                <a16:creationId xmlns:a16="http://schemas.microsoft.com/office/drawing/2014/main" id="{0E54EABE-473B-B4BF-BF82-90D984A5A33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89191A34-EE4D-4FD8-152E-EBE10E76321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EA252C0-B7B0-F04A-B168-E630BFB9462B}" type="slidenum">
              <a:rPr lang="en-US" smtClean="0"/>
              <a:t>‹#›</a:t>
            </a:fld>
            <a:endParaRPr lang="en-US"/>
          </a:p>
        </p:txBody>
      </p:sp>
    </p:spTree>
    <p:extLst>
      <p:ext uri="{BB962C8B-B14F-4D97-AF65-F5344CB8AC3E}">
        <p14:creationId xmlns:p14="http://schemas.microsoft.com/office/powerpoint/2010/main" val="1619940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civilwarmonitor.com/nyc-draft-riots/" TargetMode="Externa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irishamericancivilwar.com/2018/01/30/brutal-good-natured-face-new-york-irish-rowdy-war-peace/" TargetMode="External"/><Relationship Id="rId2" Type="http://schemas.openxmlformats.org/officeDocument/2006/relationships/image" Target="../media/image5.jpeg"/><Relationship Id="rId1" Type="http://schemas.openxmlformats.org/officeDocument/2006/relationships/slideLayout" Target="../slideLayouts/slideLayout7.xml"/><Relationship Id="rId5" Type="http://schemas.openxmlformats.org/officeDocument/2006/relationships/hyperlink" Target="https://www.civilwarmonitor.com/podcast/episode-3-alcohol-in-the-armies/" TargetMode="Externa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8" Type="http://schemas.openxmlformats.org/officeDocument/2006/relationships/hyperlink" Target="https://en.wikipedia.org/wiki/Houston" TargetMode="External"/><Relationship Id="rId13" Type="http://schemas.openxmlformats.org/officeDocument/2006/relationships/hyperlink" Target="https://en.wikipedia.org/wiki/Houston_riot_of_1917" TargetMode="External"/><Relationship Id="rId3" Type="http://schemas.openxmlformats.org/officeDocument/2006/relationships/image" Target="../media/image8.jpeg"/><Relationship Id="rId7" Type="http://schemas.openxmlformats.org/officeDocument/2006/relationships/hyperlink" Target="https://en.wikipedia.org/wiki/United_States_Army" TargetMode="External"/><Relationship Id="rId12" Type="http://schemas.openxmlformats.org/officeDocument/2006/relationships/hyperlink" Target="https://en.wikipedia.org/wiki/Court-martial" TargetMode="External"/><Relationship Id="rId2" Type="http://schemas.openxmlformats.org/officeDocument/2006/relationships/hyperlink" Target="https://www.youtube.com/watch?v=EhXhmlegNvk" TargetMode="External"/><Relationship Id="rId1" Type="http://schemas.openxmlformats.org/officeDocument/2006/relationships/slideLayout" Target="../slideLayouts/slideLayout7.xml"/><Relationship Id="rId6" Type="http://schemas.openxmlformats.org/officeDocument/2006/relationships/hyperlink" Target="https://en.wikipedia.org/wiki/24th_Infantry_Regiment_(United_States)" TargetMode="External"/><Relationship Id="rId11" Type="http://schemas.openxmlformats.org/officeDocument/2006/relationships/hyperlink" Target="https://en.wikipedia.org/wiki/Camp_Logan" TargetMode="External"/><Relationship Id="rId5" Type="http://schemas.openxmlformats.org/officeDocument/2006/relationships/hyperlink" Target="https://en.wikipedia.org/wiki/Riot" TargetMode="External"/><Relationship Id="rId10" Type="http://schemas.openxmlformats.org/officeDocument/2006/relationships/hyperlink" Target="https://en.wikipedia.org/wiki/Houston_Police_Department" TargetMode="External"/><Relationship Id="rId4" Type="http://schemas.openxmlformats.org/officeDocument/2006/relationships/hyperlink" Target="https://en.wikipedia.org/wiki/Mutiny" TargetMode="External"/><Relationship Id="rId9" Type="http://schemas.openxmlformats.org/officeDocument/2006/relationships/hyperlink" Target="https://en.wikipedia.org/wiki/Texas" TargetMode="External"/></Relationships>
</file>

<file path=ppt/slides/_rels/slide8.xml.rels><?xml version="1.0" encoding="UTF-8" standalone="yes"?>
<Relationships xmlns="http://schemas.openxmlformats.org/package/2006/relationships"><Relationship Id="rId2" Type="http://schemas.openxmlformats.org/officeDocument/2006/relationships/hyperlink" Target="https://www.csmonitor.com/Books/Book-Reviews/2023/0622/The-Wounded-World-probes-one-of-W.E.B.-Du-Bois-greatest-regrets"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hyperlink" Target="https://collections.theworldwar.org/argus/final/Portal/Default.aspx?component=AAAS&amp;record=95ce756a-501d-4b47-ba1a-56fed2da6259"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87F4F1C-8D3D-4EC1-B72D-A0470A5A08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D1E3DD61-64DB-46AD-B249-E273CD86B05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296011"/>
            <a:ext cx="12192000" cy="3561989"/>
            <a:chOff x="0" y="3296011"/>
            <a:chExt cx="12192000" cy="3561989"/>
          </a:xfrm>
          <a:effectLst>
            <a:outerShdw blurRad="254000" dist="152400" dir="16200000" rotWithShape="0">
              <a:prstClr val="black">
                <a:alpha val="10000"/>
              </a:prstClr>
            </a:outerShdw>
          </a:effectLst>
        </p:grpSpPr>
        <p:grpSp>
          <p:nvGrpSpPr>
            <p:cNvPr id="11" name="Group 10">
              <a:extLst>
                <a:ext uri="{FF2B5EF4-FFF2-40B4-BE49-F238E27FC236}">
                  <a16:creationId xmlns:a16="http://schemas.microsoft.com/office/drawing/2014/main" id="{0D7053D3-590A-4E94-B092-C96EAF744C33}"/>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0" y="3681702"/>
              <a:ext cx="12192000" cy="3176298"/>
              <a:chOff x="0" y="3681702"/>
              <a:chExt cx="12192000" cy="3176298"/>
            </a:xfrm>
          </p:grpSpPr>
          <p:sp>
            <p:nvSpPr>
              <p:cNvPr id="15" name="Freeform: Shape 14">
                <a:extLst>
                  <a:ext uri="{FF2B5EF4-FFF2-40B4-BE49-F238E27FC236}">
                    <a16:creationId xmlns:a16="http://schemas.microsoft.com/office/drawing/2014/main" id="{2EB67199-6FF0-4DED-89D1-BAEA95F9F5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3681702"/>
                <a:ext cx="12192000" cy="3176298"/>
              </a:xfrm>
              <a:custGeom>
                <a:avLst/>
                <a:gdLst>
                  <a:gd name="connsiteX0" fmla="*/ 12192000 w 12192000"/>
                  <a:gd name="connsiteY0" fmla="*/ 0 h 3176298"/>
                  <a:gd name="connsiteX1" fmla="*/ 12192000 w 12192000"/>
                  <a:gd name="connsiteY1" fmla="*/ 3176298 h 3176298"/>
                  <a:gd name="connsiteX2" fmla="*/ 0 w 12192000"/>
                  <a:gd name="connsiteY2" fmla="*/ 3176298 h 3176298"/>
                  <a:gd name="connsiteX3" fmla="*/ 0 w 12192000"/>
                  <a:gd name="connsiteY3" fmla="*/ 2264980 h 3176298"/>
                  <a:gd name="connsiteX4" fmla="*/ 544 w 12192000"/>
                  <a:gd name="connsiteY4" fmla="*/ 2264980 h 3176298"/>
                  <a:gd name="connsiteX5" fmla="*/ 544 w 12192000"/>
                  <a:gd name="connsiteY5" fmla="*/ 2392219 h 3176298"/>
                  <a:gd name="connsiteX6" fmla="*/ 61197 w 12192000"/>
                  <a:gd name="connsiteY6" fmla="*/ 2387448 h 3176298"/>
                  <a:gd name="connsiteX7" fmla="*/ 119613 w 12192000"/>
                  <a:gd name="connsiteY7" fmla="*/ 2369945 h 3176298"/>
                  <a:gd name="connsiteX8" fmla="*/ 172384 w 12192000"/>
                  <a:gd name="connsiteY8" fmla="*/ 2347084 h 3176298"/>
                  <a:gd name="connsiteX9" fmla="*/ 274873 w 12192000"/>
                  <a:gd name="connsiteY9" fmla="*/ 2336988 h 3176298"/>
                  <a:gd name="connsiteX10" fmla="*/ 307259 w 12192000"/>
                  <a:gd name="connsiteY10" fmla="*/ 2331461 h 3176298"/>
                  <a:gd name="connsiteX11" fmla="*/ 394511 w 12192000"/>
                  <a:gd name="connsiteY11" fmla="*/ 2308601 h 3176298"/>
                  <a:gd name="connsiteX12" fmla="*/ 494337 w 12192000"/>
                  <a:gd name="connsiteY12" fmla="*/ 2268213 h 3176298"/>
                  <a:gd name="connsiteX13" fmla="*/ 546917 w 12192000"/>
                  <a:gd name="connsiteY13" fmla="*/ 2283264 h 3176298"/>
                  <a:gd name="connsiteX14" fmla="*/ 730754 w 12192000"/>
                  <a:gd name="connsiteY14" fmla="*/ 2240780 h 3176298"/>
                  <a:gd name="connsiteX15" fmla="*/ 785432 w 12192000"/>
                  <a:gd name="connsiteY15" fmla="*/ 2218682 h 3176298"/>
                  <a:gd name="connsiteX16" fmla="*/ 801053 w 12192000"/>
                  <a:gd name="connsiteY16" fmla="*/ 2204013 h 3176298"/>
                  <a:gd name="connsiteX17" fmla="*/ 858205 w 12192000"/>
                  <a:gd name="connsiteY17" fmla="*/ 2169532 h 3176298"/>
                  <a:gd name="connsiteX18" fmla="*/ 949646 w 12192000"/>
                  <a:gd name="connsiteY18" fmla="*/ 2157340 h 3176298"/>
                  <a:gd name="connsiteX19" fmla="*/ 960887 w 12192000"/>
                  <a:gd name="connsiteY19" fmla="*/ 2150099 h 3176298"/>
                  <a:gd name="connsiteX20" fmla="*/ 977653 w 12192000"/>
                  <a:gd name="connsiteY20" fmla="*/ 2138480 h 3176298"/>
                  <a:gd name="connsiteX21" fmla="*/ 1071762 w 12192000"/>
                  <a:gd name="connsiteY21" fmla="*/ 2117905 h 3176298"/>
                  <a:gd name="connsiteX22" fmla="*/ 1092527 w 12192000"/>
                  <a:gd name="connsiteY22" fmla="*/ 2111428 h 3176298"/>
                  <a:gd name="connsiteX23" fmla="*/ 1109865 w 12192000"/>
                  <a:gd name="connsiteY23" fmla="*/ 2100568 h 3176298"/>
                  <a:gd name="connsiteX24" fmla="*/ 1162823 w 12192000"/>
                  <a:gd name="connsiteY24" fmla="*/ 2075613 h 3176298"/>
                  <a:gd name="connsiteX25" fmla="*/ 1206641 w 12192000"/>
                  <a:gd name="connsiteY25" fmla="*/ 2074851 h 3176298"/>
                  <a:gd name="connsiteX26" fmla="*/ 1267411 w 12192000"/>
                  <a:gd name="connsiteY26" fmla="*/ 2060753 h 3176298"/>
                  <a:gd name="connsiteX27" fmla="*/ 1380762 w 12192000"/>
                  <a:gd name="connsiteY27" fmla="*/ 2046847 h 3176298"/>
                  <a:gd name="connsiteX28" fmla="*/ 1404006 w 12192000"/>
                  <a:gd name="connsiteY28" fmla="*/ 2038844 h 3176298"/>
                  <a:gd name="connsiteX29" fmla="*/ 1544598 w 12192000"/>
                  <a:gd name="connsiteY29" fmla="*/ 2000932 h 3176298"/>
                  <a:gd name="connsiteX30" fmla="*/ 1657188 w 12192000"/>
                  <a:gd name="connsiteY30" fmla="*/ 2001697 h 3176298"/>
                  <a:gd name="connsiteX31" fmla="*/ 1665950 w 12192000"/>
                  <a:gd name="connsiteY31" fmla="*/ 2003411 h 3176298"/>
                  <a:gd name="connsiteX32" fmla="*/ 1709006 w 12192000"/>
                  <a:gd name="connsiteY32" fmla="*/ 2015983 h 3176298"/>
                  <a:gd name="connsiteX33" fmla="*/ 1775684 w 12192000"/>
                  <a:gd name="connsiteY33" fmla="*/ 2012555 h 3176298"/>
                  <a:gd name="connsiteX34" fmla="*/ 1821596 w 12192000"/>
                  <a:gd name="connsiteY34" fmla="*/ 1995218 h 3176298"/>
                  <a:gd name="connsiteX35" fmla="*/ 1878748 w 12192000"/>
                  <a:gd name="connsiteY35" fmla="*/ 1994457 h 3176298"/>
                  <a:gd name="connsiteX36" fmla="*/ 1944092 w 12192000"/>
                  <a:gd name="connsiteY36" fmla="*/ 2005315 h 3176298"/>
                  <a:gd name="connsiteX37" fmla="*/ 1973429 w 12192000"/>
                  <a:gd name="connsiteY37" fmla="*/ 2007601 h 3176298"/>
                  <a:gd name="connsiteX38" fmla="*/ 2054013 w 12192000"/>
                  <a:gd name="connsiteY38" fmla="*/ 2030082 h 3176298"/>
                  <a:gd name="connsiteX39" fmla="*/ 2102021 w 12192000"/>
                  <a:gd name="connsiteY39" fmla="*/ 2024557 h 3176298"/>
                  <a:gd name="connsiteX40" fmla="*/ 2149267 w 12192000"/>
                  <a:gd name="connsiteY40" fmla="*/ 2009697 h 3176298"/>
                  <a:gd name="connsiteX41" fmla="*/ 2179556 w 12192000"/>
                  <a:gd name="connsiteY41" fmla="*/ 1995409 h 3176298"/>
                  <a:gd name="connsiteX42" fmla="*/ 2240710 w 12192000"/>
                  <a:gd name="connsiteY42" fmla="*/ 1985312 h 3176298"/>
                  <a:gd name="connsiteX43" fmla="*/ 2251948 w 12192000"/>
                  <a:gd name="connsiteY43" fmla="*/ 1986836 h 3176298"/>
                  <a:gd name="connsiteX44" fmla="*/ 2434456 w 12192000"/>
                  <a:gd name="connsiteY44" fmla="*/ 1999410 h 3176298"/>
                  <a:gd name="connsiteX45" fmla="*/ 2506847 w 12192000"/>
                  <a:gd name="connsiteY45" fmla="*/ 2019603 h 3176298"/>
                  <a:gd name="connsiteX46" fmla="*/ 2522279 w 12192000"/>
                  <a:gd name="connsiteY46" fmla="*/ 2022080 h 3176298"/>
                  <a:gd name="connsiteX47" fmla="*/ 2676398 w 12192000"/>
                  <a:gd name="connsiteY47" fmla="*/ 2044751 h 3176298"/>
                  <a:gd name="connsiteX48" fmla="*/ 2693543 w 12192000"/>
                  <a:gd name="connsiteY48" fmla="*/ 2045703 h 3176298"/>
                  <a:gd name="connsiteX49" fmla="*/ 2741360 w 12192000"/>
                  <a:gd name="connsiteY49" fmla="*/ 2041701 h 3176298"/>
                  <a:gd name="connsiteX50" fmla="*/ 2854140 w 12192000"/>
                  <a:gd name="connsiteY50" fmla="*/ 2082851 h 3176298"/>
                  <a:gd name="connsiteX51" fmla="*/ 2967110 w 12192000"/>
                  <a:gd name="connsiteY51" fmla="*/ 2096949 h 3176298"/>
                  <a:gd name="connsiteX52" fmla="*/ 3029216 w 12192000"/>
                  <a:gd name="connsiteY52" fmla="*/ 2096757 h 3176298"/>
                  <a:gd name="connsiteX53" fmla="*/ 3073604 w 12192000"/>
                  <a:gd name="connsiteY53" fmla="*/ 2106856 h 3176298"/>
                  <a:gd name="connsiteX54" fmla="*/ 3182763 w 12192000"/>
                  <a:gd name="connsiteY54" fmla="*/ 2137527 h 3176298"/>
                  <a:gd name="connsiteX55" fmla="*/ 3234202 w 12192000"/>
                  <a:gd name="connsiteY55" fmla="*/ 2142289 h 3176298"/>
                  <a:gd name="connsiteX56" fmla="*/ 3288877 w 12192000"/>
                  <a:gd name="connsiteY56" fmla="*/ 2152578 h 3176298"/>
                  <a:gd name="connsiteX57" fmla="*/ 3424135 w 12192000"/>
                  <a:gd name="connsiteY57" fmla="*/ 2198680 h 3176298"/>
                  <a:gd name="connsiteX58" fmla="*/ 3534629 w 12192000"/>
                  <a:gd name="connsiteY58" fmla="*/ 2196013 h 3176298"/>
                  <a:gd name="connsiteX59" fmla="*/ 3605116 w 12192000"/>
                  <a:gd name="connsiteY59" fmla="*/ 2196583 h 3176298"/>
                  <a:gd name="connsiteX60" fmla="*/ 3689131 w 12192000"/>
                  <a:gd name="connsiteY60" fmla="*/ 2211824 h 3176298"/>
                  <a:gd name="connsiteX61" fmla="*/ 3757902 w 12192000"/>
                  <a:gd name="connsiteY61" fmla="*/ 2234114 h 3176298"/>
                  <a:gd name="connsiteX62" fmla="*/ 3852966 w 12192000"/>
                  <a:gd name="connsiteY62" fmla="*/ 2251831 h 3176298"/>
                  <a:gd name="connsiteX63" fmla="*/ 3947648 w 12192000"/>
                  <a:gd name="connsiteY63" fmla="*/ 2285932 h 3176298"/>
                  <a:gd name="connsiteX64" fmla="*/ 4013753 w 12192000"/>
                  <a:gd name="connsiteY64" fmla="*/ 2312031 h 3176298"/>
                  <a:gd name="connsiteX65" fmla="*/ 4105766 w 12192000"/>
                  <a:gd name="connsiteY65" fmla="*/ 2335082 h 3176298"/>
                  <a:gd name="connsiteX66" fmla="*/ 4246551 w 12192000"/>
                  <a:gd name="connsiteY66" fmla="*/ 2351274 h 3176298"/>
                  <a:gd name="connsiteX67" fmla="*/ 4311323 w 12192000"/>
                  <a:gd name="connsiteY67" fmla="*/ 2352991 h 3176298"/>
                  <a:gd name="connsiteX68" fmla="*/ 4413817 w 12192000"/>
                  <a:gd name="connsiteY68" fmla="*/ 2390899 h 3176298"/>
                  <a:gd name="connsiteX69" fmla="*/ 4457632 w 12192000"/>
                  <a:gd name="connsiteY69" fmla="*/ 2409188 h 3176298"/>
                  <a:gd name="connsiteX70" fmla="*/ 4497068 w 12192000"/>
                  <a:gd name="connsiteY70" fmla="*/ 2393947 h 3176298"/>
                  <a:gd name="connsiteX71" fmla="*/ 4522596 w 12192000"/>
                  <a:gd name="connsiteY71" fmla="*/ 2376421 h 3176298"/>
                  <a:gd name="connsiteX72" fmla="*/ 4603368 w 12192000"/>
                  <a:gd name="connsiteY72" fmla="*/ 2391282 h 3176298"/>
                  <a:gd name="connsiteX73" fmla="*/ 4689098 w 12192000"/>
                  <a:gd name="connsiteY73" fmla="*/ 2406903 h 3176298"/>
                  <a:gd name="connsiteX74" fmla="*/ 4719697 w 12192000"/>
                  <a:gd name="connsiteY74" fmla="*/ 2413428 h 3176298"/>
                  <a:gd name="connsiteX75" fmla="*/ 4726469 w 12192000"/>
                  <a:gd name="connsiteY75" fmla="*/ 2414298 h 3176298"/>
                  <a:gd name="connsiteX76" fmla="*/ 4785776 w 12192000"/>
                  <a:gd name="connsiteY76" fmla="*/ 2414298 h 3176298"/>
                  <a:gd name="connsiteX77" fmla="*/ 4788661 w 12192000"/>
                  <a:gd name="connsiteY77" fmla="*/ 2414047 h 3176298"/>
                  <a:gd name="connsiteX78" fmla="*/ 4827024 w 12192000"/>
                  <a:gd name="connsiteY78" fmla="*/ 2408999 h 3176298"/>
                  <a:gd name="connsiteX79" fmla="*/ 4887415 w 12192000"/>
                  <a:gd name="connsiteY79" fmla="*/ 2405570 h 3176298"/>
                  <a:gd name="connsiteX80" fmla="*/ 4936184 w 12192000"/>
                  <a:gd name="connsiteY80" fmla="*/ 2395853 h 3176298"/>
                  <a:gd name="connsiteX81" fmla="*/ 4953328 w 12192000"/>
                  <a:gd name="connsiteY81" fmla="*/ 2390138 h 3176298"/>
                  <a:gd name="connsiteX82" fmla="*/ 5089162 w 12192000"/>
                  <a:gd name="connsiteY82" fmla="*/ 2345560 h 3176298"/>
                  <a:gd name="connsiteX83" fmla="*/ 5234326 w 12192000"/>
                  <a:gd name="connsiteY83" fmla="*/ 2309935 h 3176298"/>
                  <a:gd name="connsiteX84" fmla="*/ 5328438 w 12192000"/>
                  <a:gd name="connsiteY84" fmla="*/ 2332416 h 3176298"/>
                  <a:gd name="connsiteX85" fmla="*/ 5363491 w 12192000"/>
                  <a:gd name="connsiteY85" fmla="*/ 2332034 h 3176298"/>
                  <a:gd name="connsiteX86" fmla="*/ 5524660 w 12192000"/>
                  <a:gd name="connsiteY86" fmla="*/ 2337178 h 3176298"/>
                  <a:gd name="connsiteX87" fmla="*/ 5553045 w 12192000"/>
                  <a:gd name="connsiteY87" fmla="*/ 2342701 h 3176298"/>
                  <a:gd name="connsiteX88" fmla="*/ 5706401 w 12192000"/>
                  <a:gd name="connsiteY88" fmla="*/ 2320032 h 3176298"/>
                  <a:gd name="connsiteX89" fmla="*/ 5762029 w 12192000"/>
                  <a:gd name="connsiteY89" fmla="*/ 2316221 h 3176298"/>
                  <a:gd name="connsiteX90" fmla="*/ 5813276 w 12192000"/>
                  <a:gd name="connsiteY90" fmla="*/ 2309935 h 3176298"/>
                  <a:gd name="connsiteX91" fmla="*/ 5884906 w 12192000"/>
                  <a:gd name="connsiteY91" fmla="*/ 2308411 h 3176298"/>
                  <a:gd name="connsiteX92" fmla="*/ 5959204 w 12192000"/>
                  <a:gd name="connsiteY92" fmla="*/ 2311269 h 3176298"/>
                  <a:gd name="connsiteX93" fmla="*/ 6042072 w 12192000"/>
                  <a:gd name="connsiteY93" fmla="*/ 2310697 h 3176298"/>
                  <a:gd name="connsiteX94" fmla="*/ 6074842 w 12192000"/>
                  <a:gd name="connsiteY94" fmla="*/ 2305745 h 3176298"/>
                  <a:gd name="connsiteX95" fmla="*/ 6163425 w 12192000"/>
                  <a:gd name="connsiteY95" fmla="*/ 2309172 h 3176298"/>
                  <a:gd name="connsiteX96" fmla="*/ 6209909 w 12192000"/>
                  <a:gd name="connsiteY96" fmla="*/ 2303459 h 3176298"/>
                  <a:gd name="connsiteX97" fmla="*/ 6286493 w 12192000"/>
                  <a:gd name="connsiteY97" fmla="*/ 2302315 h 3176298"/>
                  <a:gd name="connsiteX98" fmla="*/ 6311449 w 12192000"/>
                  <a:gd name="connsiteY98" fmla="*/ 2300980 h 3176298"/>
                  <a:gd name="connsiteX99" fmla="*/ 6333739 w 12192000"/>
                  <a:gd name="connsiteY99" fmla="*/ 2300218 h 3176298"/>
                  <a:gd name="connsiteX100" fmla="*/ 6410131 w 12192000"/>
                  <a:gd name="connsiteY100" fmla="*/ 2315841 h 3176298"/>
                  <a:gd name="connsiteX101" fmla="*/ 6477951 w 12192000"/>
                  <a:gd name="connsiteY101" fmla="*/ 2316793 h 3176298"/>
                  <a:gd name="connsiteX102" fmla="*/ 6596828 w 12192000"/>
                  <a:gd name="connsiteY102" fmla="*/ 2329368 h 3176298"/>
                  <a:gd name="connsiteX103" fmla="*/ 6623118 w 12192000"/>
                  <a:gd name="connsiteY103" fmla="*/ 2324985 h 3176298"/>
                  <a:gd name="connsiteX104" fmla="*/ 6705417 w 12192000"/>
                  <a:gd name="connsiteY104" fmla="*/ 2323272 h 3176298"/>
                  <a:gd name="connsiteX105" fmla="*/ 6752283 w 12192000"/>
                  <a:gd name="connsiteY105" fmla="*/ 2321937 h 3176298"/>
                  <a:gd name="connsiteX106" fmla="*/ 6810195 w 12192000"/>
                  <a:gd name="connsiteY106" fmla="*/ 2331082 h 3176298"/>
                  <a:gd name="connsiteX107" fmla="*/ 6910782 w 12192000"/>
                  <a:gd name="connsiteY107" fmla="*/ 2350512 h 3176298"/>
                  <a:gd name="connsiteX108" fmla="*/ 6937263 w 12192000"/>
                  <a:gd name="connsiteY108" fmla="*/ 2353561 h 3176298"/>
                  <a:gd name="connsiteX109" fmla="*/ 6985653 w 12192000"/>
                  <a:gd name="connsiteY109" fmla="*/ 2362897 h 3176298"/>
                  <a:gd name="connsiteX110" fmla="*/ 6994415 w 12192000"/>
                  <a:gd name="connsiteY110" fmla="*/ 2364611 h 3176298"/>
                  <a:gd name="connsiteX111" fmla="*/ 7068141 w 12192000"/>
                  <a:gd name="connsiteY111" fmla="*/ 2388234 h 3176298"/>
                  <a:gd name="connsiteX112" fmla="*/ 7106432 w 12192000"/>
                  <a:gd name="connsiteY112" fmla="*/ 2390138 h 3176298"/>
                  <a:gd name="connsiteX113" fmla="*/ 7216547 w 12192000"/>
                  <a:gd name="connsiteY113" fmla="*/ 2390330 h 3176298"/>
                  <a:gd name="connsiteX114" fmla="*/ 7263220 w 12192000"/>
                  <a:gd name="connsiteY114" fmla="*/ 2386709 h 3176298"/>
                  <a:gd name="connsiteX115" fmla="*/ 7375428 w 12192000"/>
                  <a:gd name="connsiteY115" fmla="*/ 2372803 h 3176298"/>
                  <a:gd name="connsiteX116" fmla="*/ 7445916 w 12192000"/>
                  <a:gd name="connsiteY116" fmla="*/ 2365945 h 3176298"/>
                  <a:gd name="connsiteX117" fmla="*/ 7526880 w 12192000"/>
                  <a:gd name="connsiteY117" fmla="*/ 2355084 h 3176298"/>
                  <a:gd name="connsiteX118" fmla="*/ 7619655 w 12192000"/>
                  <a:gd name="connsiteY118" fmla="*/ 2348226 h 3176298"/>
                  <a:gd name="connsiteX119" fmla="*/ 7788636 w 12192000"/>
                  <a:gd name="connsiteY119" fmla="*/ 2327461 h 3176298"/>
                  <a:gd name="connsiteX120" fmla="*/ 7952280 w 12192000"/>
                  <a:gd name="connsiteY120" fmla="*/ 2305935 h 3176298"/>
                  <a:gd name="connsiteX121" fmla="*/ 8019339 w 12192000"/>
                  <a:gd name="connsiteY121" fmla="*/ 2286884 h 3176298"/>
                  <a:gd name="connsiteX122" fmla="*/ 8137835 w 12192000"/>
                  <a:gd name="connsiteY122" fmla="*/ 2259832 h 3176298"/>
                  <a:gd name="connsiteX123" fmla="*/ 8189651 w 12192000"/>
                  <a:gd name="connsiteY123" fmla="*/ 2243639 h 3176298"/>
                  <a:gd name="connsiteX124" fmla="*/ 8313671 w 12192000"/>
                  <a:gd name="connsiteY124" fmla="*/ 2209920 h 3176298"/>
                  <a:gd name="connsiteX125" fmla="*/ 8459979 w 12192000"/>
                  <a:gd name="connsiteY125" fmla="*/ 2158864 h 3176298"/>
                  <a:gd name="connsiteX126" fmla="*/ 8516369 w 12192000"/>
                  <a:gd name="connsiteY126" fmla="*/ 2144003 h 3176298"/>
                  <a:gd name="connsiteX127" fmla="*/ 8657726 w 12192000"/>
                  <a:gd name="connsiteY127" fmla="*/ 2106284 h 3176298"/>
                  <a:gd name="connsiteX128" fmla="*/ 8711448 w 12192000"/>
                  <a:gd name="connsiteY128" fmla="*/ 2098664 h 3176298"/>
                  <a:gd name="connsiteX129" fmla="*/ 8772219 w 12192000"/>
                  <a:gd name="connsiteY129" fmla="*/ 2082280 h 3176298"/>
                  <a:gd name="connsiteX130" fmla="*/ 8845565 w 12192000"/>
                  <a:gd name="connsiteY130" fmla="*/ 2053705 h 3176298"/>
                  <a:gd name="connsiteX131" fmla="*/ 8967871 w 12192000"/>
                  <a:gd name="connsiteY131" fmla="*/ 2011221 h 3176298"/>
                  <a:gd name="connsiteX132" fmla="*/ 9015878 w 12192000"/>
                  <a:gd name="connsiteY132" fmla="*/ 2001124 h 3176298"/>
                  <a:gd name="connsiteX133" fmla="*/ 9234579 w 12192000"/>
                  <a:gd name="connsiteY133" fmla="*/ 1935209 h 3176298"/>
                  <a:gd name="connsiteX134" fmla="*/ 9346597 w 12192000"/>
                  <a:gd name="connsiteY134" fmla="*/ 1896917 h 3176298"/>
                  <a:gd name="connsiteX135" fmla="*/ 9416321 w 12192000"/>
                  <a:gd name="connsiteY135" fmla="*/ 1880724 h 3176298"/>
                  <a:gd name="connsiteX136" fmla="*/ 9477283 w 12192000"/>
                  <a:gd name="connsiteY136" fmla="*/ 1856149 h 3176298"/>
                  <a:gd name="connsiteX137" fmla="*/ 9666265 w 12192000"/>
                  <a:gd name="connsiteY137" fmla="*/ 1787186 h 3176298"/>
                  <a:gd name="connsiteX138" fmla="*/ 9754088 w 12192000"/>
                  <a:gd name="connsiteY138" fmla="*/ 1741464 h 3176298"/>
                  <a:gd name="connsiteX139" fmla="*/ 9899446 w 12192000"/>
                  <a:gd name="connsiteY139" fmla="*/ 1656880 h 3176298"/>
                  <a:gd name="connsiteX140" fmla="*/ 9993175 w 12192000"/>
                  <a:gd name="connsiteY140" fmla="*/ 1576487 h 3176298"/>
                  <a:gd name="connsiteX141" fmla="*/ 10044230 w 12192000"/>
                  <a:gd name="connsiteY141" fmla="*/ 1540480 h 3176298"/>
                  <a:gd name="connsiteX142" fmla="*/ 10131863 w 12192000"/>
                  <a:gd name="connsiteY142" fmla="*/ 1485613 h 3176298"/>
                  <a:gd name="connsiteX143" fmla="*/ 10242357 w 12192000"/>
                  <a:gd name="connsiteY143" fmla="*/ 1410555 h 3176298"/>
                  <a:gd name="connsiteX144" fmla="*/ 10363709 w 12192000"/>
                  <a:gd name="connsiteY144" fmla="*/ 1359499 h 3176298"/>
                  <a:gd name="connsiteX145" fmla="*/ 10428291 w 12192000"/>
                  <a:gd name="connsiteY145" fmla="*/ 1314920 h 3176298"/>
                  <a:gd name="connsiteX146" fmla="*/ 10490969 w 12192000"/>
                  <a:gd name="connsiteY146" fmla="*/ 1267104 h 3176298"/>
                  <a:gd name="connsiteX147" fmla="*/ 10523354 w 12192000"/>
                  <a:gd name="connsiteY147" fmla="*/ 1238337 h 3176298"/>
                  <a:gd name="connsiteX148" fmla="*/ 10590031 w 12192000"/>
                  <a:gd name="connsiteY148" fmla="*/ 1191664 h 3176298"/>
                  <a:gd name="connsiteX149" fmla="*/ 10656519 w 12192000"/>
                  <a:gd name="connsiteY149" fmla="*/ 1156038 h 3176298"/>
                  <a:gd name="connsiteX150" fmla="*/ 10703573 w 12192000"/>
                  <a:gd name="connsiteY150" fmla="*/ 1120603 h 3176298"/>
                  <a:gd name="connsiteX151" fmla="*/ 10764534 w 12192000"/>
                  <a:gd name="connsiteY151" fmla="*/ 1067643 h 3176298"/>
                  <a:gd name="connsiteX152" fmla="*/ 10850453 w 12192000"/>
                  <a:gd name="connsiteY152" fmla="*/ 1014301 h 3176298"/>
                  <a:gd name="connsiteX153" fmla="*/ 10929704 w 12192000"/>
                  <a:gd name="connsiteY153" fmla="*/ 980201 h 3176298"/>
                  <a:gd name="connsiteX154" fmla="*/ 10967423 w 12192000"/>
                  <a:gd name="connsiteY154" fmla="*/ 930289 h 3176298"/>
                  <a:gd name="connsiteX155" fmla="*/ 11058869 w 12192000"/>
                  <a:gd name="connsiteY155" fmla="*/ 838084 h 3176298"/>
                  <a:gd name="connsiteX156" fmla="*/ 11172600 w 12192000"/>
                  <a:gd name="connsiteY156" fmla="*/ 762834 h 3176298"/>
                  <a:gd name="connsiteX157" fmla="*/ 11275283 w 12192000"/>
                  <a:gd name="connsiteY157" fmla="*/ 673676 h 3176298"/>
                  <a:gd name="connsiteX158" fmla="*/ 11320623 w 12192000"/>
                  <a:gd name="connsiteY158" fmla="*/ 639195 h 3176298"/>
                  <a:gd name="connsiteX159" fmla="*/ 11374346 w 12192000"/>
                  <a:gd name="connsiteY159" fmla="*/ 601664 h 3176298"/>
                  <a:gd name="connsiteX160" fmla="*/ 11448453 w 12192000"/>
                  <a:gd name="connsiteY160" fmla="*/ 567755 h 3176298"/>
                  <a:gd name="connsiteX161" fmla="*/ 11532275 w 12192000"/>
                  <a:gd name="connsiteY161" fmla="*/ 522605 h 3176298"/>
                  <a:gd name="connsiteX162" fmla="*/ 11562947 w 12192000"/>
                  <a:gd name="connsiteY162" fmla="*/ 486598 h 3176298"/>
                  <a:gd name="connsiteX163" fmla="*/ 11672489 w 12192000"/>
                  <a:gd name="connsiteY163" fmla="*/ 335337 h 3176298"/>
                  <a:gd name="connsiteX164" fmla="*/ 11821656 w 12192000"/>
                  <a:gd name="connsiteY164" fmla="*/ 207889 h 3176298"/>
                  <a:gd name="connsiteX165" fmla="*/ 11986443 w 12192000"/>
                  <a:gd name="connsiteY165" fmla="*/ 104824 h 3176298"/>
                  <a:gd name="connsiteX166" fmla="*/ 12026448 w 12192000"/>
                  <a:gd name="connsiteY166" fmla="*/ 88821 h 3176298"/>
                  <a:gd name="connsiteX167" fmla="*/ 12160947 w 12192000"/>
                  <a:gd name="connsiteY167" fmla="*/ 28621 h 3176298"/>
                  <a:gd name="connsiteX168" fmla="*/ 12192000 w 12192000"/>
                  <a:gd name="connsiteY168" fmla="*/ 0 h 3176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12192000" h="3176298">
                    <a:moveTo>
                      <a:pt x="12192000" y="0"/>
                    </a:moveTo>
                    <a:lnTo>
                      <a:pt x="12192000" y="3176298"/>
                    </a:lnTo>
                    <a:lnTo>
                      <a:pt x="0" y="3176298"/>
                    </a:lnTo>
                    <a:lnTo>
                      <a:pt x="0" y="2264980"/>
                    </a:lnTo>
                    <a:lnTo>
                      <a:pt x="544" y="2264980"/>
                    </a:lnTo>
                    <a:lnTo>
                      <a:pt x="544" y="2392219"/>
                    </a:lnTo>
                    <a:lnTo>
                      <a:pt x="61197" y="2387448"/>
                    </a:lnTo>
                    <a:cubicBezTo>
                      <a:pt x="80794" y="2382137"/>
                      <a:pt x="99990" y="2374707"/>
                      <a:pt x="119613" y="2369945"/>
                    </a:cubicBezTo>
                    <a:cubicBezTo>
                      <a:pt x="137898" y="2365563"/>
                      <a:pt x="155046" y="2355466"/>
                      <a:pt x="172384" y="2347084"/>
                    </a:cubicBezTo>
                    <a:cubicBezTo>
                      <a:pt x="205529" y="2331082"/>
                      <a:pt x="240965" y="2341178"/>
                      <a:pt x="274873" y="2336988"/>
                    </a:cubicBezTo>
                    <a:cubicBezTo>
                      <a:pt x="285732" y="2335653"/>
                      <a:pt x="296590" y="2334130"/>
                      <a:pt x="307259" y="2331461"/>
                    </a:cubicBezTo>
                    <a:cubicBezTo>
                      <a:pt x="336408" y="2324413"/>
                      <a:pt x="366127" y="2318317"/>
                      <a:pt x="394511" y="2308601"/>
                    </a:cubicBezTo>
                    <a:cubicBezTo>
                      <a:pt x="426709" y="2297743"/>
                      <a:pt x="457572" y="2283264"/>
                      <a:pt x="494337" y="2268213"/>
                    </a:cubicBezTo>
                    <a:cubicBezTo>
                      <a:pt x="507102" y="2272024"/>
                      <a:pt x="526724" y="2282312"/>
                      <a:pt x="546917" y="2283264"/>
                    </a:cubicBezTo>
                    <a:cubicBezTo>
                      <a:pt x="611880" y="2286503"/>
                      <a:pt x="672650" y="2268786"/>
                      <a:pt x="730754" y="2240780"/>
                    </a:cubicBezTo>
                    <a:cubicBezTo>
                      <a:pt x="748471" y="2232399"/>
                      <a:pt x="767524" y="2226874"/>
                      <a:pt x="785432" y="2218682"/>
                    </a:cubicBezTo>
                    <a:cubicBezTo>
                      <a:pt x="791717" y="2215826"/>
                      <a:pt x="799909" y="2209730"/>
                      <a:pt x="801053" y="2204013"/>
                    </a:cubicBezTo>
                    <a:cubicBezTo>
                      <a:pt x="807719" y="2170866"/>
                      <a:pt x="832486" y="2171436"/>
                      <a:pt x="858205" y="2169532"/>
                    </a:cubicBezTo>
                    <a:cubicBezTo>
                      <a:pt x="888877" y="2167247"/>
                      <a:pt x="919165" y="2161912"/>
                      <a:pt x="949646" y="2157340"/>
                    </a:cubicBezTo>
                    <a:cubicBezTo>
                      <a:pt x="953648" y="2156768"/>
                      <a:pt x="957266" y="2152768"/>
                      <a:pt x="960887" y="2150099"/>
                    </a:cubicBezTo>
                    <a:cubicBezTo>
                      <a:pt x="966411" y="2146099"/>
                      <a:pt x="971554" y="2140003"/>
                      <a:pt x="977653" y="2138480"/>
                    </a:cubicBezTo>
                    <a:cubicBezTo>
                      <a:pt x="1008894" y="2131049"/>
                      <a:pt x="1040327" y="2124763"/>
                      <a:pt x="1071762" y="2117905"/>
                    </a:cubicBezTo>
                    <a:cubicBezTo>
                      <a:pt x="1078810" y="2116380"/>
                      <a:pt x="1086048" y="2114476"/>
                      <a:pt x="1092527" y="2111428"/>
                    </a:cubicBezTo>
                    <a:cubicBezTo>
                      <a:pt x="1098623" y="2108570"/>
                      <a:pt x="1103767" y="2103616"/>
                      <a:pt x="1109865" y="2100568"/>
                    </a:cubicBezTo>
                    <a:cubicBezTo>
                      <a:pt x="1126437" y="2092378"/>
                      <a:pt x="1143394" y="2084757"/>
                      <a:pt x="1162823" y="2075613"/>
                    </a:cubicBezTo>
                    <a:cubicBezTo>
                      <a:pt x="1173681" y="2092757"/>
                      <a:pt x="1188354" y="2083041"/>
                      <a:pt x="1206641" y="2074851"/>
                    </a:cubicBezTo>
                    <a:cubicBezTo>
                      <a:pt x="1225310" y="2066468"/>
                      <a:pt x="1246837" y="2063801"/>
                      <a:pt x="1267411" y="2060753"/>
                    </a:cubicBezTo>
                    <a:cubicBezTo>
                      <a:pt x="1305132" y="2055228"/>
                      <a:pt x="1343044" y="2051799"/>
                      <a:pt x="1380762" y="2046847"/>
                    </a:cubicBezTo>
                    <a:cubicBezTo>
                      <a:pt x="1388765" y="2045703"/>
                      <a:pt x="1397909" y="2043608"/>
                      <a:pt x="1404006" y="2038844"/>
                    </a:cubicBezTo>
                    <a:cubicBezTo>
                      <a:pt x="1445725" y="2006839"/>
                      <a:pt x="1496403" y="1997887"/>
                      <a:pt x="1544598" y="2000932"/>
                    </a:cubicBezTo>
                    <a:cubicBezTo>
                      <a:pt x="1582510" y="2003220"/>
                      <a:pt x="1619658" y="2004935"/>
                      <a:pt x="1657188" y="2001697"/>
                    </a:cubicBezTo>
                    <a:cubicBezTo>
                      <a:pt x="1660046" y="2001505"/>
                      <a:pt x="1663856" y="2001887"/>
                      <a:pt x="1665950" y="2003411"/>
                    </a:cubicBezTo>
                    <a:cubicBezTo>
                      <a:pt x="1678904" y="2013507"/>
                      <a:pt x="1692431" y="2014269"/>
                      <a:pt x="1709006" y="2015983"/>
                    </a:cubicBezTo>
                    <a:cubicBezTo>
                      <a:pt x="1732439" y="2018461"/>
                      <a:pt x="1753965" y="2016745"/>
                      <a:pt x="1775684" y="2012555"/>
                    </a:cubicBezTo>
                    <a:cubicBezTo>
                      <a:pt x="1791496" y="2009507"/>
                      <a:pt x="1807497" y="2003220"/>
                      <a:pt x="1821596" y="1995218"/>
                    </a:cubicBezTo>
                    <a:cubicBezTo>
                      <a:pt x="1841216" y="1983978"/>
                      <a:pt x="1860079" y="1979597"/>
                      <a:pt x="1878748" y="1994457"/>
                    </a:cubicBezTo>
                    <a:cubicBezTo>
                      <a:pt x="1898940" y="2010269"/>
                      <a:pt x="1921800" y="2004745"/>
                      <a:pt x="1944092" y="2005315"/>
                    </a:cubicBezTo>
                    <a:cubicBezTo>
                      <a:pt x="1953806" y="2005507"/>
                      <a:pt x="1964094" y="2005124"/>
                      <a:pt x="1973429" y="2007601"/>
                    </a:cubicBezTo>
                    <a:cubicBezTo>
                      <a:pt x="2000479" y="2014651"/>
                      <a:pt x="2026581" y="2025320"/>
                      <a:pt x="2054013" y="2030082"/>
                    </a:cubicBezTo>
                    <a:cubicBezTo>
                      <a:pt x="2069254" y="2032747"/>
                      <a:pt x="2086208" y="2027986"/>
                      <a:pt x="2102021" y="2024557"/>
                    </a:cubicBezTo>
                    <a:cubicBezTo>
                      <a:pt x="2118023" y="2020937"/>
                      <a:pt x="2133834" y="2015413"/>
                      <a:pt x="2149267" y="2009697"/>
                    </a:cubicBezTo>
                    <a:cubicBezTo>
                      <a:pt x="2159743" y="2005887"/>
                      <a:pt x="2171173" y="2002267"/>
                      <a:pt x="2179556" y="1995409"/>
                    </a:cubicBezTo>
                    <a:cubicBezTo>
                      <a:pt x="2198608" y="1979788"/>
                      <a:pt x="2218229" y="1977120"/>
                      <a:pt x="2240710" y="1985312"/>
                    </a:cubicBezTo>
                    <a:cubicBezTo>
                      <a:pt x="2244137" y="1986647"/>
                      <a:pt x="2248138" y="1986647"/>
                      <a:pt x="2251948" y="1986836"/>
                    </a:cubicBezTo>
                    <a:cubicBezTo>
                      <a:pt x="2312915" y="1990836"/>
                      <a:pt x="2373874" y="1993314"/>
                      <a:pt x="2434456" y="1999410"/>
                    </a:cubicBezTo>
                    <a:cubicBezTo>
                      <a:pt x="2459029" y="2001887"/>
                      <a:pt x="2482652" y="2012745"/>
                      <a:pt x="2506847" y="2019603"/>
                    </a:cubicBezTo>
                    <a:cubicBezTo>
                      <a:pt x="2511800" y="2020937"/>
                      <a:pt x="2517327" y="2023033"/>
                      <a:pt x="2522279" y="2022080"/>
                    </a:cubicBezTo>
                    <a:cubicBezTo>
                      <a:pt x="2576191" y="2012555"/>
                      <a:pt x="2626677" y="2026461"/>
                      <a:pt x="2676398" y="2044751"/>
                    </a:cubicBezTo>
                    <a:cubicBezTo>
                      <a:pt x="2681540" y="2046656"/>
                      <a:pt x="2687827" y="2046084"/>
                      <a:pt x="2693543" y="2045703"/>
                    </a:cubicBezTo>
                    <a:cubicBezTo>
                      <a:pt x="2709548" y="2044370"/>
                      <a:pt x="2726882" y="2037701"/>
                      <a:pt x="2741360" y="2041701"/>
                    </a:cubicBezTo>
                    <a:cubicBezTo>
                      <a:pt x="2779842" y="2052753"/>
                      <a:pt x="2817943" y="2066087"/>
                      <a:pt x="2854140" y="2082851"/>
                    </a:cubicBezTo>
                    <a:cubicBezTo>
                      <a:pt x="2890910" y="2099805"/>
                      <a:pt x="2925008" y="2114095"/>
                      <a:pt x="2967110" y="2096949"/>
                    </a:cubicBezTo>
                    <a:cubicBezTo>
                      <a:pt x="2985016" y="2089709"/>
                      <a:pt x="3008639" y="2094853"/>
                      <a:pt x="3029216" y="2096757"/>
                    </a:cubicBezTo>
                    <a:cubicBezTo>
                      <a:pt x="3044264" y="2098282"/>
                      <a:pt x="3058743" y="2106856"/>
                      <a:pt x="3073604" y="2106856"/>
                    </a:cubicBezTo>
                    <a:cubicBezTo>
                      <a:pt x="3113231" y="2106856"/>
                      <a:pt x="3148472" y="2116953"/>
                      <a:pt x="3182763" y="2137527"/>
                    </a:cubicBezTo>
                    <a:cubicBezTo>
                      <a:pt x="3196102" y="2145528"/>
                      <a:pt x="3216867" y="2140193"/>
                      <a:pt x="3234202" y="2142289"/>
                    </a:cubicBezTo>
                    <a:cubicBezTo>
                      <a:pt x="3252492" y="2144765"/>
                      <a:pt x="3271348" y="2147051"/>
                      <a:pt x="3288877" y="2152578"/>
                    </a:cubicBezTo>
                    <a:cubicBezTo>
                      <a:pt x="3334216" y="2167056"/>
                      <a:pt x="3378986" y="2183439"/>
                      <a:pt x="3424135" y="2198680"/>
                    </a:cubicBezTo>
                    <a:cubicBezTo>
                      <a:pt x="3461282" y="2211253"/>
                      <a:pt x="3497862" y="2201347"/>
                      <a:pt x="3534629" y="2196013"/>
                    </a:cubicBezTo>
                    <a:cubicBezTo>
                      <a:pt x="3557682" y="2192583"/>
                      <a:pt x="3579206" y="2184391"/>
                      <a:pt x="3605116" y="2196583"/>
                    </a:cubicBezTo>
                    <a:cubicBezTo>
                      <a:pt x="3629882" y="2208205"/>
                      <a:pt x="3661315" y="2205537"/>
                      <a:pt x="3689131" y="2211824"/>
                    </a:cubicBezTo>
                    <a:cubicBezTo>
                      <a:pt x="3712565" y="2217157"/>
                      <a:pt x="3735231" y="2225732"/>
                      <a:pt x="3757902" y="2234114"/>
                    </a:cubicBezTo>
                    <a:cubicBezTo>
                      <a:pt x="3788766" y="2245545"/>
                      <a:pt x="3819245" y="2257545"/>
                      <a:pt x="3852966" y="2251831"/>
                    </a:cubicBezTo>
                    <a:cubicBezTo>
                      <a:pt x="3891259" y="2245353"/>
                      <a:pt x="3917546" y="2269738"/>
                      <a:pt x="3947648" y="2285932"/>
                    </a:cubicBezTo>
                    <a:cubicBezTo>
                      <a:pt x="3968414" y="2296980"/>
                      <a:pt x="3991083" y="2305172"/>
                      <a:pt x="4013753" y="2312031"/>
                    </a:cubicBezTo>
                    <a:cubicBezTo>
                      <a:pt x="4044043" y="2320985"/>
                      <a:pt x="4075285" y="2326320"/>
                      <a:pt x="4105766" y="2335082"/>
                    </a:cubicBezTo>
                    <a:cubicBezTo>
                      <a:pt x="4151870" y="2348226"/>
                      <a:pt x="4198546" y="2358514"/>
                      <a:pt x="4246551" y="2351274"/>
                    </a:cubicBezTo>
                    <a:cubicBezTo>
                      <a:pt x="4268649" y="2348036"/>
                      <a:pt x="4289227" y="2348226"/>
                      <a:pt x="4311323" y="2352991"/>
                    </a:cubicBezTo>
                    <a:cubicBezTo>
                      <a:pt x="4347518" y="2360801"/>
                      <a:pt x="4384668" y="2361753"/>
                      <a:pt x="4413817" y="2390899"/>
                    </a:cubicBezTo>
                    <a:cubicBezTo>
                      <a:pt x="4424104" y="2401188"/>
                      <a:pt x="4442581" y="2403853"/>
                      <a:pt x="4457632" y="2409188"/>
                    </a:cubicBezTo>
                    <a:cubicBezTo>
                      <a:pt x="4474969" y="2415476"/>
                      <a:pt x="4487731" y="2412236"/>
                      <a:pt x="4497068" y="2393947"/>
                    </a:cubicBezTo>
                    <a:cubicBezTo>
                      <a:pt x="4501257" y="2385757"/>
                      <a:pt x="4513260" y="2377755"/>
                      <a:pt x="4522596" y="2376421"/>
                    </a:cubicBezTo>
                    <a:cubicBezTo>
                      <a:pt x="4550599" y="2372421"/>
                      <a:pt x="4576318" y="2378327"/>
                      <a:pt x="4603368" y="2391282"/>
                    </a:cubicBezTo>
                    <a:cubicBezTo>
                      <a:pt x="4628705" y="2403474"/>
                      <a:pt x="4660331" y="2402140"/>
                      <a:pt x="4689098" y="2406903"/>
                    </a:cubicBezTo>
                    <a:cubicBezTo>
                      <a:pt x="4699289" y="2408618"/>
                      <a:pt x="4709482" y="2411237"/>
                      <a:pt x="4719697" y="2413428"/>
                    </a:cubicBezTo>
                    <a:lnTo>
                      <a:pt x="4726469" y="2414298"/>
                    </a:lnTo>
                    <a:lnTo>
                      <a:pt x="4785776" y="2414298"/>
                    </a:lnTo>
                    <a:lnTo>
                      <a:pt x="4788661" y="2414047"/>
                    </a:lnTo>
                    <a:cubicBezTo>
                      <a:pt x="4801401" y="2412237"/>
                      <a:pt x="4814166" y="2410142"/>
                      <a:pt x="4827024" y="2408999"/>
                    </a:cubicBezTo>
                    <a:cubicBezTo>
                      <a:pt x="4847027" y="2407095"/>
                      <a:pt x="4867412" y="2407856"/>
                      <a:pt x="4887415" y="2405570"/>
                    </a:cubicBezTo>
                    <a:cubicBezTo>
                      <a:pt x="4903799" y="2403853"/>
                      <a:pt x="4919991" y="2399474"/>
                      <a:pt x="4936184" y="2395853"/>
                    </a:cubicBezTo>
                    <a:cubicBezTo>
                      <a:pt x="4942089" y="2394520"/>
                      <a:pt x="4947996" y="2389376"/>
                      <a:pt x="4953328" y="2390138"/>
                    </a:cubicBezTo>
                    <a:cubicBezTo>
                      <a:pt x="5006292" y="2398330"/>
                      <a:pt x="5044391" y="2361753"/>
                      <a:pt x="5089162" y="2345560"/>
                    </a:cubicBezTo>
                    <a:cubicBezTo>
                      <a:pt x="5136216" y="2328413"/>
                      <a:pt x="5181748" y="2302124"/>
                      <a:pt x="5234326" y="2309935"/>
                    </a:cubicBezTo>
                    <a:cubicBezTo>
                      <a:pt x="5266141" y="2314697"/>
                      <a:pt x="5296812" y="2325747"/>
                      <a:pt x="5328438" y="2332416"/>
                    </a:cubicBezTo>
                    <a:cubicBezTo>
                      <a:pt x="5339677" y="2334701"/>
                      <a:pt x="5352250" y="2334320"/>
                      <a:pt x="5363491" y="2332034"/>
                    </a:cubicBezTo>
                    <a:cubicBezTo>
                      <a:pt x="5417784" y="2321555"/>
                      <a:pt x="5471316" y="2320032"/>
                      <a:pt x="5524660" y="2337178"/>
                    </a:cubicBezTo>
                    <a:cubicBezTo>
                      <a:pt x="5533802" y="2340036"/>
                      <a:pt x="5543518" y="2342701"/>
                      <a:pt x="5553045" y="2342701"/>
                    </a:cubicBezTo>
                    <a:cubicBezTo>
                      <a:pt x="5605244" y="2342701"/>
                      <a:pt x="5656488" y="2338701"/>
                      <a:pt x="5706401" y="2320032"/>
                    </a:cubicBezTo>
                    <a:cubicBezTo>
                      <a:pt x="5723166" y="2313745"/>
                      <a:pt x="5743551" y="2317745"/>
                      <a:pt x="5762029" y="2316221"/>
                    </a:cubicBezTo>
                    <a:cubicBezTo>
                      <a:pt x="5779174" y="2314889"/>
                      <a:pt x="5796702" y="2314317"/>
                      <a:pt x="5813276" y="2309935"/>
                    </a:cubicBezTo>
                    <a:cubicBezTo>
                      <a:pt x="5837472" y="2303459"/>
                      <a:pt x="5859949" y="2302697"/>
                      <a:pt x="5884906" y="2308411"/>
                    </a:cubicBezTo>
                    <a:cubicBezTo>
                      <a:pt x="5908719" y="2313745"/>
                      <a:pt x="5934438" y="2311079"/>
                      <a:pt x="5959204" y="2311269"/>
                    </a:cubicBezTo>
                    <a:cubicBezTo>
                      <a:pt x="5986828" y="2311459"/>
                      <a:pt x="6014449" y="2311649"/>
                      <a:pt x="6042072" y="2310697"/>
                    </a:cubicBezTo>
                    <a:cubicBezTo>
                      <a:pt x="6053124" y="2310317"/>
                      <a:pt x="6065695" y="2302697"/>
                      <a:pt x="6074842" y="2305745"/>
                    </a:cubicBezTo>
                    <a:cubicBezTo>
                      <a:pt x="6104368" y="2316031"/>
                      <a:pt x="6133897" y="2303649"/>
                      <a:pt x="6163425" y="2309172"/>
                    </a:cubicBezTo>
                    <a:cubicBezTo>
                      <a:pt x="6177905" y="2312031"/>
                      <a:pt x="6194288" y="2304220"/>
                      <a:pt x="6209909" y="2303459"/>
                    </a:cubicBezTo>
                    <a:cubicBezTo>
                      <a:pt x="6235437" y="2302124"/>
                      <a:pt x="6260964" y="2302697"/>
                      <a:pt x="6286493" y="2302315"/>
                    </a:cubicBezTo>
                    <a:cubicBezTo>
                      <a:pt x="6294876" y="2302124"/>
                      <a:pt x="6303068" y="2301362"/>
                      <a:pt x="6311449" y="2300980"/>
                    </a:cubicBezTo>
                    <a:cubicBezTo>
                      <a:pt x="6318880" y="2300601"/>
                      <a:pt x="6326691" y="2298887"/>
                      <a:pt x="6333739" y="2300218"/>
                    </a:cubicBezTo>
                    <a:cubicBezTo>
                      <a:pt x="6359268" y="2304983"/>
                      <a:pt x="6384414" y="2312793"/>
                      <a:pt x="6410131" y="2315841"/>
                    </a:cubicBezTo>
                    <a:cubicBezTo>
                      <a:pt x="6432420" y="2318507"/>
                      <a:pt x="6455472" y="2314889"/>
                      <a:pt x="6477951" y="2316793"/>
                    </a:cubicBezTo>
                    <a:cubicBezTo>
                      <a:pt x="6517576" y="2320032"/>
                      <a:pt x="6557201" y="2325747"/>
                      <a:pt x="6596828" y="2329368"/>
                    </a:cubicBezTo>
                    <a:cubicBezTo>
                      <a:pt x="6605401" y="2330130"/>
                      <a:pt x="6614353" y="2325365"/>
                      <a:pt x="6623118" y="2324985"/>
                    </a:cubicBezTo>
                    <a:cubicBezTo>
                      <a:pt x="6650551" y="2324033"/>
                      <a:pt x="6677984" y="2323841"/>
                      <a:pt x="6705417" y="2323272"/>
                    </a:cubicBezTo>
                    <a:cubicBezTo>
                      <a:pt x="6721038" y="2323080"/>
                      <a:pt x="6736851" y="2323651"/>
                      <a:pt x="6752283" y="2321937"/>
                    </a:cubicBezTo>
                    <a:cubicBezTo>
                      <a:pt x="6772665" y="2319651"/>
                      <a:pt x="6791144" y="2316221"/>
                      <a:pt x="6810195" y="2331082"/>
                    </a:cubicBezTo>
                    <a:cubicBezTo>
                      <a:pt x="6839534" y="2354132"/>
                      <a:pt x="6876872" y="2345178"/>
                      <a:pt x="6910782" y="2350512"/>
                    </a:cubicBezTo>
                    <a:cubicBezTo>
                      <a:pt x="6919547" y="2351847"/>
                      <a:pt x="6928501" y="2352036"/>
                      <a:pt x="6937263" y="2353561"/>
                    </a:cubicBezTo>
                    <a:cubicBezTo>
                      <a:pt x="6953457" y="2356418"/>
                      <a:pt x="6969457" y="2359657"/>
                      <a:pt x="6985653" y="2362897"/>
                    </a:cubicBezTo>
                    <a:cubicBezTo>
                      <a:pt x="6988509" y="2363467"/>
                      <a:pt x="6991747" y="2363659"/>
                      <a:pt x="6994415" y="2364611"/>
                    </a:cubicBezTo>
                    <a:cubicBezTo>
                      <a:pt x="7018991" y="2372611"/>
                      <a:pt x="7043184" y="2381755"/>
                      <a:pt x="7068141" y="2388234"/>
                    </a:cubicBezTo>
                    <a:cubicBezTo>
                      <a:pt x="7080334" y="2391472"/>
                      <a:pt x="7093860" y="2391853"/>
                      <a:pt x="7106432" y="2390138"/>
                    </a:cubicBezTo>
                    <a:cubicBezTo>
                      <a:pt x="7143199" y="2385185"/>
                      <a:pt x="7179587" y="2383089"/>
                      <a:pt x="7216547" y="2390330"/>
                    </a:cubicBezTo>
                    <a:cubicBezTo>
                      <a:pt x="7231214" y="2393186"/>
                      <a:pt x="7247599" y="2388424"/>
                      <a:pt x="7263220" y="2386709"/>
                    </a:cubicBezTo>
                    <a:cubicBezTo>
                      <a:pt x="7300559" y="2382137"/>
                      <a:pt x="7337899" y="2377183"/>
                      <a:pt x="7375428" y="2372803"/>
                    </a:cubicBezTo>
                    <a:cubicBezTo>
                      <a:pt x="7398860" y="2370135"/>
                      <a:pt x="7422483" y="2368611"/>
                      <a:pt x="7445916" y="2365945"/>
                    </a:cubicBezTo>
                    <a:cubicBezTo>
                      <a:pt x="7472967" y="2362705"/>
                      <a:pt x="7499828" y="2357753"/>
                      <a:pt x="7526880" y="2355084"/>
                    </a:cubicBezTo>
                    <a:cubicBezTo>
                      <a:pt x="7557742" y="2352036"/>
                      <a:pt x="7588795" y="2351466"/>
                      <a:pt x="7619655" y="2348226"/>
                    </a:cubicBezTo>
                    <a:cubicBezTo>
                      <a:pt x="7676047" y="2341940"/>
                      <a:pt x="7732247" y="2334509"/>
                      <a:pt x="7788636" y="2327461"/>
                    </a:cubicBezTo>
                    <a:cubicBezTo>
                      <a:pt x="7843311" y="2320603"/>
                      <a:pt x="7897987" y="2314507"/>
                      <a:pt x="7952280" y="2305935"/>
                    </a:cubicBezTo>
                    <a:cubicBezTo>
                      <a:pt x="7975142" y="2302315"/>
                      <a:pt x="7996859" y="2292408"/>
                      <a:pt x="8019339" y="2286884"/>
                    </a:cubicBezTo>
                    <a:cubicBezTo>
                      <a:pt x="8058774" y="2277357"/>
                      <a:pt x="8098590" y="2269357"/>
                      <a:pt x="8137835" y="2259832"/>
                    </a:cubicBezTo>
                    <a:cubicBezTo>
                      <a:pt x="8155359" y="2255641"/>
                      <a:pt x="8172124" y="2248593"/>
                      <a:pt x="8189651" y="2243639"/>
                    </a:cubicBezTo>
                    <a:cubicBezTo>
                      <a:pt x="8230992" y="2232208"/>
                      <a:pt x="8272903" y="2222874"/>
                      <a:pt x="8313671" y="2209920"/>
                    </a:cubicBezTo>
                    <a:cubicBezTo>
                      <a:pt x="8362822" y="2194297"/>
                      <a:pt x="8411019" y="2175439"/>
                      <a:pt x="8459979" y="2158864"/>
                    </a:cubicBezTo>
                    <a:cubicBezTo>
                      <a:pt x="8478269" y="2152578"/>
                      <a:pt x="8497511" y="2148957"/>
                      <a:pt x="8516369" y="2144003"/>
                    </a:cubicBezTo>
                    <a:cubicBezTo>
                      <a:pt x="8563425" y="2131431"/>
                      <a:pt x="8610288" y="2118095"/>
                      <a:pt x="8657726" y="2106284"/>
                    </a:cubicBezTo>
                    <a:cubicBezTo>
                      <a:pt x="8675253" y="2101901"/>
                      <a:pt x="8693731" y="2102284"/>
                      <a:pt x="8711448" y="2098664"/>
                    </a:cubicBezTo>
                    <a:cubicBezTo>
                      <a:pt x="8732023" y="2094472"/>
                      <a:pt x="8752407" y="2089138"/>
                      <a:pt x="8772219" y="2082280"/>
                    </a:cubicBezTo>
                    <a:cubicBezTo>
                      <a:pt x="8796985" y="2073707"/>
                      <a:pt x="8820990" y="2062659"/>
                      <a:pt x="8845565" y="2053705"/>
                    </a:cubicBezTo>
                    <a:cubicBezTo>
                      <a:pt x="8886142" y="2039034"/>
                      <a:pt x="8926911" y="2024557"/>
                      <a:pt x="8967871" y="2011221"/>
                    </a:cubicBezTo>
                    <a:cubicBezTo>
                      <a:pt x="8983301" y="2006268"/>
                      <a:pt x="9000257" y="2005697"/>
                      <a:pt x="9015878" y="2001124"/>
                    </a:cubicBezTo>
                    <a:cubicBezTo>
                      <a:pt x="9088840" y="1979597"/>
                      <a:pt x="9161805" y="1957880"/>
                      <a:pt x="9234579" y="1935209"/>
                    </a:cubicBezTo>
                    <a:cubicBezTo>
                      <a:pt x="9272298" y="1923399"/>
                      <a:pt x="9308875" y="1908538"/>
                      <a:pt x="9346597" y="1896917"/>
                    </a:cubicBezTo>
                    <a:cubicBezTo>
                      <a:pt x="9369267" y="1889869"/>
                      <a:pt x="9393650" y="1887773"/>
                      <a:pt x="9416321" y="1880724"/>
                    </a:cubicBezTo>
                    <a:cubicBezTo>
                      <a:pt x="9437278" y="1874247"/>
                      <a:pt x="9456709" y="1863578"/>
                      <a:pt x="9477283" y="1856149"/>
                    </a:cubicBezTo>
                    <a:cubicBezTo>
                      <a:pt x="9540152" y="1833097"/>
                      <a:pt x="9603971" y="1811953"/>
                      <a:pt x="9666265" y="1787186"/>
                    </a:cubicBezTo>
                    <a:cubicBezTo>
                      <a:pt x="9696749" y="1775183"/>
                      <a:pt x="9725323" y="1757849"/>
                      <a:pt x="9754088" y="1741464"/>
                    </a:cubicBezTo>
                    <a:cubicBezTo>
                      <a:pt x="9802858" y="1713841"/>
                      <a:pt x="9850865" y="1685074"/>
                      <a:pt x="9899446" y="1656880"/>
                    </a:cubicBezTo>
                    <a:cubicBezTo>
                      <a:pt x="9935832" y="1635924"/>
                      <a:pt x="9968027" y="1611347"/>
                      <a:pt x="9993175" y="1576487"/>
                    </a:cubicBezTo>
                    <a:cubicBezTo>
                      <a:pt x="10004797" y="1560484"/>
                      <a:pt x="10024990" y="1546768"/>
                      <a:pt x="10044230" y="1540480"/>
                    </a:cubicBezTo>
                    <a:cubicBezTo>
                      <a:pt x="10078713" y="1529241"/>
                      <a:pt x="10104430" y="1507522"/>
                      <a:pt x="10131863" y="1485613"/>
                    </a:cubicBezTo>
                    <a:cubicBezTo>
                      <a:pt x="10166536" y="1457801"/>
                      <a:pt x="10203304" y="1431509"/>
                      <a:pt x="10242357" y="1410555"/>
                    </a:cubicBezTo>
                    <a:cubicBezTo>
                      <a:pt x="10280840" y="1389980"/>
                      <a:pt x="10324086" y="1378549"/>
                      <a:pt x="10363709" y="1359499"/>
                    </a:cubicBezTo>
                    <a:cubicBezTo>
                      <a:pt x="10386952" y="1348259"/>
                      <a:pt x="10407146" y="1330353"/>
                      <a:pt x="10428291" y="1314920"/>
                    </a:cubicBezTo>
                    <a:cubicBezTo>
                      <a:pt x="10449438" y="1299489"/>
                      <a:pt x="10470394" y="1283486"/>
                      <a:pt x="10490969" y="1267104"/>
                    </a:cubicBezTo>
                    <a:cubicBezTo>
                      <a:pt x="10502208" y="1258149"/>
                      <a:pt x="10511734" y="1246909"/>
                      <a:pt x="10523354" y="1238337"/>
                    </a:cubicBezTo>
                    <a:cubicBezTo>
                      <a:pt x="10545263" y="1222334"/>
                      <a:pt x="10569075" y="1208808"/>
                      <a:pt x="10590031" y="1191664"/>
                    </a:cubicBezTo>
                    <a:cubicBezTo>
                      <a:pt x="10610225" y="1175089"/>
                      <a:pt x="10633467" y="1166707"/>
                      <a:pt x="10656519" y="1156038"/>
                    </a:cubicBezTo>
                    <a:cubicBezTo>
                      <a:pt x="10674046" y="1148036"/>
                      <a:pt x="10686617" y="1130320"/>
                      <a:pt x="10703573" y="1120603"/>
                    </a:cubicBezTo>
                    <a:cubicBezTo>
                      <a:pt x="10727767" y="1106697"/>
                      <a:pt x="10746246" y="1089553"/>
                      <a:pt x="10764534" y="1067643"/>
                    </a:cubicBezTo>
                    <a:cubicBezTo>
                      <a:pt x="10785111" y="1043068"/>
                      <a:pt x="10820162" y="1029732"/>
                      <a:pt x="10850453" y="1014301"/>
                    </a:cubicBezTo>
                    <a:cubicBezTo>
                      <a:pt x="10876171" y="1001157"/>
                      <a:pt x="10906081" y="995632"/>
                      <a:pt x="10929704" y="980201"/>
                    </a:cubicBezTo>
                    <a:cubicBezTo>
                      <a:pt x="10946279" y="969342"/>
                      <a:pt x="10958661" y="948957"/>
                      <a:pt x="10967423" y="930289"/>
                    </a:cubicBezTo>
                    <a:cubicBezTo>
                      <a:pt x="10987046" y="887995"/>
                      <a:pt x="11021146" y="861897"/>
                      <a:pt x="11058869" y="838084"/>
                    </a:cubicBezTo>
                    <a:cubicBezTo>
                      <a:pt x="11097350" y="813699"/>
                      <a:pt x="11133927" y="786836"/>
                      <a:pt x="11172600" y="762834"/>
                    </a:cubicBezTo>
                    <a:cubicBezTo>
                      <a:pt x="11211843" y="738638"/>
                      <a:pt x="11243658" y="706443"/>
                      <a:pt x="11275283" y="673676"/>
                    </a:cubicBezTo>
                    <a:cubicBezTo>
                      <a:pt x="11288238" y="660150"/>
                      <a:pt x="11305192" y="650434"/>
                      <a:pt x="11320623" y="639195"/>
                    </a:cubicBezTo>
                    <a:cubicBezTo>
                      <a:pt x="11338339" y="626241"/>
                      <a:pt x="11355296" y="611953"/>
                      <a:pt x="11374346" y="601664"/>
                    </a:cubicBezTo>
                    <a:cubicBezTo>
                      <a:pt x="11398160" y="588709"/>
                      <a:pt x="11424069" y="579757"/>
                      <a:pt x="11448453" y="567755"/>
                    </a:cubicBezTo>
                    <a:cubicBezTo>
                      <a:pt x="11476838" y="553657"/>
                      <a:pt x="11505795" y="539750"/>
                      <a:pt x="11532275" y="522605"/>
                    </a:cubicBezTo>
                    <a:cubicBezTo>
                      <a:pt x="11545039" y="514413"/>
                      <a:pt x="11553613" y="499363"/>
                      <a:pt x="11562947" y="486598"/>
                    </a:cubicBezTo>
                    <a:cubicBezTo>
                      <a:pt x="11599714" y="436305"/>
                      <a:pt x="11635529" y="385441"/>
                      <a:pt x="11672489" y="335337"/>
                    </a:cubicBezTo>
                    <a:cubicBezTo>
                      <a:pt x="11712304" y="281424"/>
                      <a:pt x="11763931" y="241608"/>
                      <a:pt x="11821656" y="207889"/>
                    </a:cubicBezTo>
                    <a:cubicBezTo>
                      <a:pt x="11877664" y="175312"/>
                      <a:pt x="11931195" y="138734"/>
                      <a:pt x="11986443" y="104824"/>
                    </a:cubicBezTo>
                    <a:cubicBezTo>
                      <a:pt x="11998443" y="97395"/>
                      <a:pt x="12013114" y="94347"/>
                      <a:pt x="12026448" y="88821"/>
                    </a:cubicBezTo>
                    <a:cubicBezTo>
                      <a:pt x="12072360" y="69580"/>
                      <a:pt x="12118083" y="50147"/>
                      <a:pt x="12160947" y="28621"/>
                    </a:cubicBezTo>
                    <a:lnTo>
                      <a:pt x="12192000" y="0"/>
                    </a:lnTo>
                    <a:close/>
                  </a:path>
                </a:pathLst>
              </a:cu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D1A0BEEB-C008-4150-A935-C6AAF537DA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3681702"/>
                <a:ext cx="12192000" cy="3176298"/>
              </a:xfrm>
              <a:custGeom>
                <a:avLst/>
                <a:gdLst>
                  <a:gd name="connsiteX0" fmla="*/ 12192000 w 12192000"/>
                  <a:gd name="connsiteY0" fmla="*/ 0 h 3176298"/>
                  <a:gd name="connsiteX1" fmla="*/ 12192000 w 12192000"/>
                  <a:gd name="connsiteY1" fmla="*/ 3176298 h 3176298"/>
                  <a:gd name="connsiteX2" fmla="*/ 0 w 12192000"/>
                  <a:gd name="connsiteY2" fmla="*/ 3176298 h 3176298"/>
                  <a:gd name="connsiteX3" fmla="*/ 0 w 12192000"/>
                  <a:gd name="connsiteY3" fmla="*/ 2264980 h 3176298"/>
                  <a:gd name="connsiteX4" fmla="*/ 544 w 12192000"/>
                  <a:gd name="connsiteY4" fmla="*/ 2264980 h 3176298"/>
                  <a:gd name="connsiteX5" fmla="*/ 544 w 12192000"/>
                  <a:gd name="connsiteY5" fmla="*/ 2392219 h 3176298"/>
                  <a:gd name="connsiteX6" fmla="*/ 61197 w 12192000"/>
                  <a:gd name="connsiteY6" fmla="*/ 2387448 h 3176298"/>
                  <a:gd name="connsiteX7" fmla="*/ 119613 w 12192000"/>
                  <a:gd name="connsiteY7" fmla="*/ 2369945 h 3176298"/>
                  <a:gd name="connsiteX8" fmla="*/ 172384 w 12192000"/>
                  <a:gd name="connsiteY8" fmla="*/ 2347084 h 3176298"/>
                  <a:gd name="connsiteX9" fmla="*/ 274873 w 12192000"/>
                  <a:gd name="connsiteY9" fmla="*/ 2336988 h 3176298"/>
                  <a:gd name="connsiteX10" fmla="*/ 307259 w 12192000"/>
                  <a:gd name="connsiteY10" fmla="*/ 2331461 h 3176298"/>
                  <a:gd name="connsiteX11" fmla="*/ 394511 w 12192000"/>
                  <a:gd name="connsiteY11" fmla="*/ 2308601 h 3176298"/>
                  <a:gd name="connsiteX12" fmla="*/ 494337 w 12192000"/>
                  <a:gd name="connsiteY12" fmla="*/ 2268213 h 3176298"/>
                  <a:gd name="connsiteX13" fmla="*/ 546917 w 12192000"/>
                  <a:gd name="connsiteY13" fmla="*/ 2283264 h 3176298"/>
                  <a:gd name="connsiteX14" fmla="*/ 730754 w 12192000"/>
                  <a:gd name="connsiteY14" fmla="*/ 2240780 h 3176298"/>
                  <a:gd name="connsiteX15" fmla="*/ 785432 w 12192000"/>
                  <a:gd name="connsiteY15" fmla="*/ 2218682 h 3176298"/>
                  <a:gd name="connsiteX16" fmla="*/ 801053 w 12192000"/>
                  <a:gd name="connsiteY16" fmla="*/ 2204013 h 3176298"/>
                  <a:gd name="connsiteX17" fmla="*/ 858205 w 12192000"/>
                  <a:gd name="connsiteY17" fmla="*/ 2169532 h 3176298"/>
                  <a:gd name="connsiteX18" fmla="*/ 949646 w 12192000"/>
                  <a:gd name="connsiteY18" fmla="*/ 2157340 h 3176298"/>
                  <a:gd name="connsiteX19" fmla="*/ 960887 w 12192000"/>
                  <a:gd name="connsiteY19" fmla="*/ 2150099 h 3176298"/>
                  <a:gd name="connsiteX20" fmla="*/ 977653 w 12192000"/>
                  <a:gd name="connsiteY20" fmla="*/ 2138480 h 3176298"/>
                  <a:gd name="connsiteX21" fmla="*/ 1071762 w 12192000"/>
                  <a:gd name="connsiteY21" fmla="*/ 2117905 h 3176298"/>
                  <a:gd name="connsiteX22" fmla="*/ 1092527 w 12192000"/>
                  <a:gd name="connsiteY22" fmla="*/ 2111428 h 3176298"/>
                  <a:gd name="connsiteX23" fmla="*/ 1109865 w 12192000"/>
                  <a:gd name="connsiteY23" fmla="*/ 2100568 h 3176298"/>
                  <a:gd name="connsiteX24" fmla="*/ 1162823 w 12192000"/>
                  <a:gd name="connsiteY24" fmla="*/ 2075613 h 3176298"/>
                  <a:gd name="connsiteX25" fmla="*/ 1206641 w 12192000"/>
                  <a:gd name="connsiteY25" fmla="*/ 2074851 h 3176298"/>
                  <a:gd name="connsiteX26" fmla="*/ 1267411 w 12192000"/>
                  <a:gd name="connsiteY26" fmla="*/ 2060753 h 3176298"/>
                  <a:gd name="connsiteX27" fmla="*/ 1380762 w 12192000"/>
                  <a:gd name="connsiteY27" fmla="*/ 2046847 h 3176298"/>
                  <a:gd name="connsiteX28" fmla="*/ 1404006 w 12192000"/>
                  <a:gd name="connsiteY28" fmla="*/ 2038844 h 3176298"/>
                  <a:gd name="connsiteX29" fmla="*/ 1544598 w 12192000"/>
                  <a:gd name="connsiteY29" fmla="*/ 2000932 h 3176298"/>
                  <a:gd name="connsiteX30" fmla="*/ 1657188 w 12192000"/>
                  <a:gd name="connsiteY30" fmla="*/ 2001697 h 3176298"/>
                  <a:gd name="connsiteX31" fmla="*/ 1665950 w 12192000"/>
                  <a:gd name="connsiteY31" fmla="*/ 2003411 h 3176298"/>
                  <a:gd name="connsiteX32" fmla="*/ 1709006 w 12192000"/>
                  <a:gd name="connsiteY32" fmla="*/ 2015983 h 3176298"/>
                  <a:gd name="connsiteX33" fmla="*/ 1775684 w 12192000"/>
                  <a:gd name="connsiteY33" fmla="*/ 2012555 h 3176298"/>
                  <a:gd name="connsiteX34" fmla="*/ 1821596 w 12192000"/>
                  <a:gd name="connsiteY34" fmla="*/ 1995218 h 3176298"/>
                  <a:gd name="connsiteX35" fmla="*/ 1878748 w 12192000"/>
                  <a:gd name="connsiteY35" fmla="*/ 1994457 h 3176298"/>
                  <a:gd name="connsiteX36" fmla="*/ 1944092 w 12192000"/>
                  <a:gd name="connsiteY36" fmla="*/ 2005315 h 3176298"/>
                  <a:gd name="connsiteX37" fmla="*/ 1973429 w 12192000"/>
                  <a:gd name="connsiteY37" fmla="*/ 2007601 h 3176298"/>
                  <a:gd name="connsiteX38" fmla="*/ 2054013 w 12192000"/>
                  <a:gd name="connsiteY38" fmla="*/ 2030082 h 3176298"/>
                  <a:gd name="connsiteX39" fmla="*/ 2102021 w 12192000"/>
                  <a:gd name="connsiteY39" fmla="*/ 2024557 h 3176298"/>
                  <a:gd name="connsiteX40" fmla="*/ 2149267 w 12192000"/>
                  <a:gd name="connsiteY40" fmla="*/ 2009697 h 3176298"/>
                  <a:gd name="connsiteX41" fmla="*/ 2179556 w 12192000"/>
                  <a:gd name="connsiteY41" fmla="*/ 1995409 h 3176298"/>
                  <a:gd name="connsiteX42" fmla="*/ 2240710 w 12192000"/>
                  <a:gd name="connsiteY42" fmla="*/ 1985312 h 3176298"/>
                  <a:gd name="connsiteX43" fmla="*/ 2251948 w 12192000"/>
                  <a:gd name="connsiteY43" fmla="*/ 1986836 h 3176298"/>
                  <a:gd name="connsiteX44" fmla="*/ 2434456 w 12192000"/>
                  <a:gd name="connsiteY44" fmla="*/ 1999410 h 3176298"/>
                  <a:gd name="connsiteX45" fmla="*/ 2506847 w 12192000"/>
                  <a:gd name="connsiteY45" fmla="*/ 2019603 h 3176298"/>
                  <a:gd name="connsiteX46" fmla="*/ 2522279 w 12192000"/>
                  <a:gd name="connsiteY46" fmla="*/ 2022080 h 3176298"/>
                  <a:gd name="connsiteX47" fmla="*/ 2676398 w 12192000"/>
                  <a:gd name="connsiteY47" fmla="*/ 2044751 h 3176298"/>
                  <a:gd name="connsiteX48" fmla="*/ 2693543 w 12192000"/>
                  <a:gd name="connsiteY48" fmla="*/ 2045703 h 3176298"/>
                  <a:gd name="connsiteX49" fmla="*/ 2741360 w 12192000"/>
                  <a:gd name="connsiteY49" fmla="*/ 2041701 h 3176298"/>
                  <a:gd name="connsiteX50" fmla="*/ 2854140 w 12192000"/>
                  <a:gd name="connsiteY50" fmla="*/ 2082851 h 3176298"/>
                  <a:gd name="connsiteX51" fmla="*/ 2967110 w 12192000"/>
                  <a:gd name="connsiteY51" fmla="*/ 2096949 h 3176298"/>
                  <a:gd name="connsiteX52" fmla="*/ 3029216 w 12192000"/>
                  <a:gd name="connsiteY52" fmla="*/ 2096757 h 3176298"/>
                  <a:gd name="connsiteX53" fmla="*/ 3073604 w 12192000"/>
                  <a:gd name="connsiteY53" fmla="*/ 2106856 h 3176298"/>
                  <a:gd name="connsiteX54" fmla="*/ 3182763 w 12192000"/>
                  <a:gd name="connsiteY54" fmla="*/ 2137527 h 3176298"/>
                  <a:gd name="connsiteX55" fmla="*/ 3234202 w 12192000"/>
                  <a:gd name="connsiteY55" fmla="*/ 2142289 h 3176298"/>
                  <a:gd name="connsiteX56" fmla="*/ 3288877 w 12192000"/>
                  <a:gd name="connsiteY56" fmla="*/ 2152578 h 3176298"/>
                  <a:gd name="connsiteX57" fmla="*/ 3424135 w 12192000"/>
                  <a:gd name="connsiteY57" fmla="*/ 2198680 h 3176298"/>
                  <a:gd name="connsiteX58" fmla="*/ 3534629 w 12192000"/>
                  <a:gd name="connsiteY58" fmla="*/ 2196013 h 3176298"/>
                  <a:gd name="connsiteX59" fmla="*/ 3605116 w 12192000"/>
                  <a:gd name="connsiteY59" fmla="*/ 2196583 h 3176298"/>
                  <a:gd name="connsiteX60" fmla="*/ 3689131 w 12192000"/>
                  <a:gd name="connsiteY60" fmla="*/ 2211824 h 3176298"/>
                  <a:gd name="connsiteX61" fmla="*/ 3757902 w 12192000"/>
                  <a:gd name="connsiteY61" fmla="*/ 2234114 h 3176298"/>
                  <a:gd name="connsiteX62" fmla="*/ 3852966 w 12192000"/>
                  <a:gd name="connsiteY62" fmla="*/ 2251831 h 3176298"/>
                  <a:gd name="connsiteX63" fmla="*/ 3947648 w 12192000"/>
                  <a:gd name="connsiteY63" fmla="*/ 2285932 h 3176298"/>
                  <a:gd name="connsiteX64" fmla="*/ 4013753 w 12192000"/>
                  <a:gd name="connsiteY64" fmla="*/ 2312031 h 3176298"/>
                  <a:gd name="connsiteX65" fmla="*/ 4105766 w 12192000"/>
                  <a:gd name="connsiteY65" fmla="*/ 2335082 h 3176298"/>
                  <a:gd name="connsiteX66" fmla="*/ 4246551 w 12192000"/>
                  <a:gd name="connsiteY66" fmla="*/ 2351274 h 3176298"/>
                  <a:gd name="connsiteX67" fmla="*/ 4311323 w 12192000"/>
                  <a:gd name="connsiteY67" fmla="*/ 2352991 h 3176298"/>
                  <a:gd name="connsiteX68" fmla="*/ 4413817 w 12192000"/>
                  <a:gd name="connsiteY68" fmla="*/ 2390899 h 3176298"/>
                  <a:gd name="connsiteX69" fmla="*/ 4457632 w 12192000"/>
                  <a:gd name="connsiteY69" fmla="*/ 2409188 h 3176298"/>
                  <a:gd name="connsiteX70" fmla="*/ 4497068 w 12192000"/>
                  <a:gd name="connsiteY70" fmla="*/ 2393947 h 3176298"/>
                  <a:gd name="connsiteX71" fmla="*/ 4522596 w 12192000"/>
                  <a:gd name="connsiteY71" fmla="*/ 2376421 h 3176298"/>
                  <a:gd name="connsiteX72" fmla="*/ 4603368 w 12192000"/>
                  <a:gd name="connsiteY72" fmla="*/ 2391282 h 3176298"/>
                  <a:gd name="connsiteX73" fmla="*/ 4689098 w 12192000"/>
                  <a:gd name="connsiteY73" fmla="*/ 2406903 h 3176298"/>
                  <a:gd name="connsiteX74" fmla="*/ 4719697 w 12192000"/>
                  <a:gd name="connsiteY74" fmla="*/ 2413428 h 3176298"/>
                  <a:gd name="connsiteX75" fmla="*/ 4726469 w 12192000"/>
                  <a:gd name="connsiteY75" fmla="*/ 2414298 h 3176298"/>
                  <a:gd name="connsiteX76" fmla="*/ 4785776 w 12192000"/>
                  <a:gd name="connsiteY76" fmla="*/ 2414298 h 3176298"/>
                  <a:gd name="connsiteX77" fmla="*/ 4788661 w 12192000"/>
                  <a:gd name="connsiteY77" fmla="*/ 2414047 h 3176298"/>
                  <a:gd name="connsiteX78" fmla="*/ 4827024 w 12192000"/>
                  <a:gd name="connsiteY78" fmla="*/ 2408999 h 3176298"/>
                  <a:gd name="connsiteX79" fmla="*/ 4887415 w 12192000"/>
                  <a:gd name="connsiteY79" fmla="*/ 2405570 h 3176298"/>
                  <a:gd name="connsiteX80" fmla="*/ 4936184 w 12192000"/>
                  <a:gd name="connsiteY80" fmla="*/ 2395853 h 3176298"/>
                  <a:gd name="connsiteX81" fmla="*/ 4953328 w 12192000"/>
                  <a:gd name="connsiteY81" fmla="*/ 2390138 h 3176298"/>
                  <a:gd name="connsiteX82" fmla="*/ 5089162 w 12192000"/>
                  <a:gd name="connsiteY82" fmla="*/ 2345560 h 3176298"/>
                  <a:gd name="connsiteX83" fmla="*/ 5234326 w 12192000"/>
                  <a:gd name="connsiteY83" fmla="*/ 2309935 h 3176298"/>
                  <a:gd name="connsiteX84" fmla="*/ 5328438 w 12192000"/>
                  <a:gd name="connsiteY84" fmla="*/ 2332416 h 3176298"/>
                  <a:gd name="connsiteX85" fmla="*/ 5363491 w 12192000"/>
                  <a:gd name="connsiteY85" fmla="*/ 2332034 h 3176298"/>
                  <a:gd name="connsiteX86" fmla="*/ 5524660 w 12192000"/>
                  <a:gd name="connsiteY86" fmla="*/ 2337178 h 3176298"/>
                  <a:gd name="connsiteX87" fmla="*/ 5553045 w 12192000"/>
                  <a:gd name="connsiteY87" fmla="*/ 2342701 h 3176298"/>
                  <a:gd name="connsiteX88" fmla="*/ 5706401 w 12192000"/>
                  <a:gd name="connsiteY88" fmla="*/ 2320032 h 3176298"/>
                  <a:gd name="connsiteX89" fmla="*/ 5762029 w 12192000"/>
                  <a:gd name="connsiteY89" fmla="*/ 2316221 h 3176298"/>
                  <a:gd name="connsiteX90" fmla="*/ 5813276 w 12192000"/>
                  <a:gd name="connsiteY90" fmla="*/ 2309935 h 3176298"/>
                  <a:gd name="connsiteX91" fmla="*/ 5884906 w 12192000"/>
                  <a:gd name="connsiteY91" fmla="*/ 2308411 h 3176298"/>
                  <a:gd name="connsiteX92" fmla="*/ 5959204 w 12192000"/>
                  <a:gd name="connsiteY92" fmla="*/ 2311269 h 3176298"/>
                  <a:gd name="connsiteX93" fmla="*/ 6042072 w 12192000"/>
                  <a:gd name="connsiteY93" fmla="*/ 2310697 h 3176298"/>
                  <a:gd name="connsiteX94" fmla="*/ 6074842 w 12192000"/>
                  <a:gd name="connsiteY94" fmla="*/ 2305745 h 3176298"/>
                  <a:gd name="connsiteX95" fmla="*/ 6163425 w 12192000"/>
                  <a:gd name="connsiteY95" fmla="*/ 2309172 h 3176298"/>
                  <a:gd name="connsiteX96" fmla="*/ 6209909 w 12192000"/>
                  <a:gd name="connsiteY96" fmla="*/ 2303459 h 3176298"/>
                  <a:gd name="connsiteX97" fmla="*/ 6286493 w 12192000"/>
                  <a:gd name="connsiteY97" fmla="*/ 2302315 h 3176298"/>
                  <a:gd name="connsiteX98" fmla="*/ 6311449 w 12192000"/>
                  <a:gd name="connsiteY98" fmla="*/ 2300980 h 3176298"/>
                  <a:gd name="connsiteX99" fmla="*/ 6333739 w 12192000"/>
                  <a:gd name="connsiteY99" fmla="*/ 2300218 h 3176298"/>
                  <a:gd name="connsiteX100" fmla="*/ 6410131 w 12192000"/>
                  <a:gd name="connsiteY100" fmla="*/ 2315841 h 3176298"/>
                  <a:gd name="connsiteX101" fmla="*/ 6477951 w 12192000"/>
                  <a:gd name="connsiteY101" fmla="*/ 2316793 h 3176298"/>
                  <a:gd name="connsiteX102" fmla="*/ 6596828 w 12192000"/>
                  <a:gd name="connsiteY102" fmla="*/ 2329368 h 3176298"/>
                  <a:gd name="connsiteX103" fmla="*/ 6623118 w 12192000"/>
                  <a:gd name="connsiteY103" fmla="*/ 2324985 h 3176298"/>
                  <a:gd name="connsiteX104" fmla="*/ 6705417 w 12192000"/>
                  <a:gd name="connsiteY104" fmla="*/ 2323272 h 3176298"/>
                  <a:gd name="connsiteX105" fmla="*/ 6752283 w 12192000"/>
                  <a:gd name="connsiteY105" fmla="*/ 2321937 h 3176298"/>
                  <a:gd name="connsiteX106" fmla="*/ 6810195 w 12192000"/>
                  <a:gd name="connsiteY106" fmla="*/ 2331082 h 3176298"/>
                  <a:gd name="connsiteX107" fmla="*/ 6910782 w 12192000"/>
                  <a:gd name="connsiteY107" fmla="*/ 2350512 h 3176298"/>
                  <a:gd name="connsiteX108" fmla="*/ 6937263 w 12192000"/>
                  <a:gd name="connsiteY108" fmla="*/ 2353561 h 3176298"/>
                  <a:gd name="connsiteX109" fmla="*/ 6985653 w 12192000"/>
                  <a:gd name="connsiteY109" fmla="*/ 2362897 h 3176298"/>
                  <a:gd name="connsiteX110" fmla="*/ 6994415 w 12192000"/>
                  <a:gd name="connsiteY110" fmla="*/ 2364611 h 3176298"/>
                  <a:gd name="connsiteX111" fmla="*/ 7068141 w 12192000"/>
                  <a:gd name="connsiteY111" fmla="*/ 2388234 h 3176298"/>
                  <a:gd name="connsiteX112" fmla="*/ 7106432 w 12192000"/>
                  <a:gd name="connsiteY112" fmla="*/ 2390138 h 3176298"/>
                  <a:gd name="connsiteX113" fmla="*/ 7216547 w 12192000"/>
                  <a:gd name="connsiteY113" fmla="*/ 2390330 h 3176298"/>
                  <a:gd name="connsiteX114" fmla="*/ 7263220 w 12192000"/>
                  <a:gd name="connsiteY114" fmla="*/ 2386709 h 3176298"/>
                  <a:gd name="connsiteX115" fmla="*/ 7375428 w 12192000"/>
                  <a:gd name="connsiteY115" fmla="*/ 2372803 h 3176298"/>
                  <a:gd name="connsiteX116" fmla="*/ 7445916 w 12192000"/>
                  <a:gd name="connsiteY116" fmla="*/ 2365945 h 3176298"/>
                  <a:gd name="connsiteX117" fmla="*/ 7526880 w 12192000"/>
                  <a:gd name="connsiteY117" fmla="*/ 2355084 h 3176298"/>
                  <a:gd name="connsiteX118" fmla="*/ 7619655 w 12192000"/>
                  <a:gd name="connsiteY118" fmla="*/ 2348226 h 3176298"/>
                  <a:gd name="connsiteX119" fmla="*/ 7788636 w 12192000"/>
                  <a:gd name="connsiteY119" fmla="*/ 2327461 h 3176298"/>
                  <a:gd name="connsiteX120" fmla="*/ 7952280 w 12192000"/>
                  <a:gd name="connsiteY120" fmla="*/ 2305935 h 3176298"/>
                  <a:gd name="connsiteX121" fmla="*/ 8019339 w 12192000"/>
                  <a:gd name="connsiteY121" fmla="*/ 2286884 h 3176298"/>
                  <a:gd name="connsiteX122" fmla="*/ 8137835 w 12192000"/>
                  <a:gd name="connsiteY122" fmla="*/ 2259832 h 3176298"/>
                  <a:gd name="connsiteX123" fmla="*/ 8189651 w 12192000"/>
                  <a:gd name="connsiteY123" fmla="*/ 2243639 h 3176298"/>
                  <a:gd name="connsiteX124" fmla="*/ 8313671 w 12192000"/>
                  <a:gd name="connsiteY124" fmla="*/ 2209920 h 3176298"/>
                  <a:gd name="connsiteX125" fmla="*/ 8459979 w 12192000"/>
                  <a:gd name="connsiteY125" fmla="*/ 2158864 h 3176298"/>
                  <a:gd name="connsiteX126" fmla="*/ 8516369 w 12192000"/>
                  <a:gd name="connsiteY126" fmla="*/ 2144003 h 3176298"/>
                  <a:gd name="connsiteX127" fmla="*/ 8657726 w 12192000"/>
                  <a:gd name="connsiteY127" fmla="*/ 2106284 h 3176298"/>
                  <a:gd name="connsiteX128" fmla="*/ 8711448 w 12192000"/>
                  <a:gd name="connsiteY128" fmla="*/ 2098664 h 3176298"/>
                  <a:gd name="connsiteX129" fmla="*/ 8772219 w 12192000"/>
                  <a:gd name="connsiteY129" fmla="*/ 2082280 h 3176298"/>
                  <a:gd name="connsiteX130" fmla="*/ 8845565 w 12192000"/>
                  <a:gd name="connsiteY130" fmla="*/ 2053705 h 3176298"/>
                  <a:gd name="connsiteX131" fmla="*/ 8967871 w 12192000"/>
                  <a:gd name="connsiteY131" fmla="*/ 2011221 h 3176298"/>
                  <a:gd name="connsiteX132" fmla="*/ 9015878 w 12192000"/>
                  <a:gd name="connsiteY132" fmla="*/ 2001124 h 3176298"/>
                  <a:gd name="connsiteX133" fmla="*/ 9234579 w 12192000"/>
                  <a:gd name="connsiteY133" fmla="*/ 1935209 h 3176298"/>
                  <a:gd name="connsiteX134" fmla="*/ 9346597 w 12192000"/>
                  <a:gd name="connsiteY134" fmla="*/ 1896917 h 3176298"/>
                  <a:gd name="connsiteX135" fmla="*/ 9416321 w 12192000"/>
                  <a:gd name="connsiteY135" fmla="*/ 1880724 h 3176298"/>
                  <a:gd name="connsiteX136" fmla="*/ 9477283 w 12192000"/>
                  <a:gd name="connsiteY136" fmla="*/ 1856149 h 3176298"/>
                  <a:gd name="connsiteX137" fmla="*/ 9666265 w 12192000"/>
                  <a:gd name="connsiteY137" fmla="*/ 1787186 h 3176298"/>
                  <a:gd name="connsiteX138" fmla="*/ 9754088 w 12192000"/>
                  <a:gd name="connsiteY138" fmla="*/ 1741464 h 3176298"/>
                  <a:gd name="connsiteX139" fmla="*/ 9899446 w 12192000"/>
                  <a:gd name="connsiteY139" fmla="*/ 1656880 h 3176298"/>
                  <a:gd name="connsiteX140" fmla="*/ 9993175 w 12192000"/>
                  <a:gd name="connsiteY140" fmla="*/ 1576487 h 3176298"/>
                  <a:gd name="connsiteX141" fmla="*/ 10044230 w 12192000"/>
                  <a:gd name="connsiteY141" fmla="*/ 1540480 h 3176298"/>
                  <a:gd name="connsiteX142" fmla="*/ 10131863 w 12192000"/>
                  <a:gd name="connsiteY142" fmla="*/ 1485613 h 3176298"/>
                  <a:gd name="connsiteX143" fmla="*/ 10242357 w 12192000"/>
                  <a:gd name="connsiteY143" fmla="*/ 1410555 h 3176298"/>
                  <a:gd name="connsiteX144" fmla="*/ 10363709 w 12192000"/>
                  <a:gd name="connsiteY144" fmla="*/ 1359499 h 3176298"/>
                  <a:gd name="connsiteX145" fmla="*/ 10428291 w 12192000"/>
                  <a:gd name="connsiteY145" fmla="*/ 1314920 h 3176298"/>
                  <a:gd name="connsiteX146" fmla="*/ 10490969 w 12192000"/>
                  <a:gd name="connsiteY146" fmla="*/ 1267104 h 3176298"/>
                  <a:gd name="connsiteX147" fmla="*/ 10523354 w 12192000"/>
                  <a:gd name="connsiteY147" fmla="*/ 1238337 h 3176298"/>
                  <a:gd name="connsiteX148" fmla="*/ 10590031 w 12192000"/>
                  <a:gd name="connsiteY148" fmla="*/ 1191664 h 3176298"/>
                  <a:gd name="connsiteX149" fmla="*/ 10656519 w 12192000"/>
                  <a:gd name="connsiteY149" fmla="*/ 1156038 h 3176298"/>
                  <a:gd name="connsiteX150" fmla="*/ 10703573 w 12192000"/>
                  <a:gd name="connsiteY150" fmla="*/ 1120603 h 3176298"/>
                  <a:gd name="connsiteX151" fmla="*/ 10764534 w 12192000"/>
                  <a:gd name="connsiteY151" fmla="*/ 1067643 h 3176298"/>
                  <a:gd name="connsiteX152" fmla="*/ 10850453 w 12192000"/>
                  <a:gd name="connsiteY152" fmla="*/ 1014301 h 3176298"/>
                  <a:gd name="connsiteX153" fmla="*/ 10929704 w 12192000"/>
                  <a:gd name="connsiteY153" fmla="*/ 980201 h 3176298"/>
                  <a:gd name="connsiteX154" fmla="*/ 10967423 w 12192000"/>
                  <a:gd name="connsiteY154" fmla="*/ 930289 h 3176298"/>
                  <a:gd name="connsiteX155" fmla="*/ 11058869 w 12192000"/>
                  <a:gd name="connsiteY155" fmla="*/ 838084 h 3176298"/>
                  <a:gd name="connsiteX156" fmla="*/ 11172600 w 12192000"/>
                  <a:gd name="connsiteY156" fmla="*/ 762834 h 3176298"/>
                  <a:gd name="connsiteX157" fmla="*/ 11275283 w 12192000"/>
                  <a:gd name="connsiteY157" fmla="*/ 673676 h 3176298"/>
                  <a:gd name="connsiteX158" fmla="*/ 11320623 w 12192000"/>
                  <a:gd name="connsiteY158" fmla="*/ 639195 h 3176298"/>
                  <a:gd name="connsiteX159" fmla="*/ 11374346 w 12192000"/>
                  <a:gd name="connsiteY159" fmla="*/ 601664 h 3176298"/>
                  <a:gd name="connsiteX160" fmla="*/ 11448453 w 12192000"/>
                  <a:gd name="connsiteY160" fmla="*/ 567755 h 3176298"/>
                  <a:gd name="connsiteX161" fmla="*/ 11532275 w 12192000"/>
                  <a:gd name="connsiteY161" fmla="*/ 522605 h 3176298"/>
                  <a:gd name="connsiteX162" fmla="*/ 11562947 w 12192000"/>
                  <a:gd name="connsiteY162" fmla="*/ 486598 h 3176298"/>
                  <a:gd name="connsiteX163" fmla="*/ 11672489 w 12192000"/>
                  <a:gd name="connsiteY163" fmla="*/ 335337 h 3176298"/>
                  <a:gd name="connsiteX164" fmla="*/ 11821656 w 12192000"/>
                  <a:gd name="connsiteY164" fmla="*/ 207889 h 3176298"/>
                  <a:gd name="connsiteX165" fmla="*/ 11986443 w 12192000"/>
                  <a:gd name="connsiteY165" fmla="*/ 104824 h 3176298"/>
                  <a:gd name="connsiteX166" fmla="*/ 12026448 w 12192000"/>
                  <a:gd name="connsiteY166" fmla="*/ 88821 h 3176298"/>
                  <a:gd name="connsiteX167" fmla="*/ 12160947 w 12192000"/>
                  <a:gd name="connsiteY167" fmla="*/ 28621 h 3176298"/>
                  <a:gd name="connsiteX168" fmla="*/ 12192000 w 12192000"/>
                  <a:gd name="connsiteY168" fmla="*/ 0 h 3176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12192000" h="3176298">
                    <a:moveTo>
                      <a:pt x="12192000" y="0"/>
                    </a:moveTo>
                    <a:lnTo>
                      <a:pt x="12192000" y="3176298"/>
                    </a:lnTo>
                    <a:lnTo>
                      <a:pt x="0" y="3176298"/>
                    </a:lnTo>
                    <a:lnTo>
                      <a:pt x="0" y="2264980"/>
                    </a:lnTo>
                    <a:lnTo>
                      <a:pt x="544" y="2264980"/>
                    </a:lnTo>
                    <a:lnTo>
                      <a:pt x="544" y="2392219"/>
                    </a:lnTo>
                    <a:lnTo>
                      <a:pt x="61197" y="2387448"/>
                    </a:lnTo>
                    <a:cubicBezTo>
                      <a:pt x="80794" y="2382137"/>
                      <a:pt x="99990" y="2374707"/>
                      <a:pt x="119613" y="2369945"/>
                    </a:cubicBezTo>
                    <a:cubicBezTo>
                      <a:pt x="137898" y="2365563"/>
                      <a:pt x="155046" y="2355466"/>
                      <a:pt x="172384" y="2347084"/>
                    </a:cubicBezTo>
                    <a:cubicBezTo>
                      <a:pt x="205529" y="2331082"/>
                      <a:pt x="240965" y="2341178"/>
                      <a:pt x="274873" y="2336988"/>
                    </a:cubicBezTo>
                    <a:cubicBezTo>
                      <a:pt x="285732" y="2335653"/>
                      <a:pt x="296590" y="2334130"/>
                      <a:pt x="307259" y="2331461"/>
                    </a:cubicBezTo>
                    <a:cubicBezTo>
                      <a:pt x="336408" y="2324413"/>
                      <a:pt x="366127" y="2318317"/>
                      <a:pt x="394511" y="2308601"/>
                    </a:cubicBezTo>
                    <a:cubicBezTo>
                      <a:pt x="426709" y="2297743"/>
                      <a:pt x="457572" y="2283264"/>
                      <a:pt x="494337" y="2268213"/>
                    </a:cubicBezTo>
                    <a:cubicBezTo>
                      <a:pt x="507102" y="2272024"/>
                      <a:pt x="526724" y="2282312"/>
                      <a:pt x="546917" y="2283264"/>
                    </a:cubicBezTo>
                    <a:cubicBezTo>
                      <a:pt x="611880" y="2286503"/>
                      <a:pt x="672650" y="2268786"/>
                      <a:pt x="730754" y="2240780"/>
                    </a:cubicBezTo>
                    <a:cubicBezTo>
                      <a:pt x="748471" y="2232399"/>
                      <a:pt x="767524" y="2226874"/>
                      <a:pt x="785432" y="2218682"/>
                    </a:cubicBezTo>
                    <a:cubicBezTo>
                      <a:pt x="791717" y="2215826"/>
                      <a:pt x="799909" y="2209730"/>
                      <a:pt x="801053" y="2204013"/>
                    </a:cubicBezTo>
                    <a:cubicBezTo>
                      <a:pt x="807719" y="2170866"/>
                      <a:pt x="832486" y="2171436"/>
                      <a:pt x="858205" y="2169532"/>
                    </a:cubicBezTo>
                    <a:cubicBezTo>
                      <a:pt x="888877" y="2167247"/>
                      <a:pt x="919165" y="2161912"/>
                      <a:pt x="949646" y="2157340"/>
                    </a:cubicBezTo>
                    <a:cubicBezTo>
                      <a:pt x="953648" y="2156768"/>
                      <a:pt x="957266" y="2152768"/>
                      <a:pt x="960887" y="2150099"/>
                    </a:cubicBezTo>
                    <a:cubicBezTo>
                      <a:pt x="966411" y="2146099"/>
                      <a:pt x="971554" y="2140003"/>
                      <a:pt x="977653" y="2138480"/>
                    </a:cubicBezTo>
                    <a:cubicBezTo>
                      <a:pt x="1008894" y="2131049"/>
                      <a:pt x="1040327" y="2124763"/>
                      <a:pt x="1071762" y="2117905"/>
                    </a:cubicBezTo>
                    <a:cubicBezTo>
                      <a:pt x="1078810" y="2116380"/>
                      <a:pt x="1086048" y="2114476"/>
                      <a:pt x="1092527" y="2111428"/>
                    </a:cubicBezTo>
                    <a:cubicBezTo>
                      <a:pt x="1098623" y="2108570"/>
                      <a:pt x="1103767" y="2103616"/>
                      <a:pt x="1109865" y="2100568"/>
                    </a:cubicBezTo>
                    <a:cubicBezTo>
                      <a:pt x="1126437" y="2092378"/>
                      <a:pt x="1143394" y="2084757"/>
                      <a:pt x="1162823" y="2075613"/>
                    </a:cubicBezTo>
                    <a:cubicBezTo>
                      <a:pt x="1173681" y="2092757"/>
                      <a:pt x="1188354" y="2083041"/>
                      <a:pt x="1206641" y="2074851"/>
                    </a:cubicBezTo>
                    <a:cubicBezTo>
                      <a:pt x="1225310" y="2066468"/>
                      <a:pt x="1246837" y="2063801"/>
                      <a:pt x="1267411" y="2060753"/>
                    </a:cubicBezTo>
                    <a:cubicBezTo>
                      <a:pt x="1305132" y="2055228"/>
                      <a:pt x="1343044" y="2051799"/>
                      <a:pt x="1380762" y="2046847"/>
                    </a:cubicBezTo>
                    <a:cubicBezTo>
                      <a:pt x="1388765" y="2045703"/>
                      <a:pt x="1397909" y="2043608"/>
                      <a:pt x="1404006" y="2038844"/>
                    </a:cubicBezTo>
                    <a:cubicBezTo>
                      <a:pt x="1445725" y="2006839"/>
                      <a:pt x="1496403" y="1997887"/>
                      <a:pt x="1544598" y="2000932"/>
                    </a:cubicBezTo>
                    <a:cubicBezTo>
                      <a:pt x="1582510" y="2003220"/>
                      <a:pt x="1619658" y="2004935"/>
                      <a:pt x="1657188" y="2001697"/>
                    </a:cubicBezTo>
                    <a:cubicBezTo>
                      <a:pt x="1660046" y="2001505"/>
                      <a:pt x="1663856" y="2001887"/>
                      <a:pt x="1665950" y="2003411"/>
                    </a:cubicBezTo>
                    <a:cubicBezTo>
                      <a:pt x="1678904" y="2013507"/>
                      <a:pt x="1692431" y="2014269"/>
                      <a:pt x="1709006" y="2015983"/>
                    </a:cubicBezTo>
                    <a:cubicBezTo>
                      <a:pt x="1732439" y="2018461"/>
                      <a:pt x="1753965" y="2016745"/>
                      <a:pt x="1775684" y="2012555"/>
                    </a:cubicBezTo>
                    <a:cubicBezTo>
                      <a:pt x="1791496" y="2009507"/>
                      <a:pt x="1807497" y="2003220"/>
                      <a:pt x="1821596" y="1995218"/>
                    </a:cubicBezTo>
                    <a:cubicBezTo>
                      <a:pt x="1841216" y="1983978"/>
                      <a:pt x="1860079" y="1979597"/>
                      <a:pt x="1878748" y="1994457"/>
                    </a:cubicBezTo>
                    <a:cubicBezTo>
                      <a:pt x="1898940" y="2010269"/>
                      <a:pt x="1921800" y="2004745"/>
                      <a:pt x="1944092" y="2005315"/>
                    </a:cubicBezTo>
                    <a:cubicBezTo>
                      <a:pt x="1953806" y="2005507"/>
                      <a:pt x="1964094" y="2005124"/>
                      <a:pt x="1973429" y="2007601"/>
                    </a:cubicBezTo>
                    <a:cubicBezTo>
                      <a:pt x="2000479" y="2014651"/>
                      <a:pt x="2026581" y="2025320"/>
                      <a:pt x="2054013" y="2030082"/>
                    </a:cubicBezTo>
                    <a:cubicBezTo>
                      <a:pt x="2069254" y="2032747"/>
                      <a:pt x="2086208" y="2027986"/>
                      <a:pt x="2102021" y="2024557"/>
                    </a:cubicBezTo>
                    <a:cubicBezTo>
                      <a:pt x="2118023" y="2020937"/>
                      <a:pt x="2133834" y="2015413"/>
                      <a:pt x="2149267" y="2009697"/>
                    </a:cubicBezTo>
                    <a:cubicBezTo>
                      <a:pt x="2159743" y="2005887"/>
                      <a:pt x="2171173" y="2002267"/>
                      <a:pt x="2179556" y="1995409"/>
                    </a:cubicBezTo>
                    <a:cubicBezTo>
                      <a:pt x="2198608" y="1979788"/>
                      <a:pt x="2218229" y="1977120"/>
                      <a:pt x="2240710" y="1985312"/>
                    </a:cubicBezTo>
                    <a:cubicBezTo>
                      <a:pt x="2244137" y="1986647"/>
                      <a:pt x="2248138" y="1986647"/>
                      <a:pt x="2251948" y="1986836"/>
                    </a:cubicBezTo>
                    <a:cubicBezTo>
                      <a:pt x="2312915" y="1990836"/>
                      <a:pt x="2373874" y="1993314"/>
                      <a:pt x="2434456" y="1999410"/>
                    </a:cubicBezTo>
                    <a:cubicBezTo>
                      <a:pt x="2459029" y="2001887"/>
                      <a:pt x="2482652" y="2012745"/>
                      <a:pt x="2506847" y="2019603"/>
                    </a:cubicBezTo>
                    <a:cubicBezTo>
                      <a:pt x="2511800" y="2020937"/>
                      <a:pt x="2517327" y="2023033"/>
                      <a:pt x="2522279" y="2022080"/>
                    </a:cubicBezTo>
                    <a:cubicBezTo>
                      <a:pt x="2576191" y="2012555"/>
                      <a:pt x="2626677" y="2026461"/>
                      <a:pt x="2676398" y="2044751"/>
                    </a:cubicBezTo>
                    <a:cubicBezTo>
                      <a:pt x="2681540" y="2046656"/>
                      <a:pt x="2687827" y="2046084"/>
                      <a:pt x="2693543" y="2045703"/>
                    </a:cubicBezTo>
                    <a:cubicBezTo>
                      <a:pt x="2709548" y="2044370"/>
                      <a:pt x="2726882" y="2037701"/>
                      <a:pt x="2741360" y="2041701"/>
                    </a:cubicBezTo>
                    <a:cubicBezTo>
                      <a:pt x="2779842" y="2052753"/>
                      <a:pt x="2817943" y="2066087"/>
                      <a:pt x="2854140" y="2082851"/>
                    </a:cubicBezTo>
                    <a:cubicBezTo>
                      <a:pt x="2890910" y="2099805"/>
                      <a:pt x="2925008" y="2114095"/>
                      <a:pt x="2967110" y="2096949"/>
                    </a:cubicBezTo>
                    <a:cubicBezTo>
                      <a:pt x="2985016" y="2089709"/>
                      <a:pt x="3008639" y="2094853"/>
                      <a:pt x="3029216" y="2096757"/>
                    </a:cubicBezTo>
                    <a:cubicBezTo>
                      <a:pt x="3044264" y="2098282"/>
                      <a:pt x="3058743" y="2106856"/>
                      <a:pt x="3073604" y="2106856"/>
                    </a:cubicBezTo>
                    <a:cubicBezTo>
                      <a:pt x="3113231" y="2106856"/>
                      <a:pt x="3148472" y="2116953"/>
                      <a:pt x="3182763" y="2137527"/>
                    </a:cubicBezTo>
                    <a:cubicBezTo>
                      <a:pt x="3196102" y="2145528"/>
                      <a:pt x="3216867" y="2140193"/>
                      <a:pt x="3234202" y="2142289"/>
                    </a:cubicBezTo>
                    <a:cubicBezTo>
                      <a:pt x="3252492" y="2144765"/>
                      <a:pt x="3271348" y="2147051"/>
                      <a:pt x="3288877" y="2152578"/>
                    </a:cubicBezTo>
                    <a:cubicBezTo>
                      <a:pt x="3334216" y="2167056"/>
                      <a:pt x="3378986" y="2183439"/>
                      <a:pt x="3424135" y="2198680"/>
                    </a:cubicBezTo>
                    <a:cubicBezTo>
                      <a:pt x="3461282" y="2211253"/>
                      <a:pt x="3497862" y="2201347"/>
                      <a:pt x="3534629" y="2196013"/>
                    </a:cubicBezTo>
                    <a:cubicBezTo>
                      <a:pt x="3557682" y="2192583"/>
                      <a:pt x="3579206" y="2184391"/>
                      <a:pt x="3605116" y="2196583"/>
                    </a:cubicBezTo>
                    <a:cubicBezTo>
                      <a:pt x="3629882" y="2208205"/>
                      <a:pt x="3661315" y="2205537"/>
                      <a:pt x="3689131" y="2211824"/>
                    </a:cubicBezTo>
                    <a:cubicBezTo>
                      <a:pt x="3712565" y="2217157"/>
                      <a:pt x="3735231" y="2225732"/>
                      <a:pt x="3757902" y="2234114"/>
                    </a:cubicBezTo>
                    <a:cubicBezTo>
                      <a:pt x="3788766" y="2245545"/>
                      <a:pt x="3819245" y="2257545"/>
                      <a:pt x="3852966" y="2251831"/>
                    </a:cubicBezTo>
                    <a:cubicBezTo>
                      <a:pt x="3891259" y="2245353"/>
                      <a:pt x="3917546" y="2269738"/>
                      <a:pt x="3947648" y="2285932"/>
                    </a:cubicBezTo>
                    <a:cubicBezTo>
                      <a:pt x="3968414" y="2296980"/>
                      <a:pt x="3991083" y="2305172"/>
                      <a:pt x="4013753" y="2312031"/>
                    </a:cubicBezTo>
                    <a:cubicBezTo>
                      <a:pt x="4044043" y="2320985"/>
                      <a:pt x="4075285" y="2326320"/>
                      <a:pt x="4105766" y="2335082"/>
                    </a:cubicBezTo>
                    <a:cubicBezTo>
                      <a:pt x="4151870" y="2348226"/>
                      <a:pt x="4198546" y="2358514"/>
                      <a:pt x="4246551" y="2351274"/>
                    </a:cubicBezTo>
                    <a:cubicBezTo>
                      <a:pt x="4268649" y="2348036"/>
                      <a:pt x="4289227" y="2348226"/>
                      <a:pt x="4311323" y="2352991"/>
                    </a:cubicBezTo>
                    <a:cubicBezTo>
                      <a:pt x="4347518" y="2360801"/>
                      <a:pt x="4384668" y="2361753"/>
                      <a:pt x="4413817" y="2390899"/>
                    </a:cubicBezTo>
                    <a:cubicBezTo>
                      <a:pt x="4424104" y="2401188"/>
                      <a:pt x="4442581" y="2403853"/>
                      <a:pt x="4457632" y="2409188"/>
                    </a:cubicBezTo>
                    <a:cubicBezTo>
                      <a:pt x="4474969" y="2415476"/>
                      <a:pt x="4487731" y="2412236"/>
                      <a:pt x="4497068" y="2393947"/>
                    </a:cubicBezTo>
                    <a:cubicBezTo>
                      <a:pt x="4501257" y="2385757"/>
                      <a:pt x="4513260" y="2377755"/>
                      <a:pt x="4522596" y="2376421"/>
                    </a:cubicBezTo>
                    <a:cubicBezTo>
                      <a:pt x="4550599" y="2372421"/>
                      <a:pt x="4576318" y="2378327"/>
                      <a:pt x="4603368" y="2391282"/>
                    </a:cubicBezTo>
                    <a:cubicBezTo>
                      <a:pt x="4628705" y="2403474"/>
                      <a:pt x="4660331" y="2402140"/>
                      <a:pt x="4689098" y="2406903"/>
                    </a:cubicBezTo>
                    <a:cubicBezTo>
                      <a:pt x="4699289" y="2408618"/>
                      <a:pt x="4709482" y="2411237"/>
                      <a:pt x="4719697" y="2413428"/>
                    </a:cubicBezTo>
                    <a:lnTo>
                      <a:pt x="4726469" y="2414298"/>
                    </a:lnTo>
                    <a:lnTo>
                      <a:pt x="4785776" y="2414298"/>
                    </a:lnTo>
                    <a:lnTo>
                      <a:pt x="4788661" y="2414047"/>
                    </a:lnTo>
                    <a:cubicBezTo>
                      <a:pt x="4801401" y="2412237"/>
                      <a:pt x="4814166" y="2410142"/>
                      <a:pt x="4827024" y="2408999"/>
                    </a:cubicBezTo>
                    <a:cubicBezTo>
                      <a:pt x="4847027" y="2407095"/>
                      <a:pt x="4867412" y="2407856"/>
                      <a:pt x="4887415" y="2405570"/>
                    </a:cubicBezTo>
                    <a:cubicBezTo>
                      <a:pt x="4903799" y="2403853"/>
                      <a:pt x="4919991" y="2399474"/>
                      <a:pt x="4936184" y="2395853"/>
                    </a:cubicBezTo>
                    <a:cubicBezTo>
                      <a:pt x="4942089" y="2394520"/>
                      <a:pt x="4947996" y="2389376"/>
                      <a:pt x="4953328" y="2390138"/>
                    </a:cubicBezTo>
                    <a:cubicBezTo>
                      <a:pt x="5006292" y="2398330"/>
                      <a:pt x="5044391" y="2361753"/>
                      <a:pt x="5089162" y="2345560"/>
                    </a:cubicBezTo>
                    <a:cubicBezTo>
                      <a:pt x="5136216" y="2328413"/>
                      <a:pt x="5181748" y="2302124"/>
                      <a:pt x="5234326" y="2309935"/>
                    </a:cubicBezTo>
                    <a:cubicBezTo>
                      <a:pt x="5266141" y="2314697"/>
                      <a:pt x="5296812" y="2325747"/>
                      <a:pt x="5328438" y="2332416"/>
                    </a:cubicBezTo>
                    <a:cubicBezTo>
                      <a:pt x="5339677" y="2334701"/>
                      <a:pt x="5352250" y="2334320"/>
                      <a:pt x="5363491" y="2332034"/>
                    </a:cubicBezTo>
                    <a:cubicBezTo>
                      <a:pt x="5417784" y="2321555"/>
                      <a:pt x="5471316" y="2320032"/>
                      <a:pt x="5524660" y="2337178"/>
                    </a:cubicBezTo>
                    <a:cubicBezTo>
                      <a:pt x="5533802" y="2340036"/>
                      <a:pt x="5543518" y="2342701"/>
                      <a:pt x="5553045" y="2342701"/>
                    </a:cubicBezTo>
                    <a:cubicBezTo>
                      <a:pt x="5605244" y="2342701"/>
                      <a:pt x="5656488" y="2338701"/>
                      <a:pt x="5706401" y="2320032"/>
                    </a:cubicBezTo>
                    <a:cubicBezTo>
                      <a:pt x="5723166" y="2313745"/>
                      <a:pt x="5743551" y="2317745"/>
                      <a:pt x="5762029" y="2316221"/>
                    </a:cubicBezTo>
                    <a:cubicBezTo>
                      <a:pt x="5779174" y="2314889"/>
                      <a:pt x="5796702" y="2314317"/>
                      <a:pt x="5813276" y="2309935"/>
                    </a:cubicBezTo>
                    <a:cubicBezTo>
                      <a:pt x="5837472" y="2303459"/>
                      <a:pt x="5859949" y="2302697"/>
                      <a:pt x="5884906" y="2308411"/>
                    </a:cubicBezTo>
                    <a:cubicBezTo>
                      <a:pt x="5908719" y="2313745"/>
                      <a:pt x="5934438" y="2311079"/>
                      <a:pt x="5959204" y="2311269"/>
                    </a:cubicBezTo>
                    <a:cubicBezTo>
                      <a:pt x="5986828" y="2311459"/>
                      <a:pt x="6014449" y="2311649"/>
                      <a:pt x="6042072" y="2310697"/>
                    </a:cubicBezTo>
                    <a:cubicBezTo>
                      <a:pt x="6053124" y="2310317"/>
                      <a:pt x="6065695" y="2302697"/>
                      <a:pt x="6074842" y="2305745"/>
                    </a:cubicBezTo>
                    <a:cubicBezTo>
                      <a:pt x="6104368" y="2316031"/>
                      <a:pt x="6133897" y="2303649"/>
                      <a:pt x="6163425" y="2309172"/>
                    </a:cubicBezTo>
                    <a:cubicBezTo>
                      <a:pt x="6177905" y="2312031"/>
                      <a:pt x="6194288" y="2304220"/>
                      <a:pt x="6209909" y="2303459"/>
                    </a:cubicBezTo>
                    <a:cubicBezTo>
                      <a:pt x="6235437" y="2302124"/>
                      <a:pt x="6260964" y="2302697"/>
                      <a:pt x="6286493" y="2302315"/>
                    </a:cubicBezTo>
                    <a:cubicBezTo>
                      <a:pt x="6294876" y="2302124"/>
                      <a:pt x="6303068" y="2301362"/>
                      <a:pt x="6311449" y="2300980"/>
                    </a:cubicBezTo>
                    <a:cubicBezTo>
                      <a:pt x="6318880" y="2300601"/>
                      <a:pt x="6326691" y="2298887"/>
                      <a:pt x="6333739" y="2300218"/>
                    </a:cubicBezTo>
                    <a:cubicBezTo>
                      <a:pt x="6359268" y="2304983"/>
                      <a:pt x="6384414" y="2312793"/>
                      <a:pt x="6410131" y="2315841"/>
                    </a:cubicBezTo>
                    <a:cubicBezTo>
                      <a:pt x="6432420" y="2318507"/>
                      <a:pt x="6455472" y="2314889"/>
                      <a:pt x="6477951" y="2316793"/>
                    </a:cubicBezTo>
                    <a:cubicBezTo>
                      <a:pt x="6517576" y="2320032"/>
                      <a:pt x="6557201" y="2325747"/>
                      <a:pt x="6596828" y="2329368"/>
                    </a:cubicBezTo>
                    <a:cubicBezTo>
                      <a:pt x="6605401" y="2330130"/>
                      <a:pt x="6614353" y="2325365"/>
                      <a:pt x="6623118" y="2324985"/>
                    </a:cubicBezTo>
                    <a:cubicBezTo>
                      <a:pt x="6650551" y="2324033"/>
                      <a:pt x="6677984" y="2323841"/>
                      <a:pt x="6705417" y="2323272"/>
                    </a:cubicBezTo>
                    <a:cubicBezTo>
                      <a:pt x="6721038" y="2323080"/>
                      <a:pt x="6736851" y="2323651"/>
                      <a:pt x="6752283" y="2321937"/>
                    </a:cubicBezTo>
                    <a:cubicBezTo>
                      <a:pt x="6772665" y="2319651"/>
                      <a:pt x="6791144" y="2316221"/>
                      <a:pt x="6810195" y="2331082"/>
                    </a:cubicBezTo>
                    <a:cubicBezTo>
                      <a:pt x="6839534" y="2354132"/>
                      <a:pt x="6876872" y="2345178"/>
                      <a:pt x="6910782" y="2350512"/>
                    </a:cubicBezTo>
                    <a:cubicBezTo>
                      <a:pt x="6919547" y="2351847"/>
                      <a:pt x="6928501" y="2352036"/>
                      <a:pt x="6937263" y="2353561"/>
                    </a:cubicBezTo>
                    <a:cubicBezTo>
                      <a:pt x="6953457" y="2356418"/>
                      <a:pt x="6969457" y="2359657"/>
                      <a:pt x="6985653" y="2362897"/>
                    </a:cubicBezTo>
                    <a:cubicBezTo>
                      <a:pt x="6988509" y="2363467"/>
                      <a:pt x="6991747" y="2363659"/>
                      <a:pt x="6994415" y="2364611"/>
                    </a:cubicBezTo>
                    <a:cubicBezTo>
                      <a:pt x="7018991" y="2372611"/>
                      <a:pt x="7043184" y="2381755"/>
                      <a:pt x="7068141" y="2388234"/>
                    </a:cubicBezTo>
                    <a:cubicBezTo>
                      <a:pt x="7080334" y="2391472"/>
                      <a:pt x="7093860" y="2391853"/>
                      <a:pt x="7106432" y="2390138"/>
                    </a:cubicBezTo>
                    <a:cubicBezTo>
                      <a:pt x="7143199" y="2385185"/>
                      <a:pt x="7179587" y="2383089"/>
                      <a:pt x="7216547" y="2390330"/>
                    </a:cubicBezTo>
                    <a:cubicBezTo>
                      <a:pt x="7231214" y="2393186"/>
                      <a:pt x="7247599" y="2388424"/>
                      <a:pt x="7263220" y="2386709"/>
                    </a:cubicBezTo>
                    <a:cubicBezTo>
                      <a:pt x="7300559" y="2382137"/>
                      <a:pt x="7337899" y="2377183"/>
                      <a:pt x="7375428" y="2372803"/>
                    </a:cubicBezTo>
                    <a:cubicBezTo>
                      <a:pt x="7398860" y="2370135"/>
                      <a:pt x="7422483" y="2368611"/>
                      <a:pt x="7445916" y="2365945"/>
                    </a:cubicBezTo>
                    <a:cubicBezTo>
                      <a:pt x="7472967" y="2362705"/>
                      <a:pt x="7499828" y="2357753"/>
                      <a:pt x="7526880" y="2355084"/>
                    </a:cubicBezTo>
                    <a:cubicBezTo>
                      <a:pt x="7557742" y="2352036"/>
                      <a:pt x="7588795" y="2351466"/>
                      <a:pt x="7619655" y="2348226"/>
                    </a:cubicBezTo>
                    <a:cubicBezTo>
                      <a:pt x="7676047" y="2341940"/>
                      <a:pt x="7732247" y="2334509"/>
                      <a:pt x="7788636" y="2327461"/>
                    </a:cubicBezTo>
                    <a:cubicBezTo>
                      <a:pt x="7843311" y="2320603"/>
                      <a:pt x="7897987" y="2314507"/>
                      <a:pt x="7952280" y="2305935"/>
                    </a:cubicBezTo>
                    <a:cubicBezTo>
                      <a:pt x="7975142" y="2302315"/>
                      <a:pt x="7996859" y="2292408"/>
                      <a:pt x="8019339" y="2286884"/>
                    </a:cubicBezTo>
                    <a:cubicBezTo>
                      <a:pt x="8058774" y="2277357"/>
                      <a:pt x="8098590" y="2269357"/>
                      <a:pt x="8137835" y="2259832"/>
                    </a:cubicBezTo>
                    <a:cubicBezTo>
                      <a:pt x="8155359" y="2255641"/>
                      <a:pt x="8172124" y="2248593"/>
                      <a:pt x="8189651" y="2243639"/>
                    </a:cubicBezTo>
                    <a:cubicBezTo>
                      <a:pt x="8230992" y="2232208"/>
                      <a:pt x="8272903" y="2222874"/>
                      <a:pt x="8313671" y="2209920"/>
                    </a:cubicBezTo>
                    <a:cubicBezTo>
                      <a:pt x="8362822" y="2194297"/>
                      <a:pt x="8411019" y="2175439"/>
                      <a:pt x="8459979" y="2158864"/>
                    </a:cubicBezTo>
                    <a:cubicBezTo>
                      <a:pt x="8478269" y="2152578"/>
                      <a:pt x="8497511" y="2148957"/>
                      <a:pt x="8516369" y="2144003"/>
                    </a:cubicBezTo>
                    <a:cubicBezTo>
                      <a:pt x="8563425" y="2131431"/>
                      <a:pt x="8610288" y="2118095"/>
                      <a:pt x="8657726" y="2106284"/>
                    </a:cubicBezTo>
                    <a:cubicBezTo>
                      <a:pt x="8675253" y="2101901"/>
                      <a:pt x="8693731" y="2102284"/>
                      <a:pt x="8711448" y="2098664"/>
                    </a:cubicBezTo>
                    <a:cubicBezTo>
                      <a:pt x="8732023" y="2094472"/>
                      <a:pt x="8752407" y="2089138"/>
                      <a:pt x="8772219" y="2082280"/>
                    </a:cubicBezTo>
                    <a:cubicBezTo>
                      <a:pt x="8796985" y="2073707"/>
                      <a:pt x="8820990" y="2062659"/>
                      <a:pt x="8845565" y="2053705"/>
                    </a:cubicBezTo>
                    <a:cubicBezTo>
                      <a:pt x="8886142" y="2039034"/>
                      <a:pt x="8926911" y="2024557"/>
                      <a:pt x="8967871" y="2011221"/>
                    </a:cubicBezTo>
                    <a:cubicBezTo>
                      <a:pt x="8983301" y="2006268"/>
                      <a:pt x="9000257" y="2005697"/>
                      <a:pt x="9015878" y="2001124"/>
                    </a:cubicBezTo>
                    <a:cubicBezTo>
                      <a:pt x="9088840" y="1979597"/>
                      <a:pt x="9161805" y="1957880"/>
                      <a:pt x="9234579" y="1935209"/>
                    </a:cubicBezTo>
                    <a:cubicBezTo>
                      <a:pt x="9272298" y="1923399"/>
                      <a:pt x="9308875" y="1908538"/>
                      <a:pt x="9346597" y="1896917"/>
                    </a:cubicBezTo>
                    <a:cubicBezTo>
                      <a:pt x="9369267" y="1889869"/>
                      <a:pt x="9393650" y="1887773"/>
                      <a:pt x="9416321" y="1880724"/>
                    </a:cubicBezTo>
                    <a:cubicBezTo>
                      <a:pt x="9437278" y="1874247"/>
                      <a:pt x="9456709" y="1863578"/>
                      <a:pt x="9477283" y="1856149"/>
                    </a:cubicBezTo>
                    <a:cubicBezTo>
                      <a:pt x="9540152" y="1833097"/>
                      <a:pt x="9603971" y="1811953"/>
                      <a:pt x="9666265" y="1787186"/>
                    </a:cubicBezTo>
                    <a:cubicBezTo>
                      <a:pt x="9696749" y="1775183"/>
                      <a:pt x="9725323" y="1757849"/>
                      <a:pt x="9754088" y="1741464"/>
                    </a:cubicBezTo>
                    <a:cubicBezTo>
                      <a:pt x="9802858" y="1713841"/>
                      <a:pt x="9850865" y="1685074"/>
                      <a:pt x="9899446" y="1656880"/>
                    </a:cubicBezTo>
                    <a:cubicBezTo>
                      <a:pt x="9935832" y="1635924"/>
                      <a:pt x="9968027" y="1611347"/>
                      <a:pt x="9993175" y="1576487"/>
                    </a:cubicBezTo>
                    <a:cubicBezTo>
                      <a:pt x="10004797" y="1560484"/>
                      <a:pt x="10024990" y="1546768"/>
                      <a:pt x="10044230" y="1540480"/>
                    </a:cubicBezTo>
                    <a:cubicBezTo>
                      <a:pt x="10078713" y="1529241"/>
                      <a:pt x="10104430" y="1507522"/>
                      <a:pt x="10131863" y="1485613"/>
                    </a:cubicBezTo>
                    <a:cubicBezTo>
                      <a:pt x="10166536" y="1457801"/>
                      <a:pt x="10203304" y="1431509"/>
                      <a:pt x="10242357" y="1410555"/>
                    </a:cubicBezTo>
                    <a:cubicBezTo>
                      <a:pt x="10280840" y="1389980"/>
                      <a:pt x="10324086" y="1378549"/>
                      <a:pt x="10363709" y="1359499"/>
                    </a:cubicBezTo>
                    <a:cubicBezTo>
                      <a:pt x="10386952" y="1348259"/>
                      <a:pt x="10407146" y="1330353"/>
                      <a:pt x="10428291" y="1314920"/>
                    </a:cubicBezTo>
                    <a:cubicBezTo>
                      <a:pt x="10449438" y="1299489"/>
                      <a:pt x="10470394" y="1283486"/>
                      <a:pt x="10490969" y="1267104"/>
                    </a:cubicBezTo>
                    <a:cubicBezTo>
                      <a:pt x="10502208" y="1258149"/>
                      <a:pt x="10511734" y="1246909"/>
                      <a:pt x="10523354" y="1238337"/>
                    </a:cubicBezTo>
                    <a:cubicBezTo>
                      <a:pt x="10545263" y="1222334"/>
                      <a:pt x="10569075" y="1208808"/>
                      <a:pt x="10590031" y="1191664"/>
                    </a:cubicBezTo>
                    <a:cubicBezTo>
                      <a:pt x="10610225" y="1175089"/>
                      <a:pt x="10633467" y="1166707"/>
                      <a:pt x="10656519" y="1156038"/>
                    </a:cubicBezTo>
                    <a:cubicBezTo>
                      <a:pt x="10674046" y="1148036"/>
                      <a:pt x="10686617" y="1130320"/>
                      <a:pt x="10703573" y="1120603"/>
                    </a:cubicBezTo>
                    <a:cubicBezTo>
                      <a:pt x="10727767" y="1106697"/>
                      <a:pt x="10746246" y="1089553"/>
                      <a:pt x="10764534" y="1067643"/>
                    </a:cubicBezTo>
                    <a:cubicBezTo>
                      <a:pt x="10785111" y="1043068"/>
                      <a:pt x="10820162" y="1029732"/>
                      <a:pt x="10850453" y="1014301"/>
                    </a:cubicBezTo>
                    <a:cubicBezTo>
                      <a:pt x="10876171" y="1001157"/>
                      <a:pt x="10906081" y="995632"/>
                      <a:pt x="10929704" y="980201"/>
                    </a:cubicBezTo>
                    <a:cubicBezTo>
                      <a:pt x="10946279" y="969342"/>
                      <a:pt x="10958661" y="948957"/>
                      <a:pt x="10967423" y="930289"/>
                    </a:cubicBezTo>
                    <a:cubicBezTo>
                      <a:pt x="10987046" y="887995"/>
                      <a:pt x="11021146" y="861897"/>
                      <a:pt x="11058869" y="838084"/>
                    </a:cubicBezTo>
                    <a:cubicBezTo>
                      <a:pt x="11097350" y="813699"/>
                      <a:pt x="11133927" y="786836"/>
                      <a:pt x="11172600" y="762834"/>
                    </a:cubicBezTo>
                    <a:cubicBezTo>
                      <a:pt x="11211843" y="738638"/>
                      <a:pt x="11243658" y="706443"/>
                      <a:pt x="11275283" y="673676"/>
                    </a:cubicBezTo>
                    <a:cubicBezTo>
                      <a:pt x="11288238" y="660150"/>
                      <a:pt x="11305192" y="650434"/>
                      <a:pt x="11320623" y="639195"/>
                    </a:cubicBezTo>
                    <a:cubicBezTo>
                      <a:pt x="11338339" y="626241"/>
                      <a:pt x="11355296" y="611953"/>
                      <a:pt x="11374346" y="601664"/>
                    </a:cubicBezTo>
                    <a:cubicBezTo>
                      <a:pt x="11398160" y="588709"/>
                      <a:pt x="11424069" y="579757"/>
                      <a:pt x="11448453" y="567755"/>
                    </a:cubicBezTo>
                    <a:cubicBezTo>
                      <a:pt x="11476838" y="553657"/>
                      <a:pt x="11505795" y="539750"/>
                      <a:pt x="11532275" y="522605"/>
                    </a:cubicBezTo>
                    <a:cubicBezTo>
                      <a:pt x="11545039" y="514413"/>
                      <a:pt x="11553613" y="499363"/>
                      <a:pt x="11562947" y="486598"/>
                    </a:cubicBezTo>
                    <a:cubicBezTo>
                      <a:pt x="11599714" y="436305"/>
                      <a:pt x="11635529" y="385441"/>
                      <a:pt x="11672489" y="335337"/>
                    </a:cubicBezTo>
                    <a:cubicBezTo>
                      <a:pt x="11712304" y="281424"/>
                      <a:pt x="11763931" y="241608"/>
                      <a:pt x="11821656" y="207889"/>
                    </a:cubicBezTo>
                    <a:cubicBezTo>
                      <a:pt x="11877664" y="175312"/>
                      <a:pt x="11931195" y="138734"/>
                      <a:pt x="11986443" y="104824"/>
                    </a:cubicBezTo>
                    <a:cubicBezTo>
                      <a:pt x="11998443" y="97395"/>
                      <a:pt x="12013114" y="94347"/>
                      <a:pt x="12026448" y="88821"/>
                    </a:cubicBezTo>
                    <a:cubicBezTo>
                      <a:pt x="12072360" y="69580"/>
                      <a:pt x="12118083" y="50147"/>
                      <a:pt x="12160947" y="28621"/>
                    </a:cubicBezTo>
                    <a:lnTo>
                      <a:pt x="12192000" y="0"/>
                    </a:lnTo>
                    <a:close/>
                  </a:path>
                </a:pathLst>
              </a:custGeom>
              <a:solidFill>
                <a:schemeClr val="bg1">
                  <a:alpha val="14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12" name="Group 11">
              <a:extLst>
                <a:ext uri="{FF2B5EF4-FFF2-40B4-BE49-F238E27FC236}">
                  <a16:creationId xmlns:a16="http://schemas.microsoft.com/office/drawing/2014/main" id="{05148B0F-801C-45A1-80C1-EEC25A22A7C6}"/>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544" y="3296011"/>
              <a:ext cx="12191456" cy="2849975"/>
              <a:chOff x="544" y="3296011"/>
              <a:chExt cx="12191456" cy="2849975"/>
            </a:xfrm>
          </p:grpSpPr>
          <p:sp>
            <p:nvSpPr>
              <p:cNvPr id="13" name="Freeform: Shape 12">
                <a:extLst>
                  <a:ext uri="{FF2B5EF4-FFF2-40B4-BE49-F238E27FC236}">
                    <a16:creationId xmlns:a16="http://schemas.microsoft.com/office/drawing/2014/main" id="{E7715ED9-C8CE-4651-82AA-1C4B5F14A0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4" y="3296011"/>
                <a:ext cx="12191456" cy="2849975"/>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B911230A-EF3B-4760-9087-E4FBE05BDC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4" y="3296011"/>
                <a:ext cx="12191456" cy="2849975"/>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blipFill>
                <a:blip r:embed="rId2">
                  <a:alphaModFix amt="57000"/>
                </a:blip>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sp>
        <p:nvSpPr>
          <p:cNvPr id="2" name="Title 1">
            <a:extLst>
              <a:ext uri="{FF2B5EF4-FFF2-40B4-BE49-F238E27FC236}">
                <a16:creationId xmlns:a16="http://schemas.microsoft.com/office/drawing/2014/main" id="{D95B2FAA-B887-DD3D-73B3-67432D896E86}"/>
              </a:ext>
            </a:extLst>
          </p:cNvPr>
          <p:cNvSpPr>
            <a:spLocks noGrp="1"/>
          </p:cNvSpPr>
          <p:nvPr>
            <p:ph type="ctrTitle"/>
          </p:nvPr>
        </p:nvSpPr>
        <p:spPr>
          <a:xfrm>
            <a:off x="838199" y="1120676"/>
            <a:ext cx="7021513" cy="2308324"/>
          </a:xfrm>
        </p:spPr>
        <p:txBody>
          <a:bodyPr>
            <a:normAutofit/>
          </a:bodyPr>
          <a:lstStyle/>
          <a:p>
            <a:pPr algn="l"/>
            <a:r>
              <a:rPr lang="en-US" sz="7200" dirty="0">
                <a:solidFill>
                  <a:schemeClr val="bg1"/>
                </a:solidFill>
              </a:rPr>
              <a:t>Conscripting Masculinity</a:t>
            </a:r>
          </a:p>
        </p:txBody>
      </p:sp>
      <p:sp>
        <p:nvSpPr>
          <p:cNvPr id="3" name="Subtitle 2">
            <a:extLst>
              <a:ext uri="{FF2B5EF4-FFF2-40B4-BE49-F238E27FC236}">
                <a16:creationId xmlns:a16="http://schemas.microsoft.com/office/drawing/2014/main" id="{12FA4F65-9D1C-1D93-678E-158A808021A6}"/>
              </a:ext>
            </a:extLst>
          </p:cNvPr>
          <p:cNvSpPr>
            <a:spLocks noGrp="1"/>
          </p:cNvSpPr>
          <p:nvPr>
            <p:ph type="subTitle" idx="1"/>
          </p:nvPr>
        </p:nvSpPr>
        <p:spPr>
          <a:xfrm>
            <a:off x="835024" y="3809999"/>
            <a:ext cx="7570846" cy="1012778"/>
          </a:xfrm>
        </p:spPr>
        <p:txBody>
          <a:bodyPr>
            <a:noAutofit/>
          </a:bodyPr>
          <a:lstStyle/>
          <a:p>
            <a:pPr algn="l"/>
            <a:r>
              <a:rPr lang="en-US" sz="2800" dirty="0">
                <a:solidFill>
                  <a:schemeClr val="bg1"/>
                </a:solidFill>
              </a:rPr>
              <a:t>HI2C9 War, Sex &amp; Gender in the US</a:t>
            </a:r>
          </a:p>
          <a:p>
            <a:pPr algn="l"/>
            <a:r>
              <a:rPr lang="en-US" sz="2800" dirty="0">
                <a:solidFill>
                  <a:schemeClr val="bg1"/>
                </a:solidFill>
              </a:rPr>
              <a:t>Term 1, Seminar week 2</a:t>
            </a:r>
          </a:p>
        </p:txBody>
      </p:sp>
    </p:spTree>
    <p:extLst>
      <p:ext uri="{BB962C8B-B14F-4D97-AF65-F5344CB8AC3E}">
        <p14:creationId xmlns:p14="http://schemas.microsoft.com/office/powerpoint/2010/main" val="4486715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WW1 Memorials Symbols Activity | YHH">
            <a:extLst>
              <a:ext uri="{FF2B5EF4-FFF2-40B4-BE49-F238E27FC236}">
                <a16:creationId xmlns:a16="http://schemas.microsoft.com/office/drawing/2014/main" id="{6CACF91A-33FF-A7B8-A372-D0520F3B6877}"/>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563897" y="992597"/>
            <a:ext cx="3628103" cy="487280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85FAD427-2AF1-ABBF-E2AC-CFF8B25C7978}"/>
              </a:ext>
            </a:extLst>
          </p:cNvPr>
          <p:cNvSpPr txBox="1"/>
          <p:nvPr/>
        </p:nvSpPr>
        <p:spPr>
          <a:xfrm>
            <a:off x="505594" y="727126"/>
            <a:ext cx="8058303" cy="6211957"/>
          </a:xfrm>
          <a:prstGeom prst="rect">
            <a:avLst/>
          </a:prstGeom>
          <a:noFill/>
        </p:spPr>
        <p:txBody>
          <a:bodyPr wrap="square">
            <a:spAutoFit/>
          </a:bodyPr>
          <a:lstStyle/>
          <a:p>
            <a:pPr algn="l">
              <a:spcAft>
                <a:spcPts val="450"/>
              </a:spcAft>
            </a:pPr>
            <a:r>
              <a:rPr lang="en-GB" sz="2400" b="1" dirty="0">
                <a:solidFill>
                  <a:srgbClr val="212529"/>
                </a:solidFill>
                <a:latin typeface="neue-haas-grotesk-text"/>
              </a:rPr>
              <a:t>CIVIL WAR (Lorien Foote) </a:t>
            </a:r>
          </a:p>
          <a:p>
            <a:pPr marL="457200" indent="-457200" algn="l">
              <a:spcAft>
                <a:spcPts val="450"/>
              </a:spcAft>
              <a:buAutoNum type="arabicParenR"/>
            </a:pPr>
            <a:r>
              <a:rPr lang="en-GB" sz="2400" dirty="0">
                <a:solidFill>
                  <a:srgbClr val="212529"/>
                </a:solidFill>
                <a:latin typeface="neue-haas-grotesk-text"/>
              </a:rPr>
              <a:t>I</a:t>
            </a:r>
            <a:r>
              <a:rPr lang="en-GB" sz="2400" b="0" i="0" u="none" strike="noStrike" dirty="0">
                <a:solidFill>
                  <a:srgbClr val="212529"/>
                </a:solidFill>
                <a:effectLst/>
                <a:latin typeface="neue-haas-grotesk-text"/>
              </a:rPr>
              <a:t>n the Civil War Union Army, who were the 'roughs’ and how did 'roughness' manifest itself? </a:t>
            </a:r>
          </a:p>
          <a:p>
            <a:pPr marL="457200" indent="-457200" algn="l">
              <a:spcAft>
                <a:spcPts val="450"/>
              </a:spcAft>
              <a:buAutoNum type="arabicParenR"/>
            </a:pPr>
            <a:r>
              <a:rPr lang="en-GB" sz="2400" b="0" i="0" u="none" strike="noStrike" dirty="0">
                <a:solidFill>
                  <a:srgbClr val="212529"/>
                </a:solidFill>
                <a:effectLst/>
                <a:latin typeface="neue-haas-grotesk-text"/>
              </a:rPr>
              <a:t>Was this form of masculine self-assertion functional to the army or a disciplinary problem?</a:t>
            </a:r>
          </a:p>
          <a:p>
            <a:pPr marL="457200" indent="-457200" algn="l">
              <a:spcAft>
                <a:spcPts val="450"/>
              </a:spcAft>
              <a:buAutoNum type="arabicParenR"/>
            </a:pPr>
            <a:r>
              <a:rPr lang="en-GB" sz="2400" dirty="0">
                <a:solidFill>
                  <a:srgbClr val="212529"/>
                </a:solidFill>
                <a:latin typeface="neue-haas-grotesk-text"/>
              </a:rPr>
              <a:t>Where did sexuality fit in the matrix of martial masculinity?</a:t>
            </a:r>
          </a:p>
          <a:p>
            <a:pPr marL="457200" indent="-457200" algn="l">
              <a:spcAft>
                <a:spcPts val="450"/>
              </a:spcAft>
              <a:buAutoNum type="arabicParenR"/>
            </a:pPr>
            <a:r>
              <a:rPr lang="en-GB" sz="2400" b="0" i="0" u="none" strike="noStrike" dirty="0">
                <a:solidFill>
                  <a:srgbClr val="212529"/>
                </a:solidFill>
                <a:effectLst/>
                <a:latin typeface="neue-haas-grotesk-text"/>
              </a:rPr>
              <a:t>What most surprised/</a:t>
            </a:r>
            <a:r>
              <a:rPr lang="en-GB" sz="2400" dirty="0">
                <a:solidFill>
                  <a:srgbClr val="212529"/>
                </a:solidFill>
                <a:latin typeface="neue-haas-grotesk-text"/>
              </a:rPr>
              <a:t>intrigued you </a:t>
            </a:r>
            <a:r>
              <a:rPr lang="en-GB" sz="2400" b="0" i="0" u="none" strike="noStrike" dirty="0">
                <a:solidFill>
                  <a:srgbClr val="212529"/>
                </a:solidFill>
                <a:effectLst/>
                <a:latin typeface="neue-haas-grotesk-text"/>
              </a:rPr>
              <a:t>from the reading(s)?</a:t>
            </a:r>
          </a:p>
          <a:p>
            <a:pPr algn="l">
              <a:spcAft>
                <a:spcPts val="450"/>
              </a:spcAft>
            </a:pPr>
            <a:r>
              <a:rPr lang="en-GB" sz="2400" b="1" i="0" u="none" strike="noStrike" dirty="0">
                <a:solidFill>
                  <a:srgbClr val="212529"/>
                </a:solidFill>
                <a:effectLst/>
                <a:latin typeface="neue-haas-grotesk-text"/>
              </a:rPr>
              <a:t>WWI (Adriane Lentz-Smith)</a:t>
            </a:r>
          </a:p>
          <a:p>
            <a:pPr algn="l">
              <a:spcAft>
                <a:spcPts val="450"/>
              </a:spcAft>
            </a:pPr>
            <a:r>
              <a:rPr lang="en-GB" sz="2400" b="0" i="0" u="none" strike="noStrike" dirty="0">
                <a:solidFill>
                  <a:srgbClr val="212529"/>
                </a:solidFill>
                <a:effectLst/>
                <a:latin typeface="neue-haas-grotesk-text"/>
              </a:rPr>
              <a:t> 1) </a:t>
            </a:r>
            <a:r>
              <a:rPr lang="en-GB" sz="2400" dirty="0">
                <a:solidFill>
                  <a:srgbClr val="212529"/>
                </a:solidFill>
                <a:latin typeface="neue-haas-grotesk-text"/>
              </a:rPr>
              <a:t>W</a:t>
            </a:r>
            <a:r>
              <a:rPr lang="en-GB" sz="2400" b="0" i="0" u="none" strike="noStrike" dirty="0">
                <a:solidFill>
                  <a:srgbClr val="212529"/>
                </a:solidFill>
                <a:effectLst/>
                <a:latin typeface="neue-haas-grotesk-text"/>
              </a:rPr>
              <a:t>hy did a significant number of young Black American men envision enlistment in the American Expeditionary Force in WWI as an opportunity to be 'made men’? </a:t>
            </a:r>
          </a:p>
          <a:p>
            <a:pPr algn="l">
              <a:spcAft>
                <a:spcPts val="450"/>
              </a:spcAft>
            </a:pPr>
            <a:r>
              <a:rPr lang="en-GB" sz="2400" dirty="0">
                <a:solidFill>
                  <a:srgbClr val="212529"/>
                </a:solidFill>
                <a:latin typeface="neue-haas-grotesk-text"/>
              </a:rPr>
              <a:t>2) </a:t>
            </a:r>
            <a:r>
              <a:rPr lang="en-GB" sz="2400" b="0" i="0" u="none" strike="noStrike" dirty="0">
                <a:solidFill>
                  <a:srgbClr val="212529"/>
                </a:solidFill>
                <a:effectLst/>
                <a:latin typeface="neue-haas-grotesk-text"/>
              </a:rPr>
              <a:t>Were their aspirations warranted?</a:t>
            </a:r>
          </a:p>
          <a:p>
            <a:pPr algn="l">
              <a:spcAft>
                <a:spcPts val="450"/>
              </a:spcAft>
            </a:pPr>
            <a:r>
              <a:rPr lang="en-GB" sz="2400" dirty="0">
                <a:solidFill>
                  <a:srgbClr val="212529"/>
                </a:solidFill>
                <a:latin typeface="neue-haas-grotesk-text"/>
              </a:rPr>
              <a:t>3) Where did sexuality fit in the matrix of martial masculinity?</a:t>
            </a:r>
          </a:p>
          <a:p>
            <a:pPr algn="l">
              <a:spcAft>
                <a:spcPts val="450"/>
              </a:spcAft>
            </a:pPr>
            <a:r>
              <a:rPr lang="en-GB" sz="2400" b="0" i="0" u="none" strike="noStrike" dirty="0">
                <a:solidFill>
                  <a:srgbClr val="212529"/>
                </a:solidFill>
                <a:effectLst/>
                <a:latin typeface="neue-haas-grotesk-text"/>
              </a:rPr>
              <a:t>4)</a:t>
            </a:r>
            <a:r>
              <a:rPr lang="en-GB" sz="2400" dirty="0">
                <a:solidFill>
                  <a:srgbClr val="212529"/>
                </a:solidFill>
                <a:latin typeface="neue-haas-grotesk-text"/>
              </a:rPr>
              <a:t> What most surprised/intrigued you from the reading(s)?</a:t>
            </a:r>
            <a:endParaRPr lang="en-GB" sz="2400" b="0" i="0" u="none" strike="noStrike" dirty="0">
              <a:solidFill>
                <a:srgbClr val="212529"/>
              </a:solidFill>
              <a:effectLst/>
              <a:latin typeface="neue-haas-grotesk-text"/>
            </a:endParaRPr>
          </a:p>
          <a:p>
            <a:pPr algn="l">
              <a:spcAft>
                <a:spcPts val="450"/>
              </a:spcAft>
            </a:pPr>
            <a:endParaRPr lang="en-GB" sz="2000" b="0" i="0" u="none" strike="noStrike" dirty="0">
              <a:solidFill>
                <a:srgbClr val="212529"/>
              </a:solidFill>
              <a:effectLst/>
              <a:latin typeface="neue-haas-grotesk-text"/>
            </a:endParaRPr>
          </a:p>
        </p:txBody>
      </p:sp>
      <p:sp>
        <p:nvSpPr>
          <p:cNvPr id="4" name="Title 3">
            <a:extLst>
              <a:ext uri="{FF2B5EF4-FFF2-40B4-BE49-F238E27FC236}">
                <a16:creationId xmlns:a16="http://schemas.microsoft.com/office/drawing/2014/main" id="{D66977AB-DF6C-107F-80FA-E89BB5B7AED7}"/>
              </a:ext>
            </a:extLst>
          </p:cNvPr>
          <p:cNvSpPr>
            <a:spLocks noGrp="1"/>
          </p:cNvSpPr>
          <p:nvPr>
            <p:ph type="title"/>
          </p:nvPr>
        </p:nvSpPr>
        <p:spPr>
          <a:xfrm>
            <a:off x="503597" y="143323"/>
            <a:ext cx="10515600" cy="733425"/>
          </a:xfrm>
        </p:spPr>
        <p:txBody>
          <a:bodyPr/>
          <a:lstStyle/>
          <a:p>
            <a:r>
              <a:rPr lang="en-US" dirty="0"/>
              <a:t>Discussion questions</a:t>
            </a:r>
          </a:p>
        </p:txBody>
      </p:sp>
      <p:sp>
        <p:nvSpPr>
          <p:cNvPr id="5" name="Content Placeholder 4">
            <a:extLst>
              <a:ext uri="{FF2B5EF4-FFF2-40B4-BE49-F238E27FC236}">
                <a16:creationId xmlns:a16="http://schemas.microsoft.com/office/drawing/2014/main" id="{E55E9D5A-4510-1869-2079-B72B83A9E154}"/>
              </a:ext>
            </a:extLst>
          </p:cNvPr>
          <p:cNvSpPr>
            <a:spLocks noGrp="1"/>
          </p:cNvSpPr>
          <p:nvPr>
            <p:ph idx="1"/>
          </p:nvPr>
        </p:nvSpPr>
        <p:spPr>
          <a:xfrm>
            <a:off x="666903" y="90103"/>
            <a:ext cx="11019503" cy="396594"/>
          </a:xfrm>
        </p:spPr>
        <p:txBody>
          <a:bodyPr>
            <a:normAutofit fontScale="92500" lnSpcReduction="20000"/>
          </a:bodyPr>
          <a:lstStyle/>
          <a:p>
            <a:pPr marL="0" indent="0">
              <a:buNone/>
            </a:pPr>
            <a:endParaRPr lang="en-US" dirty="0"/>
          </a:p>
          <a:p>
            <a:pPr marL="0" indent="0">
              <a:buNone/>
            </a:pPr>
            <a:endParaRPr lang="en-US" dirty="0"/>
          </a:p>
        </p:txBody>
      </p:sp>
    </p:spTree>
    <p:extLst>
      <p:ext uri="{BB962C8B-B14F-4D97-AF65-F5344CB8AC3E}">
        <p14:creationId xmlns:p14="http://schemas.microsoft.com/office/powerpoint/2010/main" val="31930695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97142-A3EB-046B-1C21-74380B54D16C}"/>
              </a:ext>
            </a:extLst>
          </p:cNvPr>
          <p:cNvSpPr>
            <a:spLocks noGrp="1"/>
          </p:cNvSpPr>
          <p:nvPr>
            <p:ph type="title"/>
          </p:nvPr>
        </p:nvSpPr>
        <p:spPr/>
        <p:txBody>
          <a:bodyPr/>
          <a:lstStyle/>
          <a:p>
            <a:r>
              <a:rPr lang="en-US" dirty="0"/>
              <a:t>Overarching questions</a:t>
            </a:r>
          </a:p>
        </p:txBody>
      </p:sp>
      <p:sp>
        <p:nvSpPr>
          <p:cNvPr id="3" name="Content Placeholder 2">
            <a:extLst>
              <a:ext uri="{FF2B5EF4-FFF2-40B4-BE49-F238E27FC236}">
                <a16:creationId xmlns:a16="http://schemas.microsoft.com/office/drawing/2014/main" id="{B316698A-F7E9-697D-1A36-140C85DBE43B}"/>
              </a:ext>
            </a:extLst>
          </p:cNvPr>
          <p:cNvSpPr>
            <a:spLocks noGrp="1"/>
          </p:cNvSpPr>
          <p:nvPr>
            <p:ph idx="1"/>
          </p:nvPr>
        </p:nvSpPr>
        <p:spPr/>
        <p:txBody>
          <a:bodyPr/>
          <a:lstStyle/>
          <a:p>
            <a:pPr marL="0" indent="0">
              <a:buNone/>
            </a:pPr>
            <a:r>
              <a:rPr lang="en-GB" sz="2800" dirty="0">
                <a:solidFill>
                  <a:srgbClr val="212529"/>
                </a:solidFill>
                <a:latin typeface="neue-haas-grotesk-text"/>
              </a:rPr>
              <a:t>Between</a:t>
            </a:r>
            <a:r>
              <a:rPr lang="en-GB" sz="2800" b="0" i="0" u="none" strike="noStrike" dirty="0">
                <a:solidFill>
                  <a:srgbClr val="212529"/>
                </a:solidFill>
                <a:effectLst/>
                <a:latin typeface="neue-haas-grotesk-text"/>
              </a:rPr>
              <a:t> 1860 </a:t>
            </a:r>
            <a:r>
              <a:rPr lang="en-GB" sz="2800" dirty="0">
                <a:solidFill>
                  <a:srgbClr val="212529"/>
                </a:solidFill>
                <a:latin typeface="neue-haas-grotesk-text"/>
              </a:rPr>
              <a:t>and</a:t>
            </a:r>
            <a:r>
              <a:rPr lang="en-GB" sz="2800" b="0" i="0" u="none" strike="noStrike" dirty="0">
                <a:solidFill>
                  <a:srgbClr val="212529"/>
                </a:solidFill>
                <a:effectLst/>
                <a:latin typeface="neue-haas-grotesk-text"/>
              </a:rPr>
              <a:t> 1918, how much did US gender ideologies-- and ideas about martial masculinity in particular-- change? </a:t>
            </a:r>
          </a:p>
          <a:p>
            <a:pPr marL="0" indent="0">
              <a:buNone/>
            </a:pPr>
            <a:endParaRPr lang="en-GB" dirty="0">
              <a:solidFill>
                <a:srgbClr val="212529"/>
              </a:solidFill>
              <a:latin typeface="neue-haas-grotesk-text"/>
            </a:endParaRPr>
          </a:p>
          <a:p>
            <a:pPr marL="0" indent="0">
              <a:buNone/>
            </a:pPr>
            <a:r>
              <a:rPr lang="en-GB" sz="2800" b="0" i="0" u="none" strike="noStrike" dirty="0">
                <a:solidFill>
                  <a:srgbClr val="212529"/>
                </a:solidFill>
                <a:effectLst/>
                <a:latin typeface="neue-haas-grotesk-text"/>
              </a:rPr>
              <a:t>How might we account for these changes?</a:t>
            </a:r>
          </a:p>
          <a:p>
            <a:endParaRPr lang="en-US" dirty="0"/>
          </a:p>
        </p:txBody>
      </p:sp>
    </p:spTree>
    <p:extLst>
      <p:ext uri="{BB962C8B-B14F-4D97-AF65-F5344CB8AC3E}">
        <p14:creationId xmlns:p14="http://schemas.microsoft.com/office/powerpoint/2010/main" val="31611201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quot;See the Point&quot; Harper's Weekly draft riots cartoon">
            <a:extLst>
              <a:ext uri="{FF2B5EF4-FFF2-40B4-BE49-F238E27FC236}">
                <a16:creationId xmlns:a16="http://schemas.microsoft.com/office/drawing/2014/main" id="{5DD85E1F-F275-2CA5-FD43-4C327C64035B}"/>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50825" y="0"/>
            <a:ext cx="7716837"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BBCFB158-4AC4-06B2-0A6A-3F4891958254}"/>
              </a:ext>
            </a:extLst>
          </p:cNvPr>
          <p:cNvSpPr txBox="1"/>
          <p:nvPr/>
        </p:nvSpPr>
        <p:spPr>
          <a:xfrm>
            <a:off x="8053331" y="2311043"/>
            <a:ext cx="3422372" cy="3693319"/>
          </a:xfrm>
          <a:prstGeom prst="rect">
            <a:avLst/>
          </a:prstGeom>
          <a:noFill/>
        </p:spPr>
        <p:txBody>
          <a:bodyPr wrap="square">
            <a:spAutoFit/>
          </a:bodyPr>
          <a:lstStyle/>
          <a:p>
            <a:r>
              <a:rPr lang="en-GB" b="0" i="0" u="none" strike="noStrike" dirty="0">
                <a:solidFill>
                  <a:srgbClr val="3C4A56"/>
                </a:solidFill>
                <a:effectLst/>
                <a:latin typeface="Nunito Sans" panose="020F0502020204030204" pitchFamily="34" charset="0"/>
              </a:rPr>
              <a:t>On August 29, </a:t>
            </a:r>
            <a:r>
              <a:rPr lang="en-GB" b="0" i="1" u="none" strike="noStrike" dirty="0">
                <a:solidFill>
                  <a:srgbClr val="3C4A56"/>
                </a:solidFill>
                <a:effectLst/>
                <a:latin typeface="Nunito Sans" panose="020F0502020204030204" pitchFamily="34" charset="0"/>
              </a:rPr>
              <a:t>Harper’s Weekly</a:t>
            </a:r>
            <a:r>
              <a:rPr lang="en-GB" b="0" i="0" u="none" strike="noStrike" dirty="0">
                <a:solidFill>
                  <a:srgbClr val="3C4A56"/>
                </a:solidFill>
                <a:effectLst/>
                <a:latin typeface="Nunito Sans" panose="020F0502020204030204" pitchFamily="34" charset="0"/>
              </a:rPr>
              <a:t> published this cartoon titled “Don’t You See the Point?” in which a soldier points his bayoneted rifle at a reluctant draftee before he can resort to violence in an attempt to get out of his obligation to serve.</a:t>
            </a:r>
          </a:p>
          <a:p>
            <a:endParaRPr lang="en-GB" dirty="0">
              <a:solidFill>
                <a:srgbClr val="3C4A56"/>
              </a:solidFill>
              <a:latin typeface="Nunito Sans" panose="020F0502020204030204" pitchFamily="34" charset="0"/>
            </a:endParaRPr>
          </a:p>
          <a:p>
            <a:r>
              <a:rPr lang="en-US" dirty="0">
                <a:hlinkClick r:id="rId3"/>
              </a:rPr>
              <a:t>https://www.civilwarmonitor.com/nyc-draft-riots/</a:t>
            </a:r>
            <a:endParaRPr lang="en-GB" dirty="0">
              <a:solidFill>
                <a:srgbClr val="3C4A56"/>
              </a:solidFill>
              <a:latin typeface="Nunito Sans" panose="020F0502020204030204" pitchFamily="34" charset="0"/>
            </a:endParaRPr>
          </a:p>
          <a:p>
            <a:endParaRPr lang="en-US" dirty="0"/>
          </a:p>
        </p:txBody>
      </p:sp>
    </p:spTree>
    <p:extLst>
      <p:ext uri="{BB962C8B-B14F-4D97-AF65-F5344CB8AC3E}">
        <p14:creationId xmlns:p14="http://schemas.microsoft.com/office/powerpoint/2010/main" val="12756159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Death of a sergeant, NYC draft riots">
            <a:extLst>
              <a:ext uri="{FF2B5EF4-FFF2-40B4-BE49-F238E27FC236}">
                <a16:creationId xmlns:a16="http://schemas.microsoft.com/office/drawing/2014/main" id="{2B5CA4E5-3606-60A7-3210-64191CBE9C3B}"/>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14817" y="0"/>
            <a:ext cx="8162925"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4F4E6977-323D-33C2-C8A2-4F521FAEF76F}"/>
              </a:ext>
            </a:extLst>
          </p:cNvPr>
          <p:cNvSpPr txBox="1"/>
          <p:nvPr/>
        </p:nvSpPr>
        <p:spPr>
          <a:xfrm>
            <a:off x="8427904" y="236706"/>
            <a:ext cx="3238959" cy="6494085"/>
          </a:xfrm>
          <a:prstGeom prst="rect">
            <a:avLst/>
          </a:prstGeom>
          <a:noFill/>
        </p:spPr>
        <p:txBody>
          <a:bodyPr wrap="square">
            <a:spAutoFit/>
          </a:bodyPr>
          <a:lstStyle/>
          <a:p>
            <a:r>
              <a:rPr lang="en-GB" sz="1600" b="0" i="0" u="none" strike="noStrike" dirty="0">
                <a:solidFill>
                  <a:srgbClr val="3C4A56"/>
                </a:solidFill>
                <a:effectLst/>
                <a:latin typeface="Nunito Sans" pitchFamily="2" charset="77"/>
              </a:rPr>
              <a:t>Another </a:t>
            </a:r>
            <a:r>
              <a:rPr lang="en-GB" sz="1600" b="0" i="1" u="none" strike="noStrike" dirty="0">
                <a:solidFill>
                  <a:srgbClr val="3C4A56"/>
                </a:solidFill>
                <a:effectLst/>
                <a:latin typeface="Nunito Sans" pitchFamily="2" charset="77"/>
              </a:rPr>
              <a:t>Harper’s Weekly</a:t>
            </a:r>
            <a:r>
              <a:rPr lang="en-GB" sz="1600" b="0" i="0" u="none" strike="noStrike" dirty="0">
                <a:solidFill>
                  <a:srgbClr val="3C4A56"/>
                </a:solidFill>
                <a:effectLst/>
                <a:latin typeface="Nunito Sans" pitchFamily="2" charset="77"/>
              </a:rPr>
              <a:t> illustration shows the body of an army sergeant who, in the words of the man who made this sketch, “was killed by a bullet fired from one of the houses in the vicinity, and then barbarously beaten and mangled by the mob. As he lay there, with a cloth thrown by some decent person over his face, to hide his ghastly wounds, ill-looking women came now and then to look at him, jesting over the unconscious remains, and pointing them out to their infant children with fiendish glee. The little boys amused themselves by lifting up his hands, and then letting them fall to the ground with heavy ‘thud.’ Others performed savage dances around the body, jumping round it, and over it, and even upon it.”</a:t>
            </a:r>
          </a:p>
          <a:p>
            <a:br>
              <a:rPr lang="en-GB" sz="1600" dirty="0"/>
            </a:br>
            <a:endParaRPr lang="en-US" sz="1600" dirty="0"/>
          </a:p>
        </p:txBody>
      </p:sp>
    </p:spTree>
    <p:extLst>
      <p:ext uri="{BB962C8B-B14F-4D97-AF65-F5344CB8AC3E}">
        <p14:creationId xmlns:p14="http://schemas.microsoft.com/office/powerpoint/2010/main" val="8305163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DD3114C-AD5D-96A9-01FD-C089B9116BD1}"/>
              </a:ext>
            </a:extLst>
          </p:cNvPr>
          <p:cNvSpPr txBox="1"/>
          <p:nvPr/>
        </p:nvSpPr>
        <p:spPr>
          <a:xfrm>
            <a:off x="334293" y="5127587"/>
            <a:ext cx="6200774" cy="923330"/>
          </a:xfrm>
          <a:prstGeom prst="rect">
            <a:avLst/>
          </a:prstGeom>
          <a:noFill/>
        </p:spPr>
        <p:txBody>
          <a:bodyPr wrap="square">
            <a:spAutoFit/>
          </a:bodyPr>
          <a:lstStyle/>
          <a:p>
            <a:r>
              <a:rPr lang="en-GB" b="1" i="1" u="none" strike="noStrike" dirty="0">
                <a:solidFill>
                  <a:schemeClr val="bg1"/>
                </a:solidFill>
                <a:effectLst/>
                <a:latin typeface="Vollkorn"/>
              </a:rPr>
              <a:t>The 15th New York Engineers photographed with their pontoon bridges at Franklin’s Crossing, Virginia in May 1863. </a:t>
            </a:r>
            <a:endParaRPr lang="en-GB" b="1" i="1" dirty="0">
              <a:solidFill>
                <a:schemeClr val="bg1"/>
              </a:solidFill>
              <a:latin typeface="Vollkorn"/>
            </a:endParaRPr>
          </a:p>
          <a:p>
            <a:r>
              <a:rPr lang="en-GB" b="1" i="1" u="none" strike="noStrike" dirty="0">
                <a:solidFill>
                  <a:schemeClr val="bg1"/>
                </a:solidFill>
                <a:effectLst/>
                <a:latin typeface="Vollkorn"/>
              </a:rPr>
              <a:t>Library of Congress </a:t>
            </a:r>
            <a:endParaRPr lang="en-US" dirty="0">
              <a:solidFill>
                <a:schemeClr val="bg1"/>
              </a:solidFill>
            </a:endParaRPr>
          </a:p>
        </p:txBody>
      </p:sp>
      <p:pic>
        <p:nvPicPr>
          <p:cNvPr id="4" name="Picture 2" descr="The 15th New York Engineers photographed with their pontoon bridges at Franklin’s Crossing, Virginia in May 1863. (via John Hennessy, Mysteries &amp; Conundrums)">
            <a:extLst>
              <a:ext uri="{FF2B5EF4-FFF2-40B4-BE49-F238E27FC236}">
                <a16:creationId xmlns:a16="http://schemas.microsoft.com/office/drawing/2014/main" id="{FC9B171A-B20A-F17B-BB98-BD559BBF1940}"/>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319" y="161046"/>
            <a:ext cx="12171362"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F285368B-D2CB-007A-7585-24B8A26B6208}"/>
              </a:ext>
            </a:extLst>
          </p:cNvPr>
          <p:cNvSpPr txBox="1"/>
          <p:nvPr/>
        </p:nvSpPr>
        <p:spPr>
          <a:xfrm>
            <a:off x="334293" y="5773624"/>
            <a:ext cx="6200774" cy="923330"/>
          </a:xfrm>
          <a:prstGeom prst="rect">
            <a:avLst/>
          </a:prstGeom>
          <a:noFill/>
        </p:spPr>
        <p:txBody>
          <a:bodyPr wrap="square">
            <a:spAutoFit/>
          </a:bodyPr>
          <a:lstStyle/>
          <a:p>
            <a:r>
              <a:rPr lang="en-GB" b="1" i="1" u="none" strike="noStrike" dirty="0">
                <a:solidFill>
                  <a:schemeClr val="bg1"/>
                </a:solidFill>
                <a:effectLst/>
                <a:latin typeface="Vollkorn"/>
              </a:rPr>
              <a:t>The 15th New York Engineers photographed with their pontoon bridges at Franklin’s Crossing, Virginia in May 1863. </a:t>
            </a:r>
          </a:p>
          <a:p>
            <a:r>
              <a:rPr lang="en-GB" b="1" i="1" u="none" strike="noStrike" dirty="0">
                <a:solidFill>
                  <a:schemeClr val="bg1"/>
                </a:solidFill>
                <a:effectLst/>
                <a:latin typeface="Vollkorn"/>
              </a:rPr>
              <a:t>Library of Congress </a:t>
            </a:r>
            <a:endParaRPr lang="en-US" dirty="0">
              <a:solidFill>
                <a:schemeClr val="bg1"/>
              </a:solidFill>
            </a:endParaRPr>
          </a:p>
        </p:txBody>
      </p:sp>
    </p:spTree>
    <p:extLst>
      <p:ext uri="{BB962C8B-B14F-4D97-AF65-F5344CB8AC3E}">
        <p14:creationId xmlns:p14="http://schemas.microsoft.com/office/powerpoint/2010/main" val="34165293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The Irish Giant” Ned O’Baldwin. (via Murder by Gaslight)">
            <a:extLst>
              <a:ext uri="{FF2B5EF4-FFF2-40B4-BE49-F238E27FC236}">
                <a16:creationId xmlns:a16="http://schemas.microsoft.com/office/drawing/2014/main" id="{7AEF350C-AAE5-F818-4365-C7867F34D9B2}"/>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04788" y="0"/>
            <a:ext cx="4467225"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E481B912-EFFF-4DE2-91A3-DE2BAB3BC589}"/>
              </a:ext>
            </a:extLst>
          </p:cNvPr>
          <p:cNvSpPr txBox="1"/>
          <p:nvPr/>
        </p:nvSpPr>
        <p:spPr>
          <a:xfrm>
            <a:off x="4835114" y="5629012"/>
            <a:ext cx="6100762" cy="1200329"/>
          </a:xfrm>
          <a:prstGeom prst="rect">
            <a:avLst/>
          </a:prstGeom>
          <a:noFill/>
        </p:spPr>
        <p:txBody>
          <a:bodyPr wrap="square">
            <a:spAutoFit/>
          </a:bodyPr>
          <a:lstStyle/>
          <a:p>
            <a:r>
              <a:rPr lang="en-GB" b="1" i="1" u="none" strike="noStrike" dirty="0">
                <a:solidFill>
                  <a:srgbClr val="474747"/>
                </a:solidFill>
                <a:effectLst/>
              </a:rPr>
              <a:t>“The Irish Giant” Ned </a:t>
            </a:r>
            <a:r>
              <a:rPr lang="en-GB" b="1" i="1" u="none" strike="noStrike" dirty="0" err="1">
                <a:solidFill>
                  <a:srgbClr val="474747"/>
                </a:solidFill>
                <a:effectLst/>
              </a:rPr>
              <a:t>O’Baldwin</a:t>
            </a:r>
            <a:r>
              <a:rPr lang="en-GB" b="1" i="1" u="none" strike="noStrike" dirty="0">
                <a:solidFill>
                  <a:srgbClr val="474747"/>
                </a:solidFill>
                <a:effectLst/>
              </a:rPr>
              <a:t>.</a:t>
            </a:r>
          </a:p>
          <a:p>
            <a:r>
              <a:rPr lang="en-GB" b="1" i="1" u="none" strike="noStrike" dirty="0">
                <a:solidFill>
                  <a:srgbClr val="474747"/>
                </a:solidFill>
                <a:effectLst/>
                <a:hlinkClick r:id="rId3"/>
              </a:rPr>
              <a:t>https://irishamericancivilwar.com/2018/01/30/brutal-good-natured-face-new-york-irish-rowdy-war-peace/</a:t>
            </a:r>
            <a:endParaRPr lang="en-GB" b="1" i="1" dirty="0">
              <a:solidFill>
                <a:srgbClr val="474747"/>
              </a:solidFill>
            </a:endParaRPr>
          </a:p>
          <a:p>
            <a:r>
              <a:rPr lang="en-GB" b="1" i="1" u="none" strike="noStrike" dirty="0">
                <a:solidFill>
                  <a:srgbClr val="474747"/>
                </a:solidFill>
                <a:effectLst/>
                <a:latin typeface="Vollkorn"/>
              </a:rPr>
              <a:t> </a:t>
            </a:r>
            <a:endParaRPr lang="en-US" dirty="0"/>
          </a:p>
        </p:txBody>
      </p:sp>
      <p:pic>
        <p:nvPicPr>
          <p:cNvPr id="3076" name="Picture 4" descr="A Union sergeant feigns drunkenness in a photo made during the Civil War.">
            <a:extLst>
              <a:ext uri="{FF2B5EF4-FFF2-40B4-BE49-F238E27FC236}">
                <a16:creationId xmlns:a16="http://schemas.microsoft.com/office/drawing/2014/main" id="{EBC030EF-ED65-0AF5-7010-E4795E925B81}"/>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926276" y="594911"/>
            <a:ext cx="4577887" cy="490137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43BFE227-3287-5D7D-43E0-3A4ACE173B69}"/>
              </a:ext>
            </a:extLst>
          </p:cNvPr>
          <p:cNvSpPr txBox="1"/>
          <p:nvPr/>
        </p:nvSpPr>
        <p:spPr>
          <a:xfrm>
            <a:off x="9758426" y="781095"/>
            <a:ext cx="1808456" cy="4524315"/>
          </a:xfrm>
          <a:prstGeom prst="rect">
            <a:avLst/>
          </a:prstGeom>
          <a:noFill/>
        </p:spPr>
        <p:txBody>
          <a:bodyPr wrap="square">
            <a:spAutoFit/>
          </a:bodyPr>
          <a:lstStyle/>
          <a:p>
            <a:r>
              <a:rPr lang="en-GB" b="0" i="0" u="none" strike="noStrike" dirty="0">
                <a:solidFill>
                  <a:srgbClr val="2F3D48"/>
                </a:solidFill>
                <a:effectLst/>
                <a:latin typeface="Nunito Sans" pitchFamily="2" charset="77"/>
              </a:rPr>
              <a:t>A Union sergeant feigns drunkenness in a photo made during the Civil War.</a:t>
            </a:r>
          </a:p>
          <a:p>
            <a:endParaRPr lang="en-GB" dirty="0">
              <a:solidFill>
                <a:srgbClr val="2F3D48"/>
              </a:solidFill>
              <a:latin typeface="Nunito Sans" pitchFamily="2" charset="77"/>
            </a:endParaRPr>
          </a:p>
          <a:p>
            <a:r>
              <a:rPr lang="en-GB" dirty="0">
                <a:solidFill>
                  <a:srgbClr val="2F3D48"/>
                </a:solidFill>
                <a:latin typeface="Nunito Sans" pitchFamily="2" charset="77"/>
              </a:rPr>
              <a:t>Library of</a:t>
            </a:r>
          </a:p>
          <a:p>
            <a:r>
              <a:rPr lang="en-GB" dirty="0">
                <a:solidFill>
                  <a:srgbClr val="2F3D48"/>
                </a:solidFill>
                <a:latin typeface="Nunito Sans" pitchFamily="2" charset="77"/>
              </a:rPr>
              <a:t>Congress</a:t>
            </a:r>
          </a:p>
          <a:p>
            <a:endParaRPr lang="en-GB" dirty="0">
              <a:solidFill>
                <a:srgbClr val="2F3D48"/>
              </a:solidFill>
              <a:latin typeface="Nunito Sans" pitchFamily="2" charset="77"/>
            </a:endParaRPr>
          </a:p>
          <a:p>
            <a:r>
              <a:rPr lang="en-US" dirty="0">
                <a:hlinkClick r:id="rId5"/>
              </a:rPr>
              <a:t>https://www.civilwarmonitor.com/podcast/episode-3-alcohol-in-the-armies/</a:t>
            </a:r>
            <a:endParaRPr lang="en-GB" dirty="0">
              <a:solidFill>
                <a:srgbClr val="2F3D48"/>
              </a:solidFill>
              <a:latin typeface="Nunito Sans" pitchFamily="2" charset="77"/>
            </a:endParaRPr>
          </a:p>
          <a:p>
            <a:endParaRPr lang="en-US" dirty="0"/>
          </a:p>
        </p:txBody>
      </p:sp>
      <p:sp>
        <p:nvSpPr>
          <p:cNvPr id="8" name="TextBox 7">
            <a:extLst>
              <a:ext uri="{FF2B5EF4-FFF2-40B4-BE49-F238E27FC236}">
                <a16:creationId xmlns:a16="http://schemas.microsoft.com/office/drawing/2014/main" id="{D50201E6-7118-B8C5-B201-8BE614700962}"/>
              </a:ext>
            </a:extLst>
          </p:cNvPr>
          <p:cNvSpPr txBox="1"/>
          <p:nvPr/>
        </p:nvSpPr>
        <p:spPr>
          <a:xfrm>
            <a:off x="4835114" y="45266"/>
            <a:ext cx="3846822" cy="523220"/>
          </a:xfrm>
          <a:prstGeom prst="rect">
            <a:avLst/>
          </a:prstGeom>
          <a:noFill/>
        </p:spPr>
        <p:txBody>
          <a:bodyPr wrap="none" rtlCol="0">
            <a:spAutoFit/>
          </a:bodyPr>
          <a:lstStyle/>
          <a:p>
            <a:r>
              <a:rPr lang="en-US" sz="2800" dirty="0"/>
              <a:t>Manly  compensations?</a:t>
            </a:r>
          </a:p>
        </p:txBody>
      </p:sp>
    </p:spTree>
    <p:extLst>
      <p:ext uri="{BB962C8B-B14F-4D97-AF65-F5344CB8AC3E}">
        <p14:creationId xmlns:p14="http://schemas.microsoft.com/office/powerpoint/2010/main" val="37292191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8199" name="Rectangle 8198">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4" name="Picture 2" descr="A group of men in military uniforms&#10;&#10;AI-generated content may be incorrect.">
            <a:extLst>
              <a:ext uri="{FF2B5EF4-FFF2-40B4-BE49-F238E27FC236}">
                <a16:creationId xmlns:a16="http://schemas.microsoft.com/office/drawing/2014/main" id="{680390DA-8947-6448-9641-E3F675410EDA}"/>
              </a:ext>
            </a:extLst>
          </p:cNvPr>
          <p:cNvPicPr>
            <a:picLocks noChangeAspect="1" noChangeArrowheads="1"/>
          </p:cNvPicPr>
          <p:nvPr/>
        </p:nvPicPr>
        <p:blipFill>
          <a:blip r:embed="rId2" cstate="screen">
            <a:alphaModFix amt="50000"/>
            <a:extLst>
              <a:ext uri="{28A0092B-C50C-407E-A947-70E740481C1C}">
                <a14:useLocalDpi xmlns:a14="http://schemas.microsoft.com/office/drawing/2010/main"/>
              </a:ext>
            </a:extLst>
          </a:blip>
          <a:srcRect/>
          <a:stretch>
            <a:fillRect/>
          </a:stretch>
        </p:blipFill>
        <p:spPr bwMode="auto">
          <a:xfrm>
            <a:off x="20" y="1"/>
            <a:ext cx="12191980" cy="685799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01EABC64-FF4D-9614-D995-461458A4FEF0}"/>
              </a:ext>
            </a:extLst>
          </p:cNvPr>
          <p:cNvSpPr>
            <a:spLocks noGrp="1"/>
          </p:cNvSpPr>
          <p:nvPr>
            <p:ph type="title"/>
          </p:nvPr>
        </p:nvSpPr>
        <p:spPr>
          <a:xfrm>
            <a:off x="1258529" y="3747575"/>
            <a:ext cx="9144000" cy="2900518"/>
          </a:xfrm>
        </p:spPr>
        <p:txBody>
          <a:bodyPr vert="horz" lIns="91440" tIns="45720" rIns="91440" bIns="45720" rtlCol="0" anchor="b">
            <a:normAutofit/>
          </a:bodyPr>
          <a:lstStyle/>
          <a:p>
            <a:pPr algn="ctr"/>
            <a:r>
              <a:rPr lang="en-US" sz="6000" dirty="0">
                <a:solidFill>
                  <a:srgbClr val="FFFFFF"/>
                </a:solidFill>
              </a:rPr>
              <a:t>Black American participation in WWI</a:t>
            </a:r>
            <a:br>
              <a:rPr lang="en-US" sz="6000" dirty="0">
                <a:solidFill>
                  <a:srgbClr val="FFFFFF"/>
                </a:solidFill>
              </a:rPr>
            </a:br>
            <a:br>
              <a:rPr lang="en-US" sz="2400" dirty="0">
                <a:solidFill>
                  <a:srgbClr val="FFFFFF"/>
                </a:solidFill>
              </a:rPr>
            </a:br>
            <a:r>
              <a:rPr lang="en-US" sz="2400" dirty="0">
                <a:solidFill>
                  <a:srgbClr val="FFFFFF"/>
                </a:solidFill>
              </a:rPr>
              <a:t>W.E.B. Du Bois (second from left) talks to Black American officers in </a:t>
            </a:r>
            <a:br>
              <a:rPr lang="en-US" sz="2400" dirty="0">
                <a:solidFill>
                  <a:srgbClr val="FFFFFF"/>
                </a:solidFill>
              </a:rPr>
            </a:br>
            <a:r>
              <a:rPr lang="en-US" sz="2400" dirty="0">
                <a:solidFill>
                  <a:srgbClr val="FFFFFF"/>
                </a:solidFill>
              </a:rPr>
              <a:t>Le Mans, France, 1919 (</a:t>
            </a:r>
            <a:r>
              <a:rPr lang="en-US" sz="2400" i="1" dirty="0">
                <a:solidFill>
                  <a:srgbClr val="FFFFFF"/>
                </a:solidFill>
              </a:rPr>
              <a:t>The Crisis</a:t>
            </a:r>
            <a:r>
              <a:rPr lang="en-US" sz="2400" dirty="0">
                <a:solidFill>
                  <a:srgbClr val="FFFFFF"/>
                </a:solidFill>
              </a:rPr>
              <a:t>)</a:t>
            </a:r>
            <a:endParaRPr lang="en-US" sz="6000" dirty="0">
              <a:solidFill>
                <a:srgbClr val="FFFFFF"/>
              </a:solidFill>
            </a:endParaRPr>
          </a:p>
        </p:txBody>
      </p:sp>
    </p:spTree>
    <p:extLst>
      <p:ext uri="{BB962C8B-B14F-4D97-AF65-F5344CB8AC3E}">
        <p14:creationId xmlns:p14="http://schemas.microsoft.com/office/powerpoint/2010/main" val="382884155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9498332-E520-2C80-7DE1-319FD81B942C}"/>
              </a:ext>
            </a:extLst>
          </p:cNvPr>
          <p:cNvSpPr txBox="1"/>
          <p:nvPr/>
        </p:nvSpPr>
        <p:spPr>
          <a:xfrm>
            <a:off x="264404" y="5856637"/>
            <a:ext cx="7171685" cy="1477328"/>
          </a:xfrm>
          <a:prstGeom prst="rect">
            <a:avLst/>
          </a:prstGeom>
          <a:noFill/>
        </p:spPr>
        <p:txBody>
          <a:bodyPr wrap="square">
            <a:spAutoFit/>
          </a:bodyPr>
          <a:lstStyle/>
          <a:p>
            <a:endParaRPr lang="en-US" dirty="0"/>
          </a:p>
          <a:p>
            <a:r>
              <a:rPr lang="en-US" dirty="0">
                <a:hlinkClick r:id="rId2"/>
              </a:rPr>
              <a:t>Watch a 5 minute video by the National Cemetery Administration https://www.youtube.com/watch?v=EhXhmlegNvk</a:t>
            </a:r>
            <a:endParaRPr lang="en-US" dirty="0"/>
          </a:p>
          <a:p>
            <a:endParaRPr lang="en-US" dirty="0"/>
          </a:p>
          <a:p>
            <a:endParaRPr lang="en-US" dirty="0"/>
          </a:p>
        </p:txBody>
      </p:sp>
      <p:pic>
        <p:nvPicPr>
          <p:cNvPr id="5" name="Picture 4">
            <a:extLst>
              <a:ext uri="{FF2B5EF4-FFF2-40B4-BE49-F238E27FC236}">
                <a16:creationId xmlns:a16="http://schemas.microsoft.com/office/drawing/2014/main" id="{E6460904-4AE2-10A0-048B-26AB41753A8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793214"/>
            <a:ext cx="8888776" cy="5333265"/>
          </a:xfrm>
          <a:prstGeom prst="rect">
            <a:avLst/>
          </a:prstGeom>
        </p:spPr>
      </p:pic>
      <p:sp>
        <p:nvSpPr>
          <p:cNvPr id="7" name="TextBox 6">
            <a:extLst>
              <a:ext uri="{FF2B5EF4-FFF2-40B4-BE49-F238E27FC236}">
                <a16:creationId xmlns:a16="http://schemas.microsoft.com/office/drawing/2014/main" id="{ACB529D0-B63A-21CA-B2D4-40E1014D29A3}"/>
              </a:ext>
            </a:extLst>
          </p:cNvPr>
          <p:cNvSpPr txBox="1"/>
          <p:nvPr/>
        </p:nvSpPr>
        <p:spPr>
          <a:xfrm>
            <a:off x="8888776" y="324392"/>
            <a:ext cx="3255321" cy="6555641"/>
          </a:xfrm>
          <a:prstGeom prst="rect">
            <a:avLst/>
          </a:prstGeom>
          <a:noFill/>
        </p:spPr>
        <p:txBody>
          <a:bodyPr wrap="square">
            <a:spAutoFit/>
          </a:bodyPr>
          <a:lstStyle/>
          <a:p>
            <a:pPr algn="l"/>
            <a:r>
              <a:rPr lang="en-GB" sz="1400" b="0" i="0" u="none" strike="noStrike" dirty="0">
                <a:solidFill>
                  <a:srgbClr val="202122"/>
                </a:solidFill>
                <a:effectLst/>
              </a:rPr>
              <a:t>A </a:t>
            </a:r>
            <a:r>
              <a:rPr lang="en-GB" sz="1400" b="0" i="0" u="none" strike="noStrike" dirty="0">
                <a:solidFill>
                  <a:srgbClr val="202122"/>
                </a:solidFill>
                <a:effectLst/>
                <a:hlinkClick r:id="rId4" tooltip="Mutiny"/>
              </a:rPr>
              <a:t>mutiny</a:t>
            </a:r>
            <a:r>
              <a:rPr lang="en-GB" sz="1400" b="0" i="0" u="none" strike="noStrike" dirty="0">
                <a:solidFill>
                  <a:srgbClr val="202122"/>
                </a:solidFill>
                <a:effectLst/>
              </a:rPr>
              <a:t> and </a:t>
            </a:r>
            <a:r>
              <a:rPr lang="en-GB" sz="1400" b="0" i="0" u="none" strike="noStrike" dirty="0">
                <a:solidFill>
                  <a:srgbClr val="202122"/>
                </a:solidFill>
                <a:effectLst/>
                <a:hlinkClick r:id="rId5" tooltip="Riot"/>
              </a:rPr>
              <a:t>riot</a:t>
            </a:r>
            <a:r>
              <a:rPr lang="en-GB" sz="1400" b="0" i="0" u="none" strike="noStrike" dirty="0">
                <a:solidFill>
                  <a:srgbClr val="202122"/>
                </a:solidFill>
                <a:effectLst/>
              </a:rPr>
              <a:t> by 156 soldiers from the all-Black </a:t>
            </a:r>
            <a:r>
              <a:rPr lang="en-GB" sz="1400" b="0" i="0" u="none" strike="noStrike" dirty="0">
                <a:solidFill>
                  <a:srgbClr val="202122"/>
                </a:solidFill>
                <a:effectLst/>
                <a:hlinkClick r:id="rId6" tooltip="24th Infantry Regiment (United States)"/>
              </a:rPr>
              <a:t>24th Infantry Regiment</a:t>
            </a:r>
            <a:r>
              <a:rPr lang="en-GB" sz="1400" b="0" i="0" u="none" strike="noStrike" dirty="0">
                <a:solidFill>
                  <a:srgbClr val="202122"/>
                </a:solidFill>
                <a:effectLst/>
              </a:rPr>
              <a:t> of the </a:t>
            </a:r>
            <a:r>
              <a:rPr lang="en-GB" sz="1400" b="0" i="0" u="none" strike="noStrike" dirty="0">
                <a:solidFill>
                  <a:srgbClr val="202122"/>
                </a:solidFill>
                <a:effectLst/>
                <a:hlinkClick r:id="rId7" tooltip="United States Army"/>
              </a:rPr>
              <a:t>United States Army</a:t>
            </a:r>
            <a:r>
              <a:rPr lang="en-GB" sz="1400" b="0" i="0" u="none" strike="noStrike" dirty="0">
                <a:solidFill>
                  <a:srgbClr val="202122"/>
                </a:solidFill>
                <a:effectLst/>
              </a:rPr>
              <a:t> took place on August 23, 1917 in </a:t>
            </a:r>
            <a:r>
              <a:rPr lang="en-GB" sz="1400" b="0" i="0" u="none" strike="noStrike" dirty="0">
                <a:solidFill>
                  <a:srgbClr val="202122"/>
                </a:solidFill>
                <a:effectLst/>
                <a:hlinkClick r:id="rId8" tooltip="Houston"/>
              </a:rPr>
              <a:t>Houston</a:t>
            </a:r>
            <a:r>
              <a:rPr lang="en-GB" sz="1400" b="0" i="0" u="none" strike="noStrike" dirty="0">
                <a:solidFill>
                  <a:srgbClr val="202122"/>
                </a:solidFill>
                <a:effectLst/>
              </a:rPr>
              <a:t>, </a:t>
            </a:r>
            <a:r>
              <a:rPr lang="en-GB" sz="1400" b="0" i="0" u="none" strike="noStrike" dirty="0">
                <a:solidFill>
                  <a:srgbClr val="202122"/>
                </a:solidFill>
                <a:effectLst/>
                <a:hlinkClick r:id="rId9" tooltip="Texas"/>
              </a:rPr>
              <a:t>Texas</a:t>
            </a:r>
            <a:r>
              <a:rPr lang="en-GB" sz="1400" b="0" i="0" u="none" strike="noStrike" dirty="0">
                <a:solidFill>
                  <a:srgbClr val="202122"/>
                </a:solidFill>
                <a:effectLst/>
              </a:rPr>
              <a:t>. The incident occurred within a climate of overt racist hostility from members of the all-white </a:t>
            </a:r>
            <a:r>
              <a:rPr lang="en-GB" sz="1400" b="0" i="0" u="none" strike="noStrike" dirty="0">
                <a:solidFill>
                  <a:srgbClr val="202122"/>
                </a:solidFill>
                <a:effectLst/>
                <a:hlinkClick r:id="rId10" tooltip="Houston Police Department"/>
              </a:rPr>
              <a:t>Houston Police Department</a:t>
            </a:r>
            <a:r>
              <a:rPr lang="en-GB" sz="1400" b="0" i="0" u="none" strike="noStrike" dirty="0">
                <a:solidFill>
                  <a:srgbClr val="202122"/>
                </a:solidFill>
                <a:effectLst/>
              </a:rPr>
              <a:t> (HPD) against members of the local black community and black soldiers stationed at </a:t>
            </a:r>
            <a:r>
              <a:rPr lang="en-GB" sz="1400" b="0" i="0" u="none" strike="noStrike" dirty="0">
                <a:solidFill>
                  <a:srgbClr val="202122"/>
                </a:solidFill>
                <a:effectLst/>
                <a:hlinkClick r:id="rId11" tooltip="Camp Logan"/>
              </a:rPr>
              <a:t>Camp Logan</a:t>
            </a:r>
            <a:r>
              <a:rPr lang="en-GB" sz="1400" b="0" i="0" u="none" strike="noStrike" dirty="0">
                <a:solidFill>
                  <a:srgbClr val="202122"/>
                </a:solidFill>
                <a:effectLst/>
              </a:rPr>
              <a:t>. Following an incident where police officers arrested and assaulted black soldiers, many of their comrades mutinied and marched to Houston. There they opened fire and killed eleven civilians (including a minor, Fred E. Winkler) and five policemen. Five soldiers also died, (four to friendly fire and one to suicide). </a:t>
            </a:r>
          </a:p>
          <a:p>
            <a:pPr algn="l"/>
            <a:endParaRPr lang="en-GB" sz="1400" b="0" i="0" u="none" strike="noStrike" dirty="0">
              <a:solidFill>
                <a:srgbClr val="202122"/>
              </a:solidFill>
              <a:effectLst/>
            </a:endParaRPr>
          </a:p>
          <a:p>
            <a:pPr algn="l"/>
            <a:r>
              <a:rPr lang="en-GB" sz="1400" b="0" i="0" u="none" strike="noStrike" dirty="0">
                <a:solidFill>
                  <a:srgbClr val="202122"/>
                </a:solidFill>
                <a:effectLst/>
              </a:rPr>
              <a:t>In accordance with the military laws of the time, 118 soldiers were tried in three </a:t>
            </a:r>
            <a:r>
              <a:rPr lang="en-GB" sz="1400" b="0" i="0" u="none" strike="noStrike" dirty="0">
                <a:solidFill>
                  <a:srgbClr val="202122"/>
                </a:solidFill>
                <a:effectLst/>
                <a:hlinkClick r:id="rId12" tooltip="Court-martial"/>
              </a:rPr>
              <a:t>courts-martial</a:t>
            </a:r>
            <a:r>
              <a:rPr lang="en-GB" sz="1400" b="0" i="0" u="none" strike="noStrike" dirty="0">
                <a:solidFill>
                  <a:srgbClr val="202122"/>
                </a:solidFill>
                <a:effectLst/>
              </a:rPr>
              <a:t>. This was the largest murder trial in US history.</a:t>
            </a:r>
            <a:r>
              <a:rPr lang="en-GB" sz="1400" baseline="30000" dirty="0">
                <a:solidFill>
                  <a:srgbClr val="202122"/>
                </a:solidFill>
              </a:rPr>
              <a:t> </a:t>
            </a:r>
            <a:r>
              <a:rPr lang="en-GB" sz="1400" b="0" i="0" u="none" strike="noStrike" dirty="0">
                <a:solidFill>
                  <a:srgbClr val="202122"/>
                </a:solidFill>
                <a:effectLst/>
              </a:rPr>
              <a:t>A total of 110 were convicted, of whom 19 were executed and 63 were sentenced to life imprisonment.</a:t>
            </a:r>
          </a:p>
          <a:p>
            <a:pPr algn="l"/>
            <a:r>
              <a:rPr lang="en-GB" sz="1400" b="0" i="0" u="none" strike="noStrike" dirty="0">
                <a:solidFill>
                  <a:srgbClr val="202122"/>
                </a:solidFill>
                <a:effectLst/>
                <a:hlinkClick r:id="rId13"/>
              </a:rPr>
              <a:t>https://en.wikipedia.org/wiki/Houston_riot_of_1917</a:t>
            </a:r>
            <a:endParaRPr lang="en-GB" sz="1400" dirty="0">
              <a:solidFill>
                <a:srgbClr val="202122"/>
              </a:solidFill>
            </a:endParaRPr>
          </a:p>
          <a:p>
            <a:pPr algn="l"/>
            <a:endParaRPr lang="en-GB" sz="1400" b="0" i="0" u="none" strike="noStrike" dirty="0">
              <a:solidFill>
                <a:srgbClr val="202122"/>
              </a:solidFill>
              <a:effectLst/>
            </a:endParaRPr>
          </a:p>
        </p:txBody>
      </p:sp>
      <p:sp>
        <p:nvSpPr>
          <p:cNvPr id="8" name="TextBox 7">
            <a:extLst>
              <a:ext uri="{FF2B5EF4-FFF2-40B4-BE49-F238E27FC236}">
                <a16:creationId xmlns:a16="http://schemas.microsoft.com/office/drawing/2014/main" id="{C4492A5A-CFEE-44BE-32DA-D02EC02573C7}"/>
              </a:ext>
            </a:extLst>
          </p:cNvPr>
          <p:cNvSpPr txBox="1"/>
          <p:nvPr/>
        </p:nvSpPr>
        <p:spPr>
          <a:xfrm>
            <a:off x="165252" y="269856"/>
            <a:ext cx="6858031" cy="461665"/>
          </a:xfrm>
          <a:prstGeom prst="rect">
            <a:avLst/>
          </a:prstGeom>
          <a:noFill/>
        </p:spPr>
        <p:txBody>
          <a:bodyPr wrap="none" rtlCol="0">
            <a:spAutoFit/>
          </a:bodyPr>
          <a:lstStyle/>
          <a:p>
            <a:r>
              <a:rPr lang="en-US" sz="2400" dirty="0"/>
              <a:t>The Houston (or Camp Logan) Mutiny, August 1917</a:t>
            </a:r>
          </a:p>
        </p:txBody>
      </p:sp>
    </p:spTree>
    <p:extLst>
      <p:ext uri="{BB962C8B-B14F-4D97-AF65-F5344CB8AC3E}">
        <p14:creationId xmlns:p14="http://schemas.microsoft.com/office/powerpoint/2010/main" val="31018347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324A9DE-EAAA-707D-88DB-9C81CD249461}"/>
              </a:ext>
            </a:extLst>
          </p:cNvPr>
          <p:cNvSpPr txBox="1"/>
          <p:nvPr/>
        </p:nvSpPr>
        <p:spPr>
          <a:xfrm>
            <a:off x="534628" y="382468"/>
            <a:ext cx="4949313" cy="5262979"/>
          </a:xfrm>
          <a:prstGeom prst="rect">
            <a:avLst/>
          </a:prstGeom>
          <a:noFill/>
        </p:spPr>
        <p:txBody>
          <a:bodyPr wrap="square">
            <a:spAutoFit/>
          </a:bodyPr>
          <a:lstStyle/>
          <a:p>
            <a:r>
              <a:rPr lang="en-GB" sz="2800" dirty="0">
                <a:solidFill>
                  <a:srgbClr val="3A3A3A"/>
                </a:solidFill>
                <a:latin typeface="Georgia" panose="02040502050405020303" pitchFamily="18" charset="0"/>
              </a:rPr>
              <a:t>I</a:t>
            </a:r>
            <a:r>
              <a:rPr lang="en-GB" sz="2800" b="0" i="0" u="none" strike="noStrike" dirty="0">
                <a:solidFill>
                  <a:srgbClr val="3A3A3A"/>
                </a:solidFill>
                <a:effectLst/>
                <a:latin typeface="Georgia" panose="02040502050405020303" pitchFamily="18" charset="0"/>
              </a:rPr>
              <a:t>n 1914, Du Bois was “Black America’s foremost thinker and leader”. Author of the </a:t>
            </a:r>
            <a:r>
              <a:rPr lang="en-GB" sz="2800" dirty="0">
                <a:solidFill>
                  <a:srgbClr val="3A3A3A"/>
                </a:solidFill>
                <a:latin typeface="Georgia" panose="02040502050405020303" pitchFamily="18" charset="0"/>
              </a:rPr>
              <a:t>celebrated </a:t>
            </a:r>
            <a:r>
              <a:rPr lang="en-GB" sz="2800" b="0" i="0" u="none" strike="noStrike" dirty="0">
                <a:solidFill>
                  <a:srgbClr val="3A3A3A"/>
                </a:solidFill>
                <a:effectLst/>
                <a:latin typeface="Georgia" panose="02040502050405020303" pitchFamily="18" charset="0"/>
              </a:rPr>
              <a:t>1903 essay collection “The Souls of Black Folk,” he was the first African American to earn a doctorate from Harvard and was a co-founder of the NAACP. He had a powerful platform as editor of the NAACP’s monthly magazine, </a:t>
            </a:r>
            <a:r>
              <a:rPr lang="en-GB" sz="2800" b="0" i="1" u="none" strike="noStrike" dirty="0">
                <a:solidFill>
                  <a:srgbClr val="3A3A3A"/>
                </a:solidFill>
                <a:effectLst/>
                <a:latin typeface="Georgia" panose="02040502050405020303" pitchFamily="18" charset="0"/>
              </a:rPr>
              <a:t>The Crisis</a:t>
            </a:r>
            <a:r>
              <a:rPr lang="en-GB" sz="2800" b="0" i="0" u="none" strike="noStrike" dirty="0">
                <a:solidFill>
                  <a:srgbClr val="3A3A3A"/>
                </a:solidFill>
                <a:effectLst/>
                <a:latin typeface="Georgia" panose="02040502050405020303" pitchFamily="18" charset="0"/>
              </a:rPr>
              <a:t>.</a:t>
            </a:r>
            <a:endParaRPr lang="en-US" sz="2800" dirty="0"/>
          </a:p>
        </p:txBody>
      </p:sp>
      <p:sp>
        <p:nvSpPr>
          <p:cNvPr id="6" name="TextBox 5">
            <a:extLst>
              <a:ext uri="{FF2B5EF4-FFF2-40B4-BE49-F238E27FC236}">
                <a16:creationId xmlns:a16="http://schemas.microsoft.com/office/drawing/2014/main" id="{E1C81FD5-5E58-931D-3D09-A571AA4F0614}"/>
              </a:ext>
            </a:extLst>
          </p:cNvPr>
          <p:cNvSpPr txBox="1"/>
          <p:nvPr/>
        </p:nvSpPr>
        <p:spPr>
          <a:xfrm>
            <a:off x="6223818" y="382468"/>
            <a:ext cx="5095569" cy="5693866"/>
          </a:xfrm>
          <a:prstGeom prst="rect">
            <a:avLst/>
          </a:prstGeom>
          <a:noFill/>
        </p:spPr>
        <p:txBody>
          <a:bodyPr wrap="square">
            <a:spAutoFit/>
          </a:bodyPr>
          <a:lstStyle/>
          <a:p>
            <a:r>
              <a:rPr lang="en-GB" sz="2800" b="0" i="0" u="none" strike="noStrike" dirty="0">
                <a:solidFill>
                  <a:srgbClr val="3A3A3A"/>
                </a:solidFill>
                <a:effectLst/>
                <a:latin typeface="Georgia" panose="02040502050405020303" pitchFamily="18" charset="0"/>
              </a:rPr>
              <a:t>Though a pacifist, Du Bois used his considerable influence to urge readers to support the war effort. In a </a:t>
            </a:r>
            <a:r>
              <a:rPr lang="en-GB" sz="2800" b="1" i="0" u="none" strike="noStrike" dirty="0">
                <a:solidFill>
                  <a:srgbClr val="3A3A3A"/>
                </a:solidFill>
                <a:effectLst/>
                <a:latin typeface="Georgia" panose="02040502050405020303" pitchFamily="18" charset="0"/>
              </a:rPr>
              <a:t>July 1918 </a:t>
            </a:r>
            <a:r>
              <a:rPr lang="en-GB" sz="2800" b="0" i="0" u="none" strike="noStrike" dirty="0">
                <a:solidFill>
                  <a:srgbClr val="3A3A3A"/>
                </a:solidFill>
                <a:effectLst/>
                <a:latin typeface="Georgia" panose="02040502050405020303" pitchFamily="18" charset="0"/>
              </a:rPr>
              <a:t>editorial, he wrote that </a:t>
            </a:r>
            <a:r>
              <a:rPr lang="en-GB" sz="2800" b="1" i="0" u="none" strike="noStrike" dirty="0">
                <a:solidFill>
                  <a:srgbClr val="3A3A3A"/>
                </a:solidFill>
                <a:effectLst/>
                <a:latin typeface="Georgia" panose="02040502050405020303" pitchFamily="18" charset="0"/>
              </a:rPr>
              <a:t>“the </a:t>
            </a:r>
            <a:r>
              <a:rPr lang="en-GB" sz="2800" b="1" i="0" u="none" strike="noStrike" dirty="0" err="1">
                <a:solidFill>
                  <a:srgbClr val="3A3A3A"/>
                </a:solidFill>
                <a:effectLst/>
                <a:latin typeface="Georgia" panose="02040502050405020303" pitchFamily="18" charset="0"/>
              </a:rPr>
              <a:t>colored</a:t>
            </a:r>
            <a:r>
              <a:rPr lang="en-GB" sz="2800" b="1" i="0" u="none" strike="noStrike" dirty="0">
                <a:solidFill>
                  <a:srgbClr val="3A3A3A"/>
                </a:solidFill>
                <a:effectLst/>
                <a:latin typeface="Georgia" panose="02040502050405020303" pitchFamily="18" charset="0"/>
              </a:rPr>
              <a:t> race”</a:t>
            </a:r>
            <a:r>
              <a:rPr lang="en-GB" sz="2800" b="0" i="0" u="none" strike="noStrike" dirty="0">
                <a:solidFill>
                  <a:srgbClr val="3A3A3A"/>
                </a:solidFill>
                <a:effectLst/>
                <a:latin typeface="Georgia" panose="02040502050405020303" pitchFamily="18" charset="0"/>
              </a:rPr>
              <a:t> ought to </a:t>
            </a:r>
            <a:r>
              <a:rPr lang="en-GB" sz="2800" b="1" i="0" u="none" strike="noStrike" dirty="0">
                <a:solidFill>
                  <a:srgbClr val="3A3A3A"/>
                </a:solidFill>
                <a:effectLst/>
                <a:latin typeface="Georgia" panose="02040502050405020303" pitchFamily="18" charset="0"/>
              </a:rPr>
              <a:t>“forget our special grievances and close our ranks shoulder to shoulder with our own white fellow citizens and the allied nations that are fighting for democracy.” </a:t>
            </a:r>
            <a:endParaRPr lang="en-US" sz="2800" b="1" dirty="0"/>
          </a:p>
        </p:txBody>
      </p:sp>
      <p:sp>
        <p:nvSpPr>
          <p:cNvPr id="8" name="TextBox 7">
            <a:extLst>
              <a:ext uri="{FF2B5EF4-FFF2-40B4-BE49-F238E27FC236}">
                <a16:creationId xmlns:a16="http://schemas.microsoft.com/office/drawing/2014/main" id="{75AE3F5C-2E95-2689-4BBB-CBD3C512746C}"/>
              </a:ext>
            </a:extLst>
          </p:cNvPr>
          <p:cNvSpPr txBox="1"/>
          <p:nvPr/>
        </p:nvSpPr>
        <p:spPr>
          <a:xfrm>
            <a:off x="534628" y="6058400"/>
            <a:ext cx="11013359" cy="923330"/>
          </a:xfrm>
          <a:prstGeom prst="rect">
            <a:avLst/>
          </a:prstGeom>
          <a:noFill/>
        </p:spPr>
        <p:txBody>
          <a:bodyPr wrap="square">
            <a:spAutoFit/>
          </a:bodyPr>
          <a:lstStyle/>
          <a:p>
            <a:r>
              <a:rPr lang="en-US" dirty="0">
                <a:hlinkClick r:id="rId2"/>
              </a:rPr>
              <a:t>https://www.csmonitor.com/Books/Book-Reviews/2023/0622/The-Wounded-World-probes-one-of-W.E.B.-Du-Bois-greatest-regrets</a:t>
            </a:r>
            <a:endParaRPr lang="en-US" dirty="0"/>
          </a:p>
          <a:p>
            <a:endParaRPr lang="en-US" dirty="0"/>
          </a:p>
        </p:txBody>
      </p:sp>
    </p:spTree>
    <p:extLst>
      <p:ext uri="{BB962C8B-B14F-4D97-AF65-F5344CB8AC3E}">
        <p14:creationId xmlns:p14="http://schemas.microsoft.com/office/powerpoint/2010/main" val="23755510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True Sons of Freedom. | The University of Tulsa Archival Catalog">
            <a:extLst>
              <a:ext uri="{FF2B5EF4-FFF2-40B4-BE49-F238E27FC236}">
                <a16:creationId xmlns:a16="http://schemas.microsoft.com/office/drawing/2014/main" id="{183B5816-3F7D-0611-F039-B540A334E2E8}"/>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75421" y="185542"/>
            <a:ext cx="5241428" cy="648691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1CAF4EFE-1B20-9730-3ED0-7D64B1973D1A}"/>
              </a:ext>
            </a:extLst>
          </p:cNvPr>
          <p:cNvSpPr txBox="1"/>
          <p:nvPr/>
        </p:nvSpPr>
        <p:spPr>
          <a:xfrm>
            <a:off x="5641613" y="5749128"/>
            <a:ext cx="6097836" cy="923330"/>
          </a:xfrm>
          <a:prstGeom prst="rect">
            <a:avLst/>
          </a:prstGeom>
          <a:noFill/>
        </p:spPr>
        <p:txBody>
          <a:bodyPr wrap="square">
            <a:spAutoFit/>
          </a:bodyPr>
          <a:lstStyle/>
          <a:p>
            <a:r>
              <a:rPr lang="en-GB" sz="1800" i="1" dirty="0">
                <a:effectLst/>
                <a:latin typeface="Calibri" panose="020F0502020204030204" pitchFamily="34" charset="0"/>
              </a:rPr>
              <a:t>“</a:t>
            </a:r>
            <a:r>
              <a:rPr lang="en-GB" sz="1800" i="1" dirty="0" err="1">
                <a:effectLst/>
                <a:latin typeface="Calibri" panose="020F0502020204030204" pitchFamily="34" charset="0"/>
              </a:rPr>
              <a:t>Colored</a:t>
            </a:r>
            <a:r>
              <a:rPr lang="en-GB" sz="1800" i="1" dirty="0">
                <a:effectLst/>
                <a:latin typeface="Calibri" panose="020F0502020204030204" pitchFamily="34" charset="0"/>
              </a:rPr>
              <a:t> Men: The First Americans Who Planted Our Flag on the Firing Line”; </a:t>
            </a:r>
            <a:r>
              <a:rPr lang="en-GB" sz="1800" dirty="0">
                <a:effectLst/>
                <a:latin typeface="Calibri" panose="020F0502020204030204" pitchFamily="34" charset="0"/>
              </a:rPr>
              <a:t>True Sons of Freedom, broadside by Charles </a:t>
            </a:r>
            <a:r>
              <a:rPr lang="en-GB" sz="1800" dirty="0" err="1">
                <a:effectLst/>
                <a:latin typeface="Calibri" panose="020F0502020204030204" pitchFamily="34" charset="0"/>
              </a:rPr>
              <a:t>Gustrine</a:t>
            </a:r>
            <a:r>
              <a:rPr lang="en-GB" sz="1800" dirty="0">
                <a:effectLst/>
                <a:latin typeface="Calibri" panose="020F0502020204030204" pitchFamily="34" charset="0"/>
              </a:rPr>
              <a:t>, Chicago, Illinois, 1918. </a:t>
            </a:r>
            <a:endParaRPr lang="en-GB" dirty="0"/>
          </a:p>
        </p:txBody>
      </p:sp>
      <p:pic>
        <p:nvPicPr>
          <p:cNvPr id="4" name="Picture 4">
            <a:extLst>
              <a:ext uri="{FF2B5EF4-FFF2-40B4-BE49-F238E27FC236}">
                <a16:creationId xmlns:a16="http://schemas.microsoft.com/office/drawing/2014/main" id="{194DED8E-38B7-8C05-ECEE-8855F4E0973D}"/>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766619" y="77532"/>
            <a:ext cx="3465871" cy="551210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775794E5-39E1-BFEF-971C-7138C490B2F7}"/>
              </a:ext>
            </a:extLst>
          </p:cNvPr>
          <p:cNvSpPr txBox="1"/>
          <p:nvPr/>
        </p:nvSpPr>
        <p:spPr>
          <a:xfrm>
            <a:off x="9232490" y="986925"/>
            <a:ext cx="2257189" cy="4247317"/>
          </a:xfrm>
          <a:prstGeom prst="rect">
            <a:avLst/>
          </a:prstGeom>
          <a:noFill/>
        </p:spPr>
        <p:txBody>
          <a:bodyPr wrap="square">
            <a:spAutoFit/>
          </a:bodyPr>
          <a:lstStyle/>
          <a:p>
            <a:r>
              <a:rPr lang="en-GB" b="0" i="0" u="none" strike="noStrike" dirty="0">
                <a:solidFill>
                  <a:srgbClr val="464646"/>
                </a:solidFill>
                <a:effectLst/>
                <a:latin typeface="Open Sans" panose="020B0606030504020204" pitchFamily="34" charset="0"/>
              </a:rPr>
              <a:t>Black and white photograph of an unidentified African American soldier with civilian woman, WWI.</a:t>
            </a:r>
          </a:p>
          <a:p>
            <a:endParaRPr lang="en-GB" b="0" i="0" u="none" strike="noStrike" dirty="0">
              <a:solidFill>
                <a:srgbClr val="464646"/>
              </a:solidFill>
              <a:effectLst/>
              <a:latin typeface="Open Sans" panose="020B0606030504020204" pitchFamily="34" charset="0"/>
            </a:endParaRPr>
          </a:p>
          <a:p>
            <a:r>
              <a:rPr lang="en-US" dirty="0">
                <a:hlinkClick r:id="rId4"/>
              </a:rPr>
              <a:t>https://collections.theworldwar.org/argus/final/Portal/Default.aspx?component=AAAS&amp;record=95ce756a-501d-4b47-ba1a-56fed2da6259</a:t>
            </a:r>
            <a:endParaRPr lang="en-US" dirty="0"/>
          </a:p>
          <a:p>
            <a:endParaRPr lang="en-US" dirty="0"/>
          </a:p>
        </p:txBody>
      </p:sp>
    </p:spTree>
    <p:extLst>
      <p:ext uri="{BB962C8B-B14F-4D97-AF65-F5344CB8AC3E}">
        <p14:creationId xmlns:p14="http://schemas.microsoft.com/office/powerpoint/2010/main" val="19777629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144</TotalTime>
  <Words>966</Words>
  <Application>Microsoft Macintosh PowerPoint</Application>
  <PresentationFormat>Widescreen</PresentationFormat>
  <Paragraphs>52</Paragraphs>
  <Slides>11</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11</vt:i4>
      </vt:variant>
    </vt:vector>
  </HeadingPairs>
  <TitlesOfParts>
    <vt:vector size="21" baseType="lpstr">
      <vt:lpstr>Aptos</vt:lpstr>
      <vt:lpstr>Aptos Display</vt:lpstr>
      <vt:lpstr>Arial</vt:lpstr>
      <vt:lpstr>Calibri</vt:lpstr>
      <vt:lpstr>Georgia</vt:lpstr>
      <vt:lpstr>neue-haas-grotesk-text</vt:lpstr>
      <vt:lpstr>Nunito Sans</vt:lpstr>
      <vt:lpstr>Open Sans</vt:lpstr>
      <vt:lpstr>Vollkorn</vt:lpstr>
      <vt:lpstr>Office Theme</vt:lpstr>
      <vt:lpstr>Conscripting Masculinity</vt:lpstr>
      <vt:lpstr>PowerPoint Presentation</vt:lpstr>
      <vt:lpstr>PowerPoint Presentation</vt:lpstr>
      <vt:lpstr>PowerPoint Presentation</vt:lpstr>
      <vt:lpstr>PowerPoint Presentation</vt:lpstr>
      <vt:lpstr>Black American participation in WWI  W.E.B. Du Bois (second from left) talks to Black American officers in  Le Mans, France, 1919 (The Crisis)</vt:lpstr>
      <vt:lpstr>PowerPoint Presentation</vt:lpstr>
      <vt:lpstr>PowerPoint Presentation</vt:lpstr>
      <vt:lpstr>PowerPoint Presentation</vt:lpstr>
      <vt:lpstr>Discussion questions</vt:lpstr>
      <vt:lpstr>Overarching 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Carruthers, Susan</dc:creator>
  <cp:lastModifiedBy>Carruthers, Susan</cp:lastModifiedBy>
  <cp:revision>5</cp:revision>
  <dcterms:created xsi:type="dcterms:W3CDTF">2025-10-13T08:36:47Z</dcterms:created>
  <dcterms:modified xsi:type="dcterms:W3CDTF">2025-10-13T11:00:48Z</dcterms:modified>
</cp:coreProperties>
</file>