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96" r:id="rId3"/>
    <p:sldId id="262" r:id="rId4"/>
    <p:sldId id="269" r:id="rId5"/>
    <p:sldId id="261" r:id="rId6"/>
    <p:sldId id="272" r:id="rId7"/>
    <p:sldId id="258" r:id="rId8"/>
    <p:sldId id="276" r:id="rId9"/>
    <p:sldId id="275" r:id="rId10"/>
    <p:sldId id="278" r:id="rId11"/>
    <p:sldId id="283" r:id="rId12"/>
    <p:sldId id="304" r:id="rId13"/>
    <p:sldId id="305" r:id="rId14"/>
    <p:sldId id="271" r:id="rId15"/>
    <p:sldId id="266" r:id="rId16"/>
    <p:sldId id="308" r:id="rId17"/>
    <p:sldId id="265" r:id="rId18"/>
    <p:sldId id="290" r:id="rId19"/>
    <p:sldId id="306" r:id="rId20"/>
    <p:sldId id="303" r:id="rId21"/>
    <p:sldId id="311" r:id="rId22"/>
    <p:sldId id="310" r:id="rId23"/>
    <p:sldId id="300" r:id="rId24"/>
    <p:sldId id="299" r:id="rId25"/>
    <p:sldId id="298" r:id="rId26"/>
    <p:sldId id="312" r:id="rId27"/>
    <p:sldId id="309" r:id="rId28"/>
    <p:sldId id="297" r:id="rId29"/>
    <p:sldId id="28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6275BF-65A6-4F5F-BFF6-DEACC48BD5F4}" v="19" dt="2022-02-27T18:17:28.847"/>
    <p1510:client id="{BE17D0E1-F6FD-4416-A1BC-18C15012F62F}" v="14" dt="2022-02-28T09:24:52.1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61" d="100"/>
          <a:sy n="61" d="100"/>
        </p:scale>
        <p:origin x="84" y="10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nights, Mark" userId="737c7493-aa0a-4f00-a241-b230210f794f" providerId="ADAL" clId="{A66275BF-65A6-4F5F-BFF6-DEACC48BD5F4}"/>
    <pc:docChg chg="custSel addSld delSld modSld sldOrd">
      <pc:chgData name="Knights, Mark" userId="737c7493-aa0a-4f00-a241-b230210f794f" providerId="ADAL" clId="{A66275BF-65A6-4F5F-BFF6-DEACC48BD5F4}" dt="2022-02-27T18:20:26.331" v="1348" actId="20577"/>
      <pc:docMkLst>
        <pc:docMk/>
      </pc:docMkLst>
      <pc:sldChg chg="delSp modSp mod">
        <pc:chgData name="Knights, Mark" userId="737c7493-aa0a-4f00-a241-b230210f794f" providerId="ADAL" clId="{A66275BF-65A6-4F5F-BFF6-DEACC48BD5F4}" dt="2022-02-27T18:20:11.214" v="1313" actId="1076"/>
        <pc:sldMkLst>
          <pc:docMk/>
          <pc:sldMk cId="2991649997" sldId="256"/>
        </pc:sldMkLst>
        <pc:spChg chg="mod">
          <ac:chgData name="Knights, Mark" userId="737c7493-aa0a-4f00-a241-b230210f794f" providerId="ADAL" clId="{A66275BF-65A6-4F5F-BFF6-DEACC48BD5F4}" dt="2022-02-27T18:20:11.214" v="1313" actId="1076"/>
          <ac:spMkLst>
            <pc:docMk/>
            <pc:sldMk cId="2991649997" sldId="256"/>
            <ac:spMk id="3" creationId="{229DB393-C7D1-47EA-BE74-47CB598DB67B}"/>
          </ac:spMkLst>
        </pc:spChg>
        <pc:spChg chg="del">
          <ac:chgData name="Knights, Mark" userId="737c7493-aa0a-4f00-a241-b230210f794f" providerId="ADAL" clId="{A66275BF-65A6-4F5F-BFF6-DEACC48BD5F4}" dt="2022-02-27T16:42:25.904" v="0" actId="478"/>
          <ac:spMkLst>
            <pc:docMk/>
            <pc:sldMk cId="2991649997" sldId="256"/>
            <ac:spMk id="6" creationId="{0813B556-01D1-4A89-A837-4F301DCC939B}"/>
          </ac:spMkLst>
        </pc:spChg>
      </pc:sldChg>
      <pc:sldChg chg="addSp modSp mod ord">
        <pc:chgData name="Knights, Mark" userId="737c7493-aa0a-4f00-a241-b230210f794f" providerId="ADAL" clId="{A66275BF-65A6-4F5F-BFF6-DEACC48BD5F4}" dt="2022-02-27T16:48:25.937" v="74" actId="1076"/>
        <pc:sldMkLst>
          <pc:docMk/>
          <pc:sldMk cId="0" sldId="262"/>
        </pc:sldMkLst>
        <pc:spChg chg="add mod">
          <ac:chgData name="Knights, Mark" userId="737c7493-aa0a-4f00-a241-b230210f794f" providerId="ADAL" clId="{A66275BF-65A6-4F5F-BFF6-DEACC48BD5F4}" dt="2022-02-27T16:48:25.937" v="74" actId="1076"/>
          <ac:spMkLst>
            <pc:docMk/>
            <pc:sldMk cId="0" sldId="262"/>
            <ac:spMk id="5" creationId="{0D1B3579-3F4F-44D7-A313-4566DC878A95}"/>
          </ac:spMkLst>
        </pc:spChg>
        <pc:spChg chg="mod">
          <ac:chgData name="Knights, Mark" userId="737c7493-aa0a-4f00-a241-b230210f794f" providerId="ADAL" clId="{A66275BF-65A6-4F5F-BFF6-DEACC48BD5F4}" dt="2022-02-27T16:48:07.072" v="70" actId="1076"/>
          <ac:spMkLst>
            <pc:docMk/>
            <pc:sldMk cId="0" sldId="262"/>
            <ac:spMk id="6146" creationId="{00000000-0000-0000-0000-000000000000}"/>
          </ac:spMkLst>
        </pc:spChg>
        <pc:picChg chg="mod">
          <ac:chgData name="Knights, Mark" userId="737c7493-aa0a-4f00-a241-b230210f794f" providerId="ADAL" clId="{A66275BF-65A6-4F5F-BFF6-DEACC48BD5F4}" dt="2022-02-27T16:48:09" v="71" actId="1076"/>
          <ac:picMkLst>
            <pc:docMk/>
            <pc:sldMk cId="0" sldId="262"/>
            <ac:picMk id="6147" creationId="{00000000-0000-0000-0000-000000000000}"/>
          </ac:picMkLst>
        </pc:picChg>
      </pc:sldChg>
      <pc:sldChg chg="delSp modSp mod">
        <pc:chgData name="Knights, Mark" userId="737c7493-aa0a-4f00-a241-b230210f794f" providerId="ADAL" clId="{A66275BF-65A6-4F5F-BFF6-DEACC48BD5F4}" dt="2022-02-27T18:05:03.831" v="1079" actId="20577"/>
        <pc:sldMkLst>
          <pc:docMk/>
          <pc:sldMk cId="0" sldId="265"/>
        </pc:sldMkLst>
        <pc:spChg chg="del">
          <ac:chgData name="Knights, Mark" userId="737c7493-aa0a-4f00-a241-b230210f794f" providerId="ADAL" clId="{A66275BF-65A6-4F5F-BFF6-DEACC48BD5F4}" dt="2022-02-27T18:04:30.245" v="1022" actId="478"/>
          <ac:spMkLst>
            <pc:docMk/>
            <pc:sldMk cId="0" sldId="265"/>
            <ac:spMk id="2" creationId="{00000000-0000-0000-0000-000000000000}"/>
          </ac:spMkLst>
        </pc:spChg>
        <pc:spChg chg="mod">
          <ac:chgData name="Knights, Mark" userId="737c7493-aa0a-4f00-a241-b230210f794f" providerId="ADAL" clId="{A66275BF-65A6-4F5F-BFF6-DEACC48BD5F4}" dt="2022-02-27T18:05:03.831" v="1079" actId="20577"/>
          <ac:spMkLst>
            <pc:docMk/>
            <pc:sldMk cId="0" sldId="265"/>
            <ac:spMk id="3" creationId="{00000000-0000-0000-0000-000000000000}"/>
          </ac:spMkLst>
        </pc:spChg>
      </pc:sldChg>
      <pc:sldChg chg="modSp mod">
        <pc:chgData name="Knights, Mark" userId="737c7493-aa0a-4f00-a241-b230210f794f" providerId="ADAL" clId="{A66275BF-65A6-4F5F-BFF6-DEACC48BD5F4}" dt="2022-02-27T18:04:22.037" v="1021" actId="1076"/>
        <pc:sldMkLst>
          <pc:docMk/>
          <pc:sldMk cId="0" sldId="266"/>
        </pc:sldMkLst>
        <pc:spChg chg="mod">
          <ac:chgData name="Knights, Mark" userId="737c7493-aa0a-4f00-a241-b230210f794f" providerId="ADAL" clId="{A66275BF-65A6-4F5F-BFF6-DEACC48BD5F4}" dt="2022-02-27T18:03:11.235" v="1012" actId="27636"/>
          <ac:spMkLst>
            <pc:docMk/>
            <pc:sldMk cId="0" sldId="266"/>
            <ac:spMk id="5" creationId="{00000000-0000-0000-0000-000000000000}"/>
          </ac:spMkLst>
        </pc:spChg>
        <pc:spChg chg="mod">
          <ac:chgData name="Knights, Mark" userId="737c7493-aa0a-4f00-a241-b230210f794f" providerId="ADAL" clId="{A66275BF-65A6-4F5F-BFF6-DEACC48BD5F4}" dt="2022-02-27T18:04:22.037" v="1021" actId="1076"/>
          <ac:spMkLst>
            <pc:docMk/>
            <pc:sldMk cId="0" sldId="266"/>
            <ac:spMk id="6" creationId="{00000000-0000-0000-0000-000000000000}"/>
          </ac:spMkLst>
        </pc:spChg>
      </pc:sldChg>
      <pc:sldChg chg="delSp modSp mod">
        <pc:chgData name="Knights, Mark" userId="737c7493-aa0a-4f00-a241-b230210f794f" providerId="ADAL" clId="{A66275BF-65A6-4F5F-BFF6-DEACC48BD5F4}" dt="2022-02-27T16:48:56.108" v="79" actId="27636"/>
        <pc:sldMkLst>
          <pc:docMk/>
          <pc:sldMk cId="0" sldId="269"/>
        </pc:sldMkLst>
        <pc:spChg chg="del">
          <ac:chgData name="Knights, Mark" userId="737c7493-aa0a-4f00-a241-b230210f794f" providerId="ADAL" clId="{A66275BF-65A6-4F5F-BFF6-DEACC48BD5F4}" dt="2022-02-27T16:45:13.685" v="7" actId="478"/>
          <ac:spMkLst>
            <pc:docMk/>
            <pc:sldMk cId="0" sldId="269"/>
            <ac:spMk id="5" creationId="{00000000-0000-0000-0000-000000000000}"/>
          </ac:spMkLst>
        </pc:spChg>
        <pc:spChg chg="mod">
          <ac:chgData name="Knights, Mark" userId="737c7493-aa0a-4f00-a241-b230210f794f" providerId="ADAL" clId="{A66275BF-65A6-4F5F-BFF6-DEACC48BD5F4}" dt="2022-02-27T16:48:56.108" v="79" actId="27636"/>
          <ac:spMkLst>
            <pc:docMk/>
            <pc:sldMk cId="0" sldId="269"/>
            <ac:spMk id="6" creationId="{00000000-0000-0000-0000-000000000000}"/>
          </ac:spMkLst>
        </pc:spChg>
      </pc:sldChg>
      <pc:sldChg chg="modSp mod">
        <pc:chgData name="Knights, Mark" userId="737c7493-aa0a-4f00-a241-b230210f794f" providerId="ADAL" clId="{A66275BF-65A6-4F5F-BFF6-DEACC48BD5F4}" dt="2022-02-27T16:50:18.192" v="160" actId="1076"/>
        <pc:sldMkLst>
          <pc:docMk/>
          <pc:sldMk cId="0" sldId="272"/>
        </pc:sldMkLst>
        <pc:spChg chg="mod">
          <ac:chgData name="Knights, Mark" userId="737c7493-aa0a-4f00-a241-b230210f794f" providerId="ADAL" clId="{A66275BF-65A6-4F5F-BFF6-DEACC48BD5F4}" dt="2022-02-27T16:50:09.521" v="158" actId="20577"/>
          <ac:spMkLst>
            <pc:docMk/>
            <pc:sldMk cId="0" sldId="272"/>
            <ac:spMk id="2" creationId="{00000000-0000-0000-0000-000000000000}"/>
          </ac:spMkLst>
        </pc:spChg>
        <pc:picChg chg="mod">
          <ac:chgData name="Knights, Mark" userId="737c7493-aa0a-4f00-a241-b230210f794f" providerId="ADAL" clId="{A66275BF-65A6-4F5F-BFF6-DEACC48BD5F4}" dt="2022-02-27T16:50:16.489" v="159" actId="1076"/>
          <ac:picMkLst>
            <pc:docMk/>
            <pc:sldMk cId="0" sldId="272"/>
            <ac:picMk id="6" creationId="{00000000-0000-0000-0000-000000000000}"/>
          </ac:picMkLst>
        </pc:picChg>
        <pc:picChg chg="mod">
          <ac:chgData name="Knights, Mark" userId="737c7493-aa0a-4f00-a241-b230210f794f" providerId="ADAL" clId="{A66275BF-65A6-4F5F-BFF6-DEACC48BD5F4}" dt="2022-02-27T16:50:18.192" v="160" actId="1076"/>
          <ac:picMkLst>
            <pc:docMk/>
            <pc:sldMk cId="0" sldId="272"/>
            <ac:picMk id="8" creationId="{00000000-0000-0000-0000-000000000000}"/>
          </ac:picMkLst>
        </pc:picChg>
      </pc:sldChg>
      <pc:sldChg chg="ord">
        <pc:chgData name="Knights, Mark" userId="737c7493-aa0a-4f00-a241-b230210f794f" providerId="ADAL" clId="{A66275BF-65A6-4F5F-BFF6-DEACC48BD5F4}" dt="2022-02-27T16:50:31.547" v="162"/>
        <pc:sldMkLst>
          <pc:docMk/>
          <pc:sldMk cId="0" sldId="275"/>
        </pc:sldMkLst>
      </pc:sldChg>
      <pc:sldChg chg="delSp mod">
        <pc:chgData name="Knights, Mark" userId="737c7493-aa0a-4f00-a241-b230210f794f" providerId="ADAL" clId="{A66275BF-65A6-4F5F-BFF6-DEACC48BD5F4}" dt="2022-02-27T16:50:42.276" v="163" actId="478"/>
        <pc:sldMkLst>
          <pc:docMk/>
          <pc:sldMk cId="0" sldId="278"/>
        </pc:sldMkLst>
        <pc:spChg chg="del">
          <ac:chgData name="Knights, Mark" userId="737c7493-aa0a-4f00-a241-b230210f794f" providerId="ADAL" clId="{A66275BF-65A6-4F5F-BFF6-DEACC48BD5F4}" dt="2022-02-27T16:50:42.276" v="163" actId="478"/>
          <ac:spMkLst>
            <pc:docMk/>
            <pc:sldMk cId="0" sldId="278"/>
            <ac:spMk id="2" creationId="{A2F6C720-5EAE-45BC-A5BB-027300A3792E}"/>
          </ac:spMkLst>
        </pc:spChg>
      </pc:sldChg>
      <pc:sldChg chg="modSp mod">
        <pc:chgData name="Knights, Mark" userId="737c7493-aa0a-4f00-a241-b230210f794f" providerId="ADAL" clId="{A66275BF-65A6-4F5F-BFF6-DEACC48BD5F4}" dt="2022-02-27T18:19:50.695" v="1301" actId="1076"/>
        <pc:sldMkLst>
          <pc:docMk/>
          <pc:sldMk cId="0" sldId="282"/>
        </pc:sldMkLst>
        <pc:spChg chg="mod">
          <ac:chgData name="Knights, Mark" userId="737c7493-aa0a-4f00-a241-b230210f794f" providerId="ADAL" clId="{A66275BF-65A6-4F5F-BFF6-DEACC48BD5F4}" dt="2022-02-27T18:18:24.159" v="1282" actId="1076"/>
          <ac:spMkLst>
            <pc:docMk/>
            <pc:sldMk cId="0" sldId="282"/>
            <ac:spMk id="3" creationId="{00000000-0000-0000-0000-000000000000}"/>
          </ac:spMkLst>
        </pc:spChg>
        <pc:picChg chg="mod">
          <ac:chgData name="Knights, Mark" userId="737c7493-aa0a-4f00-a241-b230210f794f" providerId="ADAL" clId="{A66275BF-65A6-4F5F-BFF6-DEACC48BD5F4}" dt="2022-02-27T18:19:50.695" v="1301" actId="1076"/>
          <ac:picMkLst>
            <pc:docMk/>
            <pc:sldMk cId="0" sldId="282"/>
            <ac:picMk id="5" creationId="{00000000-0000-0000-0000-000000000000}"/>
          </ac:picMkLst>
        </pc:picChg>
      </pc:sldChg>
      <pc:sldChg chg="modSp mod">
        <pc:chgData name="Knights, Mark" userId="737c7493-aa0a-4f00-a241-b230210f794f" providerId="ADAL" clId="{A66275BF-65A6-4F5F-BFF6-DEACC48BD5F4}" dt="2022-02-27T18:20:26.331" v="1348" actId="20577"/>
        <pc:sldMkLst>
          <pc:docMk/>
          <pc:sldMk cId="3580298017" sldId="296"/>
        </pc:sldMkLst>
        <pc:spChg chg="mod">
          <ac:chgData name="Knights, Mark" userId="737c7493-aa0a-4f00-a241-b230210f794f" providerId="ADAL" clId="{A66275BF-65A6-4F5F-BFF6-DEACC48BD5F4}" dt="2022-02-27T18:20:26.331" v="1348" actId="20577"/>
          <ac:spMkLst>
            <pc:docMk/>
            <pc:sldMk cId="3580298017" sldId="296"/>
            <ac:spMk id="3" creationId="{DFF5AD78-AB50-440B-90A1-754C708B5E37}"/>
          </ac:spMkLst>
        </pc:spChg>
      </pc:sldChg>
      <pc:sldChg chg="ord">
        <pc:chgData name="Knights, Mark" userId="737c7493-aa0a-4f00-a241-b230210f794f" providerId="ADAL" clId="{A66275BF-65A6-4F5F-BFF6-DEACC48BD5F4}" dt="2022-02-27T18:18:12.761" v="1281"/>
        <pc:sldMkLst>
          <pc:docMk/>
          <pc:sldMk cId="785121273" sldId="297"/>
        </pc:sldMkLst>
      </pc:sldChg>
      <pc:sldChg chg="modSp mod">
        <pc:chgData name="Knights, Mark" userId="737c7493-aa0a-4f00-a241-b230210f794f" providerId="ADAL" clId="{A66275BF-65A6-4F5F-BFF6-DEACC48BD5F4}" dt="2022-02-27T18:16:02.672" v="1256" actId="1076"/>
        <pc:sldMkLst>
          <pc:docMk/>
          <pc:sldMk cId="4048033605" sldId="299"/>
        </pc:sldMkLst>
        <pc:picChg chg="mod">
          <ac:chgData name="Knights, Mark" userId="737c7493-aa0a-4f00-a241-b230210f794f" providerId="ADAL" clId="{A66275BF-65A6-4F5F-BFF6-DEACC48BD5F4}" dt="2022-02-27T18:16:02.672" v="1256" actId="1076"/>
          <ac:picMkLst>
            <pc:docMk/>
            <pc:sldMk cId="4048033605" sldId="299"/>
            <ac:picMk id="7" creationId="{04C41F57-6287-4ABD-BD6C-28EE65D603EA}"/>
          </ac:picMkLst>
        </pc:picChg>
      </pc:sldChg>
      <pc:sldChg chg="delSp mod">
        <pc:chgData name="Knights, Mark" userId="737c7493-aa0a-4f00-a241-b230210f794f" providerId="ADAL" clId="{A66275BF-65A6-4F5F-BFF6-DEACC48BD5F4}" dt="2022-02-27T18:05:34.872" v="1080" actId="478"/>
        <pc:sldMkLst>
          <pc:docMk/>
          <pc:sldMk cId="0" sldId="303"/>
        </pc:sldMkLst>
        <pc:spChg chg="del">
          <ac:chgData name="Knights, Mark" userId="737c7493-aa0a-4f00-a241-b230210f794f" providerId="ADAL" clId="{A66275BF-65A6-4F5F-BFF6-DEACC48BD5F4}" dt="2022-02-27T18:05:34.872" v="1080" actId="478"/>
          <ac:spMkLst>
            <pc:docMk/>
            <pc:sldMk cId="0" sldId="303"/>
            <ac:spMk id="2" creationId="{00000000-0000-0000-0000-000000000000}"/>
          </ac:spMkLst>
        </pc:spChg>
      </pc:sldChg>
      <pc:sldChg chg="modSp del mod ord">
        <pc:chgData name="Knights, Mark" userId="737c7493-aa0a-4f00-a241-b230210f794f" providerId="ADAL" clId="{A66275BF-65A6-4F5F-BFF6-DEACC48BD5F4}" dt="2022-02-27T18:19:31.788" v="1297" actId="47"/>
        <pc:sldMkLst>
          <pc:docMk/>
          <pc:sldMk cId="2127223351" sldId="307"/>
        </pc:sldMkLst>
        <pc:spChg chg="mod">
          <ac:chgData name="Knights, Mark" userId="737c7493-aa0a-4f00-a241-b230210f794f" providerId="ADAL" clId="{A66275BF-65A6-4F5F-BFF6-DEACC48BD5F4}" dt="2022-02-27T18:18:44.607" v="1283" actId="21"/>
          <ac:spMkLst>
            <pc:docMk/>
            <pc:sldMk cId="2127223351" sldId="307"/>
            <ac:spMk id="3" creationId="{36B90954-2C89-458C-B46E-AEB7C97AA65B}"/>
          </ac:spMkLst>
        </pc:spChg>
      </pc:sldChg>
      <pc:sldChg chg="addSp delSp modSp new mod modClrScheme chgLayout">
        <pc:chgData name="Knights, Mark" userId="737c7493-aa0a-4f00-a241-b230210f794f" providerId="ADAL" clId="{A66275BF-65A6-4F5F-BFF6-DEACC48BD5F4}" dt="2022-02-27T18:04:13.701" v="1020" actId="478"/>
        <pc:sldMkLst>
          <pc:docMk/>
          <pc:sldMk cId="3546304693" sldId="308"/>
        </pc:sldMkLst>
        <pc:spChg chg="del mod ord">
          <ac:chgData name="Knights, Mark" userId="737c7493-aa0a-4f00-a241-b230210f794f" providerId="ADAL" clId="{A66275BF-65A6-4F5F-BFF6-DEACC48BD5F4}" dt="2022-02-27T18:03:20.383" v="1014" actId="700"/>
          <ac:spMkLst>
            <pc:docMk/>
            <pc:sldMk cId="3546304693" sldId="308"/>
            <ac:spMk id="2" creationId="{E675FE38-6F35-489D-8A27-B1BB31A14B2A}"/>
          </ac:spMkLst>
        </pc:spChg>
        <pc:spChg chg="del mod ord">
          <ac:chgData name="Knights, Mark" userId="737c7493-aa0a-4f00-a241-b230210f794f" providerId="ADAL" clId="{A66275BF-65A6-4F5F-BFF6-DEACC48BD5F4}" dt="2022-02-27T18:03:20.383" v="1014" actId="700"/>
          <ac:spMkLst>
            <pc:docMk/>
            <pc:sldMk cId="3546304693" sldId="308"/>
            <ac:spMk id="3" creationId="{6A0D85C2-7BCE-4F93-AEC1-71691067287F}"/>
          </ac:spMkLst>
        </pc:spChg>
        <pc:spChg chg="del">
          <ac:chgData name="Knights, Mark" userId="737c7493-aa0a-4f00-a241-b230210f794f" providerId="ADAL" clId="{A66275BF-65A6-4F5F-BFF6-DEACC48BD5F4}" dt="2022-02-27T18:03:20.383" v="1014" actId="700"/>
          <ac:spMkLst>
            <pc:docMk/>
            <pc:sldMk cId="3546304693" sldId="308"/>
            <ac:spMk id="4" creationId="{7FAA0536-B980-4726-9F14-1829A45196DB}"/>
          </ac:spMkLst>
        </pc:spChg>
        <pc:spChg chg="add del mod ord">
          <ac:chgData name="Knights, Mark" userId="737c7493-aa0a-4f00-a241-b230210f794f" providerId="ADAL" clId="{A66275BF-65A6-4F5F-BFF6-DEACC48BD5F4}" dt="2022-02-27T18:04:13.701" v="1020" actId="478"/>
          <ac:spMkLst>
            <pc:docMk/>
            <pc:sldMk cId="3546304693" sldId="308"/>
            <ac:spMk id="5" creationId="{4D9FB93E-45A1-49B1-865E-6F5E539B1A6E}"/>
          </ac:spMkLst>
        </pc:spChg>
        <pc:spChg chg="add mod ord">
          <ac:chgData name="Knights, Mark" userId="737c7493-aa0a-4f00-a241-b230210f794f" providerId="ADAL" clId="{A66275BF-65A6-4F5F-BFF6-DEACC48BD5F4}" dt="2022-02-27T18:04:11.029" v="1019" actId="14100"/>
          <ac:spMkLst>
            <pc:docMk/>
            <pc:sldMk cId="3546304693" sldId="308"/>
            <ac:spMk id="6" creationId="{C661AD13-5D94-4661-849C-C67B404A9B50}"/>
          </ac:spMkLst>
        </pc:spChg>
        <pc:picChg chg="add mod">
          <ac:chgData name="Knights, Mark" userId="737c7493-aa0a-4f00-a241-b230210f794f" providerId="ADAL" clId="{A66275BF-65A6-4F5F-BFF6-DEACC48BD5F4}" dt="2022-02-27T18:04:08.494" v="1018" actId="1076"/>
          <ac:picMkLst>
            <pc:docMk/>
            <pc:sldMk cId="3546304693" sldId="308"/>
            <ac:picMk id="1026" creationId="{D361F4D0-64E0-4129-94F7-D8A3A08E9A15}"/>
          </ac:picMkLst>
        </pc:picChg>
      </pc:sldChg>
      <pc:sldChg chg="addSp delSp modSp new mod modClrScheme chgLayout">
        <pc:chgData name="Knights, Mark" userId="737c7493-aa0a-4f00-a241-b230210f794f" providerId="ADAL" clId="{A66275BF-65A6-4F5F-BFF6-DEACC48BD5F4}" dt="2022-02-27T18:19:26.494" v="1296" actId="1076"/>
        <pc:sldMkLst>
          <pc:docMk/>
          <pc:sldMk cId="2657791366" sldId="309"/>
        </pc:sldMkLst>
        <pc:spChg chg="del mod ord">
          <ac:chgData name="Knights, Mark" userId="737c7493-aa0a-4f00-a241-b230210f794f" providerId="ADAL" clId="{A66275BF-65A6-4F5F-BFF6-DEACC48BD5F4}" dt="2022-02-27T18:06:43.014" v="1084" actId="700"/>
          <ac:spMkLst>
            <pc:docMk/>
            <pc:sldMk cId="2657791366" sldId="309"/>
            <ac:spMk id="2" creationId="{48F54C0D-8118-4DA1-B3B8-DD8FB325B863}"/>
          </ac:spMkLst>
        </pc:spChg>
        <pc:spChg chg="del mod ord">
          <ac:chgData name="Knights, Mark" userId="737c7493-aa0a-4f00-a241-b230210f794f" providerId="ADAL" clId="{A66275BF-65A6-4F5F-BFF6-DEACC48BD5F4}" dt="2022-02-27T18:06:43.014" v="1084" actId="700"/>
          <ac:spMkLst>
            <pc:docMk/>
            <pc:sldMk cId="2657791366" sldId="309"/>
            <ac:spMk id="3" creationId="{9BD88015-E4C1-4656-8707-0108BACFE493}"/>
          </ac:spMkLst>
        </pc:spChg>
        <pc:spChg chg="add mod ord">
          <ac:chgData name="Knights, Mark" userId="737c7493-aa0a-4f00-a241-b230210f794f" providerId="ADAL" clId="{A66275BF-65A6-4F5F-BFF6-DEACC48BD5F4}" dt="2022-02-27T18:17:24.583" v="1277" actId="14100"/>
          <ac:spMkLst>
            <pc:docMk/>
            <pc:sldMk cId="2657791366" sldId="309"/>
            <ac:spMk id="4" creationId="{383AACD0-1671-4612-A612-E9ECAADFB8AD}"/>
          </ac:spMkLst>
        </pc:spChg>
        <pc:spChg chg="add mod ord">
          <ac:chgData name="Knights, Mark" userId="737c7493-aa0a-4f00-a241-b230210f794f" providerId="ADAL" clId="{A66275BF-65A6-4F5F-BFF6-DEACC48BD5F4}" dt="2022-02-27T18:19:26.494" v="1296" actId="1076"/>
          <ac:spMkLst>
            <pc:docMk/>
            <pc:sldMk cId="2657791366" sldId="309"/>
            <ac:spMk id="5" creationId="{EF6A6B4A-FAC2-4C48-B5EA-DA3A8D198992}"/>
          </ac:spMkLst>
        </pc:spChg>
        <pc:spChg chg="add mod">
          <ac:chgData name="Knights, Mark" userId="737c7493-aa0a-4f00-a241-b230210f794f" providerId="ADAL" clId="{A66275BF-65A6-4F5F-BFF6-DEACC48BD5F4}" dt="2022-02-27T18:17:06.672" v="1269" actId="1076"/>
          <ac:spMkLst>
            <pc:docMk/>
            <pc:sldMk cId="2657791366" sldId="309"/>
            <ac:spMk id="6" creationId="{49CBA2CE-D986-4BBE-8391-44BC47F0B408}"/>
          </ac:spMkLst>
        </pc:spChg>
        <pc:spChg chg="add mod">
          <ac:chgData name="Knights, Mark" userId="737c7493-aa0a-4f00-a241-b230210f794f" providerId="ADAL" clId="{A66275BF-65A6-4F5F-BFF6-DEACC48BD5F4}" dt="2022-02-27T18:17:18.122" v="1275" actId="20577"/>
          <ac:spMkLst>
            <pc:docMk/>
            <pc:sldMk cId="2657791366" sldId="309"/>
            <ac:spMk id="7" creationId="{D08D2496-F6E9-47B7-8F7A-5131D4FA7F10}"/>
          </ac:spMkLst>
        </pc:spChg>
        <pc:picChg chg="add mod">
          <ac:chgData name="Knights, Mark" userId="737c7493-aa0a-4f00-a241-b230210f794f" providerId="ADAL" clId="{A66275BF-65A6-4F5F-BFF6-DEACC48BD5F4}" dt="2022-02-27T18:16:47.541" v="1265" actId="1076"/>
          <ac:picMkLst>
            <pc:docMk/>
            <pc:sldMk cId="2657791366" sldId="309"/>
            <ac:picMk id="2050" creationId="{23FE10AF-EA6F-4952-B07C-5FED12027BD1}"/>
          </ac:picMkLst>
        </pc:picChg>
        <pc:picChg chg="add del mod">
          <ac:chgData name="Knights, Mark" userId="737c7493-aa0a-4f00-a241-b230210f794f" providerId="ADAL" clId="{A66275BF-65A6-4F5F-BFF6-DEACC48BD5F4}" dt="2022-02-27T18:16:12.476" v="1258" actId="478"/>
          <ac:picMkLst>
            <pc:docMk/>
            <pc:sldMk cId="2657791366" sldId="309"/>
            <ac:picMk id="2052" creationId="{135D876D-D841-444A-A202-FDEFDAA30792}"/>
          </ac:picMkLst>
        </pc:picChg>
        <pc:picChg chg="add mod">
          <ac:chgData name="Knights, Mark" userId="737c7493-aa0a-4f00-a241-b230210f794f" providerId="ADAL" clId="{A66275BF-65A6-4F5F-BFF6-DEACC48BD5F4}" dt="2022-02-27T18:17:28.846" v="1278" actId="14100"/>
          <ac:picMkLst>
            <pc:docMk/>
            <pc:sldMk cId="2657791366" sldId="309"/>
            <ac:picMk id="2054" creationId="{DB79D201-D4C9-41DD-96FC-D52BD66ED510}"/>
          </ac:picMkLst>
        </pc:picChg>
      </pc:sldChg>
    </pc:docChg>
  </pc:docChgLst>
  <pc:docChgLst>
    <pc:chgData name="Knights, Mark" userId="737c7493-aa0a-4f00-a241-b230210f794f" providerId="ADAL" clId="{BE17D0E1-F6FD-4416-A1BC-18C15012F62F}"/>
    <pc:docChg chg="undo custSel addSld delSld modSld">
      <pc:chgData name="Knights, Mark" userId="737c7493-aa0a-4f00-a241-b230210f794f" providerId="ADAL" clId="{BE17D0E1-F6FD-4416-A1BC-18C15012F62F}" dt="2022-02-28T09:24:52.169" v="117" actId="1076"/>
      <pc:docMkLst>
        <pc:docMk/>
      </pc:docMkLst>
      <pc:sldChg chg="modSp mod">
        <pc:chgData name="Knights, Mark" userId="737c7493-aa0a-4f00-a241-b230210f794f" providerId="ADAL" clId="{BE17D0E1-F6FD-4416-A1BC-18C15012F62F}" dt="2022-02-28T09:22:32.366" v="113" actId="20577"/>
        <pc:sldMkLst>
          <pc:docMk/>
          <pc:sldMk cId="510343650" sldId="298"/>
        </pc:sldMkLst>
        <pc:spChg chg="mod">
          <ac:chgData name="Knights, Mark" userId="737c7493-aa0a-4f00-a241-b230210f794f" providerId="ADAL" clId="{BE17D0E1-F6FD-4416-A1BC-18C15012F62F}" dt="2022-02-28T09:22:27.449" v="109" actId="21"/>
          <ac:spMkLst>
            <pc:docMk/>
            <pc:sldMk cId="510343650" sldId="298"/>
            <ac:spMk id="2" creationId="{D30F70B3-F10C-41E0-85D7-0CF325D90AB0}"/>
          </ac:spMkLst>
        </pc:spChg>
        <pc:spChg chg="mod">
          <ac:chgData name="Knights, Mark" userId="737c7493-aa0a-4f00-a241-b230210f794f" providerId="ADAL" clId="{BE17D0E1-F6FD-4416-A1BC-18C15012F62F}" dt="2022-02-28T09:22:32.366" v="113" actId="20577"/>
          <ac:spMkLst>
            <pc:docMk/>
            <pc:sldMk cId="510343650" sldId="298"/>
            <ac:spMk id="3" creationId="{CFCB9E7C-6330-4874-95AB-A1BAF4AA9814}"/>
          </ac:spMkLst>
        </pc:spChg>
      </pc:sldChg>
      <pc:sldChg chg="del">
        <pc:chgData name="Knights, Mark" userId="737c7493-aa0a-4f00-a241-b230210f794f" providerId="ADAL" clId="{BE17D0E1-F6FD-4416-A1BC-18C15012F62F}" dt="2022-02-28T09:06:41.906" v="0" actId="47"/>
        <pc:sldMkLst>
          <pc:docMk/>
          <pc:sldMk cId="2569182331" sldId="302"/>
        </pc:sldMkLst>
      </pc:sldChg>
      <pc:sldChg chg="addSp modSp new mod">
        <pc:chgData name="Knights, Mark" userId="737c7493-aa0a-4f00-a241-b230210f794f" providerId="ADAL" clId="{BE17D0E1-F6FD-4416-A1BC-18C15012F62F}" dt="2022-02-28T09:21:29.440" v="85" actId="20577"/>
        <pc:sldMkLst>
          <pc:docMk/>
          <pc:sldMk cId="1162300289" sldId="310"/>
        </pc:sldMkLst>
        <pc:spChg chg="mod">
          <ac:chgData name="Knights, Mark" userId="737c7493-aa0a-4f00-a241-b230210f794f" providerId="ADAL" clId="{BE17D0E1-F6FD-4416-A1BC-18C15012F62F}" dt="2022-02-28T09:21:29.440" v="85" actId="20577"/>
          <ac:spMkLst>
            <pc:docMk/>
            <pc:sldMk cId="1162300289" sldId="310"/>
            <ac:spMk id="3" creationId="{38CAF66F-9C85-4E03-8B7E-AD9E92532E4E}"/>
          </ac:spMkLst>
        </pc:spChg>
        <pc:picChg chg="add mod">
          <ac:chgData name="Knights, Mark" userId="737c7493-aa0a-4f00-a241-b230210f794f" providerId="ADAL" clId="{BE17D0E1-F6FD-4416-A1BC-18C15012F62F}" dt="2022-02-28T09:19:13.811" v="16" actId="14100"/>
          <ac:picMkLst>
            <pc:docMk/>
            <pc:sldMk cId="1162300289" sldId="310"/>
            <ac:picMk id="1026" creationId="{AE88E047-D87A-4E11-8F80-5F0219183192}"/>
          </ac:picMkLst>
        </pc:picChg>
      </pc:sldChg>
      <pc:sldChg chg="addSp modSp new">
        <pc:chgData name="Knights, Mark" userId="737c7493-aa0a-4f00-a241-b230210f794f" providerId="ADAL" clId="{BE17D0E1-F6FD-4416-A1BC-18C15012F62F}" dt="2022-02-28T09:14:37.554" v="10" actId="1076"/>
        <pc:sldMkLst>
          <pc:docMk/>
          <pc:sldMk cId="2867206244" sldId="311"/>
        </pc:sldMkLst>
        <pc:picChg chg="add mod">
          <ac:chgData name="Knights, Mark" userId="737c7493-aa0a-4f00-a241-b230210f794f" providerId="ADAL" clId="{BE17D0E1-F6FD-4416-A1BC-18C15012F62F}" dt="2022-02-28T09:14:37.554" v="10" actId="1076"/>
          <ac:picMkLst>
            <pc:docMk/>
            <pc:sldMk cId="2867206244" sldId="311"/>
            <ac:picMk id="2050" creationId="{159762BE-BBA8-46E2-88EF-140685134348}"/>
          </ac:picMkLst>
        </pc:picChg>
      </pc:sldChg>
      <pc:sldChg chg="addSp modSp new">
        <pc:chgData name="Knights, Mark" userId="737c7493-aa0a-4f00-a241-b230210f794f" providerId="ADAL" clId="{BE17D0E1-F6FD-4416-A1BC-18C15012F62F}" dt="2022-02-28T09:24:52.169" v="117" actId="1076"/>
        <pc:sldMkLst>
          <pc:docMk/>
          <pc:sldMk cId="3873639389" sldId="312"/>
        </pc:sldMkLst>
        <pc:picChg chg="add mod">
          <ac:chgData name="Knights, Mark" userId="737c7493-aa0a-4f00-a241-b230210f794f" providerId="ADAL" clId="{BE17D0E1-F6FD-4416-A1BC-18C15012F62F}" dt="2022-02-28T09:24:52.169" v="117" actId="1076"/>
          <ac:picMkLst>
            <pc:docMk/>
            <pc:sldMk cId="3873639389" sldId="312"/>
            <ac:picMk id="3074" creationId="{03E1F82F-6C98-48FD-8E59-05BA0B386B8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45CDCA-E5C2-4844-96CC-C405446C7308}" type="datetimeFigureOut">
              <a:rPr lang="en-GB" smtClean="0"/>
              <a:t>28/02/2022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A67029-C61C-4495-983B-2EFAD9164DEE}" type="slidenum">
              <a:rPr lang="en-GB" smtClean="0"/>
              <a:t>‹#›</a:t>
            </a:fld>
            <a:endParaRPr lang="en-GB"/>
          </a:p>
        </p:txBody>
      </p:sp>
    </p:spTree>
    <p:extLst>
      <p:ext uri="{BB962C8B-B14F-4D97-AF65-F5344CB8AC3E}">
        <p14:creationId xmlns:p14="http://schemas.microsoft.com/office/powerpoint/2010/main" val="3747584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364CFC-6031-4715-A0F5-C377B42189F8}" type="slidenum">
              <a:rPr lang="en-GB" smtClean="0"/>
              <a:pPr fontAlgn="base">
                <a:spcBef>
                  <a:spcPct val="0"/>
                </a:spcBef>
                <a:spcAft>
                  <a:spcPct val="0"/>
                </a:spcAft>
                <a:defRPr/>
              </a:pPr>
              <a:t>3</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A40087F-6B62-4467-BD24-D79F636D6768}" type="slidenum">
              <a:rPr lang="en-GB" smtClean="0"/>
              <a:pPr/>
              <a:t>29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A40087F-6B62-4467-BD24-D79F636D6768}" type="slidenum">
              <a:rPr lang="en-GB" smtClean="0"/>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24CD1A-4A4A-497A-BED3-2F375979FDDC}" type="slidenum">
              <a:rPr lang="en-GB" smtClean="0"/>
              <a:pPr fontAlgn="base">
                <a:spcBef>
                  <a:spcPct val="0"/>
                </a:spcBef>
                <a:spcAft>
                  <a:spcPct val="0"/>
                </a:spcAft>
                <a:defRPr/>
              </a:pPr>
              <a:t>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A40087F-6B62-4467-BD24-D79F636D6768}" type="slidenum">
              <a:rPr lang="en-GB" smtClean="0"/>
              <a:pPr/>
              <a:t>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A516749-6D44-4C45-9462-09DDA9847D2B}" type="slidenum">
              <a:rPr lang="en-GB" smtClean="0"/>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A40087F-6B62-4467-BD24-D79F636D6768}" type="slidenum">
              <a:rPr lang="en-GB" smtClean="0"/>
              <a:pPr/>
              <a:t>14</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A40087F-6B62-4467-BD24-D79F636D6768}" type="slidenum">
              <a:rPr lang="en-GB" smtClean="0"/>
              <a:pPr/>
              <a:t>15</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A40087F-6B62-4467-BD24-D79F636D6768}" type="slidenum">
              <a:rPr lang="en-GB" smtClean="0"/>
              <a:pPr/>
              <a:t>17</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A40087F-6B62-4467-BD24-D79F636D6768}" type="slidenum">
              <a:rPr lang="en-GB" smtClean="0"/>
              <a:pPr/>
              <a:t>20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FB3F6-740C-4744-8112-63D538BE66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8985972-FF0D-409D-B227-F64A868126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20BA795-9E57-4A15-9E4C-204D0239E90C}"/>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5" name="Footer Placeholder 4">
            <a:extLst>
              <a:ext uri="{FF2B5EF4-FFF2-40B4-BE49-F238E27FC236}">
                <a16:creationId xmlns:a16="http://schemas.microsoft.com/office/drawing/2014/main" id="{69EE0B0B-EAF3-4DBD-AA1A-86B0EDD890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13855B-3A98-43F4-A92E-CD5EE9EC503A}"/>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2661255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21504-BAF4-40D2-9A26-83BBD4170F2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1A20115-752F-4F80-B3ED-B8CA31398FB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E002A9-1EFE-4580-BAAB-B2931404033E}"/>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5" name="Footer Placeholder 4">
            <a:extLst>
              <a:ext uri="{FF2B5EF4-FFF2-40B4-BE49-F238E27FC236}">
                <a16:creationId xmlns:a16="http://schemas.microsoft.com/office/drawing/2014/main" id="{2D6F6C39-36BE-466A-B983-1FC4DBFBED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0D6DE6-3289-4283-9115-53A9C1B72266}"/>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371934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CBBC43-98BE-4AAD-95B6-70D699A4C48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224423C-5721-45E2-A0AB-3ABC979A50E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EF0E2C-17D4-4369-BBD6-55E288FC8F6A}"/>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5" name="Footer Placeholder 4">
            <a:extLst>
              <a:ext uri="{FF2B5EF4-FFF2-40B4-BE49-F238E27FC236}">
                <a16:creationId xmlns:a16="http://schemas.microsoft.com/office/drawing/2014/main" id="{8EB7B713-CE2A-4EB4-B2FE-617A940648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5E89E8-AC6C-48C3-9DB1-F0B50EEA63C3}"/>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2084893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430092-DBD1-4F07-9011-FF444039F007}"/>
              </a:ext>
            </a:extLst>
          </p:cNvPr>
          <p:cNvSpPr>
            <a:spLocks noGrp="1"/>
          </p:cNvSpPr>
          <p:nvPr>
            <p:ph/>
          </p:nvPr>
        </p:nvSpPr>
        <p:spPr>
          <a:xfrm>
            <a:off x="609600" y="274639"/>
            <a:ext cx="10972800" cy="5851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a:extLst>
              <a:ext uri="{FF2B5EF4-FFF2-40B4-BE49-F238E27FC236}">
                <a16:creationId xmlns:a16="http://schemas.microsoft.com/office/drawing/2014/main" id="{D4958AAA-E6B4-4F89-AA47-25331A048B19}"/>
              </a:ext>
            </a:extLst>
          </p:cNvPr>
          <p:cNvSpPr>
            <a:spLocks noGrp="1"/>
          </p:cNvSpPr>
          <p:nvPr>
            <p:ph type="dt" sz="half" idx="10"/>
          </p:nvPr>
        </p:nvSpPr>
        <p:spPr>
          <a:xfrm>
            <a:off x="609600" y="6245225"/>
            <a:ext cx="2844800" cy="476250"/>
          </a:xfrm>
        </p:spPr>
        <p:txBody>
          <a:bodyPr/>
          <a:lstStyle>
            <a:lvl1pPr>
              <a:defRPr/>
            </a:lvl1pPr>
          </a:lstStyle>
          <a:p>
            <a:endParaRPr lang="en-GB" altLang="en-US"/>
          </a:p>
        </p:txBody>
      </p:sp>
      <p:sp>
        <p:nvSpPr>
          <p:cNvPr id="4" name="Footer Placeholder 3">
            <a:extLst>
              <a:ext uri="{FF2B5EF4-FFF2-40B4-BE49-F238E27FC236}">
                <a16:creationId xmlns:a16="http://schemas.microsoft.com/office/drawing/2014/main" id="{B9CDD283-9C02-4280-BD0D-9325D87A28C2}"/>
              </a:ext>
            </a:extLst>
          </p:cNvPr>
          <p:cNvSpPr>
            <a:spLocks noGrp="1"/>
          </p:cNvSpPr>
          <p:nvPr>
            <p:ph type="ftr" sz="quarter" idx="11"/>
          </p:nvPr>
        </p:nvSpPr>
        <p:spPr>
          <a:xfrm>
            <a:off x="4165600" y="6245225"/>
            <a:ext cx="3860800" cy="476250"/>
          </a:xfrm>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DDC6FEDB-CE21-478C-9F43-907296DFDE9B}"/>
              </a:ext>
            </a:extLst>
          </p:cNvPr>
          <p:cNvSpPr>
            <a:spLocks noGrp="1"/>
          </p:cNvSpPr>
          <p:nvPr>
            <p:ph type="sldNum" sz="quarter" idx="12"/>
          </p:nvPr>
        </p:nvSpPr>
        <p:spPr>
          <a:xfrm>
            <a:off x="8737600" y="6245225"/>
            <a:ext cx="2844800" cy="476250"/>
          </a:xfrm>
        </p:spPr>
        <p:txBody>
          <a:bodyPr/>
          <a:lstStyle>
            <a:lvl1pPr>
              <a:defRPr/>
            </a:lvl1pPr>
          </a:lstStyle>
          <a:p>
            <a:fld id="{80574C6C-5408-4E67-96EB-5F39E7BA2128}" type="slidenum">
              <a:rPr lang="en-GB" altLang="en-US"/>
              <a:pPr/>
              <a:t>‹#›</a:t>
            </a:fld>
            <a:endParaRPr lang="en-GB" altLang="en-US"/>
          </a:p>
        </p:txBody>
      </p:sp>
    </p:spTree>
    <p:extLst>
      <p:ext uri="{BB962C8B-B14F-4D97-AF65-F5344CB8AC3E}">
        <p14:creationId xmlns:p14="http://schemas.microsoft.com/office/powerpoint/2010/main" val="3096358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37E4-04BB-4F9B-89E3-4377B67EC7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F220326-1353-4FE4-A0BE-0E94AFF005E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F49B965-6D4A-482A-9A23-8739895D1EDD}"/>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5" name="Footer Placeholder 4">
            <a:extLst>
              <a:ext uri="{FF2B5EF4-FFF2-40B4-BE49-F238E27FC236}">
                <a16:creationId xmlns:a16="http://schemas.microsoft.com/office/drawing/2014/main" id="{B23CA020-1FE0-4566-9E92-DA83E81462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A46CE4-35AA-4FCB-9E0F-3C7F31B50B07}"/>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4145704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14A78-D06C-4887-8F69-1C8FA872C4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BE8985E-B35C-4735-985F-23950706EF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2409E8-B0B1-4C0C-9FB7-D7FAE7929571}"/>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5" name="Footer Placeholder 4">
            <a:extLst>
              <a:ext uri="{FF2B5EF4-FFF2-40B4-BE49-F238E27FC236}">
                <a16:creationId xmlns:a16="http://schemas.microsoft.com/office/drawing/2014/main" id="{0C238E34-5872-43C9-9220-74749C4BC8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FE66FB-B880-434A-89FB-711B0E307D64}"/>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2717437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93549-8252-43E6-9D08-23E32561AA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F281664-5985-4E1D-8053-6A36DBD97A8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ED99280-B3F6-44F1-A85C-2687A8664A9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044B7DA-67DD-4FA1-BA4F-C55F6D3DAA2B}"/>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6" name="Footer Placeholder 5">
            <a:extLst>
              <a:ext uri="{FF2B5EF4-FFF2-40B4-BE49-F238E27FC236}">
                <a16:creationId xmlns:a16="http://schemas.microsoft.com/office/drawing/2014/main" id="{83374740-AD87-4A9E-91E7-CA2C5D6C98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D5587D-D547-4BD6-BBF5-D197BF3D8CB9}"/>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1119383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0CA38-C661-40DF-A0C5-66D06D278B5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378E10C-36CE-488A-AC09-47740ED9AE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FBC5C54-41FE-45F8-98D6-E72DE0E47DC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96DC32B-51F3-4593-853F-A64EA7BE5A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CB43814-A392-4F7E-A43F-6A49118EF50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888A58A-CC98-42A4-B01E-A93AE6D19517}"/>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8" name="Footer Placeholder 7">
            <a:extLst>
              <a:ext uri="{FF2B5EF4-FFF2-40B4-BE49-F238E27FC236}">
                <a16:creationId xmlns:a16="http://schemas.microsoft.com/office/drawing/2014/main" id="{84E92443-381E-4321-A497-5FB618E8447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1382BCC-978E-4075-B3FC-E083EE93D0B4}"/>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3484093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4C104-99B2-4143-84AE-5FBAA014F20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1FAE6EF-CD42-47AC-930C-368CEF94A7BA}"/>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4" name="Footer Placeholder 3">
            <a:extLst>
              <a:ext uri="{FF2B5EF4-FFF2-40B4-BE49-F238E27FC236}">
                <a16:creationId xmlns:a16="http://schemas.microsoft.com/office/drawing/2014/main" id="{45380CAB-9F5F-445A-AC54-9BF369CA4B7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570FBA-9922-4341-A840-9C1D163842B4}"/>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3170906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2566E2-48A1-40A6-95A2-68F1BD4DE557}"/>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3" name="Footer Placeholder 2">
            <a:extLst>
              <a:ext uri="{FF2B5EF4-FFF2-40B4-BE49-F238E27FC236}">
                <a16:creationId xmlns:a16="http://schemas.microsoft.com/office/drawing/2014/main" id="{4184C92E-C874-4A13-8A79-2D7771959BF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17D643F-78BA-46EC-B1CA-4C68BD643D29}"/>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2789176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2E012-5E62-499D-819A-185DE18ED6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7FF9442-C41A-4622-A0C0-7C9EB9A175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39B843-7464-4643-8137-19D1411FA1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FE4CDE1-01D1-4C44-B059-9FECB0B3D8DB}"/>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6" name="Footer Placeholder 5">
            <a:extLst>
              <a:ext uri="{FF2B5EF4-FFF2-40B4-BE49-F238E27FC236}">
                <a16:creationId xmlns:a16="http://schemas.microsoft.com/office/drawing/2014/main" id="{7C8473C7-299F-4F0A-8BD7-35E54F9BE90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29D064-445A-4F81-A02D-8E477EADEB22}"/>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3947549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71B36-25F3-4D7B-B8AF-940234F6B4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A03854A-1472-4EC3-85D3-B089E3120E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2AD075-DF46-4D42-BAA5-0149C30901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FC93AE6-3612-453B-A906-3DD7364023FD}"/>
              </a:ext>
            </a:extLst>
          </p:cNvPr>
          <p:cNvSpPr>
            <a:spLocks noGrp="1"/>
          </p:cNvSpPr>
          <p:nvPr>
            <p:ph type="dt" sz="half" idx="10"/>
          </p:nvPr>
        </p:nvSpPr>
        <p:spPr/>
        <p:txBody>
          <a:bodyPr/>
          <a:lstStyle/>
          <a:p>
            <a:fld id="{2D95ED72-C50F-4D82-AF6C-F3846C7D75CB}" type="datetimeFigureOut">
              <a:rPr lang="en-GB" smtClean="0"/>
              <a:t>28/02/2022</a:t>
            </a:fld>
            <a:endParaRPr lang="en-GB"/>
          </a:p>
        </p:txBody>
      </p:sp>
      <p:sp>
        <p:nvSpPr>
          <p:cNvPr id="6" name="Footer Placeholder 5">
            <a:extLst>
              <a:ext uri="{FF2B5EF4-FFF2-40B4-BE49-F238E27FC236}">
                <a16:creationId xmlns:a16="http://schemas.microsoft.com/office/drawing/2014/main" id="{D67896F1-C7B4-4CEA-A02C-CD05BE10FC8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A78AF4A-E65E-468B-9724-624D6CD6145C}"/>
              </a:ext>
            </a:extLst>
          </p:cNvPr>
          <p:cNvSpPr>
            <a:spLocks noGrp="1"/>
          </p:cNvSpPr>
          <p:nvPr>
            <p:ph type="sldNum" sz="quarter" idx="12"/>
          </p:nvPr>
        </p:nvSpPr>
        <p:spPr/>
        <p:txBody>
          <a:bodyPr/>
          <a:lstStyle/>
          <a:p>
            <a:fld id="{E1FD91A9-D547-49CD-9BE4-055BAC97E7B3}" type="slidenum">
              <a:rPr lang="en-GB" smtClean="0"/>
              <a:t>‹#›</a:t>
            </a:fld>
            <a:endParaRPr lang="en-GB"/>
          </a:p>
        </p:txBody>
      </p:sp>
    </p:spTree>
    <p:extLst>
      <p:ext uri="{BB962C8B-B14F-4D97-AF65-F5344CB8AC3E}">
        <p14:creationId xmlns:p14="http://schemas.microsoft.com/office/powerpoint/2010/main" val="3716666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C0866E-D018-4370-A038-F523EE652E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C2A4D7-E426-4145-ABCA-36C5C29CEE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08FBD7-D0A8-4F53-B412-AD1A82FB83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95ED72-C50F-4D82-AF6C-F3846C7D75CB}" type="datetimeFigureOut">
              <a:rPr lang="en-GB" smtClean="0"/>
              <a:t>28/02/2022</a:t>
            </a:fld>
            <a:endParaRPr lang="en-GB"/>
          </a:p>
        </p:txBody>
      </p:sp>
      <p:sp>
        <p:nvSpPr>
          <p:cNvPr id="5" name="Footer Placeholder 4">
            <a:extLst>
              <a:ext uri="{FF2B5EF4-FFF2-40B4-BE49-F238E27FC236}">
                <a16:creationId xmlns:a16="http://schemas.microsoft.com/office/drawing/2014/main" id="{90A2D108-4F39-4818-B06F-64D37FD117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6846B3E-22B6-4EC3-8B48-5A578140A5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FD91A9-D547-49CD-9BE4-055BAC97E7B3}" type="slidenum">
              <a:rPr lang="en-GB" smtClean="0"/>
              <a:t>‹#›</a:t>
            </a:fld>
            <a:endParaRPr lang="en-GB"/>
          </a:p>
        </p:txBody>
      </p:sp>
    </p:spTree>
    <p:extLst>
      <p:ext uri="{BB962C8B-B14F-4D97-AF65-F5344CB8AC3E}">
        <p14:creationId xmlns:p14="http://schemas.microsoft.com/office/powerpoint/2010/main" val="1201627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29DB393-C7D1-47EA-BE74-47CB598DB67B}"/>
              </a:ext>
            </a:extLst>
          </p:cNvPr>
          <p:cNvSpPr>
            <a:spLocks noGrp="1"/>
          </p:cNvSpPr>
          <p:nvPr>
            <p:ph type="subTitle" idx="1"/>
          </p:nvPr>
        </p:nvSpPr>
        <p:spPr>
          <a:xfrm>
            <a:off x="903143" y="5999018"/>
            <a:ext cx="10385714" cy="858982"/>
          </a:xfrm>
        </p:spPr>
        <p:txBody>
          <a:bodyPr>
            <a:noAutofit/>
          </a:bodyPr>
          <a:lstStyle/>
          <a:p>
            <a:r>
              <a:rPr lang="en-GB" sz="6600" b="1" dirty="0">
                <a:solidFill>
                  <a:schemeClr val="bg1"/>
                </a:solidFill>
              </a:rPr>
              <a:t>Sex, Morality and Corruption</a:t>
            </a:r>
          </a:p>
        </p:txBody>
      </p:sp>
    </p:spTree>
    <p:extLst>
      <p:ext uri="{BB962C8B-B14F-4D97-AF65-F5344CB8AC3E}">
        <p14:creationId xmlns:p14="http://schemas.microsoft.com/office/powerpoint/2010/main" val="2991649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3" descr="1777 fashion">
            <a:extLst>
              <a:ext uri="{FF2B5EF4-FFF2-40B4-BE49-F238E27FC236}">
                <a16:creationId xmlns:a16="http://schemas.microsoft.com/office/drawing/2014/main" id="{023A29C5-6D77-4570-B0BC-56157850AA9B}"/>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a:xfrm>
            <a:off x="178421" y="580280"/>
            <a:ext cx="3941955" cy="569743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Content Placeholder 3">
            <a:extLst>
              <a:ext uri="{FF2B5EF4-FFF2-40B4-BE49-F238E27FC236}">
                <a16:creationId xmlns:a16="http://schemas.microsoft.com/office/drawing/2014/main" id="{3EEFFE66-D6B4-488C-AD2C-7AF3F6CD3B46}"/>
              </a:ext>
            </a:extLst>
          </p:cNvPr>
          <p:cNvSpPr>
            <a:spLocks noGrp="1"/>
          </p:cNvSpPr>
          <p:nvPr>
            <p:ph sz="half" idx="2"/>
          </p:nvPr>
        </p:nvSpPr>
        <p:spPr>
          <a:xfrm>
            <a:off x="4120376" y="1706562"/>
            <a:ext cx="3507058" cy="4351338"/>
          </a:xfrm>
        </p:spPr>
        <p:txBody>
          <a:bodyPr/>
          <a:lstStyle/>
          <a:p>
            <a:r>
              <a:rPr lang="en-GB" dirty="0"/>
              <a:t>The danger of female fashion</a:t>
            </a:r>
          </a:p>
          <a:p>
            <a:r>
              <a:rPr lang="en-GB" altLang="en-US" dirty="0"/>
              <a:t>Fear of </a:t>
            </a:r>
            <a:r>
              <a:rPr lang="en-GB" altLang="en-US" dirty="0" err="1"/>
              <a:t>parvenues</a:t>
            </a:r>
            <a:r>
              <a:rPr lang="en-GB" altLang="en-US" dirty="0"/>
              <a:t> and social climbers, upstarts</a:t>
            </a:r>
            <a:endParaRPr lang="en-GB" dirty="0"/>
          </a:p>
        </p:txBody>
      </p:sp>
      <p:pic>
        <p:nvPicPr>
          <p:cNvPr id="3" name="Picture 4" descr="1776 betty the cook's maid's head dress">
            <a:extLst>
              <a:ext uri="{FF2B5EF4-FFF2-40B4-BE49-F238E27FC236}">
                <a16:creationId xmlns:a16="http://schemas.microsoft.com/office/drawing/2014/main" id="{4A9505D7-E2AE-42A8-997C-F977F75BF9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627433" y="365125"/>
            <a:ext cx="4387425" cy="602452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descr="famer'sda's return">
            <a:extLst>
              <a:ext uri="{FF2B5EF4-FFF2-40B4-BE49-F238E27FC236}">
                <a16:creationId xmlns:a16="http://schemas.microsoft.com/office/drawing/2014/main" id="{E04E4E07-901A-4CD8-826C-04F2F119F472}"/>
              </a:ext>
            </a:extLst>
          </p:cNvPr>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524001" y="66676"/>
            <a:ext cx="8893175" cy="64500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E7BEC1-5864-48CE-8F7B-20B1D1C63C5C}"/>
              </a:ext>
            </a:extLst>
          </p:cNvPr>
          <p:cNvSpPr>
            <a:spLocks noGrp="1"/>
          </p:cNvSpPr>
          <p:nvPr>
            <p:ph type="title"/>
          </p:nvPr>
        </p:nvSpPr>
        <p:spPr/>
        <p:txBody>
          <a:bodyPr/>
          <a:lstStyle/>
          <a:p>
            <a:r>
              <a:rPr lang="en-GB" dirty="0"/>
              <a:t>Moral reform</a:t>
            </a:r>
          </a:p>
        </p:txBody>
      </p:sp>
      <p:sp>
        <p:nvSpPr>
          <p:cNvPr id="4" name="Content Placeholder 3">
            <a:extLst>
              <a:ext uri="{FF2B5EF4-FFF2-40B4-BE49-F238E27FC236}">
                <a16:creationId xmlns:a16="http://schemas.microsoft.com/office/drawing/2014/main" id="{605EDFCD-54D4-4806-A120-C6F45362F396}"/>
              </a:ext>
            </a:extLst>
          </p:cNvPr>
          <p:cNvSpPr>
            <a:spLocks noGrp="1"/>
          </p:cNvSpPr>
          <p:nvPr>
            <p:ph idx="1"/>
          </p:nvPr>
        </p:nvSpPr>
        <p:spPr/>
        <p:txBody>
          <a:bodyPr>
            <a:normAutofit fontScale="70000" lnSpcReduction="20000"/>
          </a:bodyPr>
          <a:lstStyle/>
          <a:p>
            <a:r>
              <a:rPr lang="en-GB" dirty="0"/>
              <a:t>Waves of campaigns to reform morality – often coinciding with anti-corruption campaigns</a:t>
            </a:r>
          </a:p>
          <a:p>
            <a:r>
              <a:rPr lang="en-GB" dirty="0"/>
              <a:t>Reformation of ‘manners’ in C16th (Martin Ingram) </a:t>
            </a:r>
            <a:r>
              <a:rPr lang="en-GB" dirty="0" err="1"/>
              <a:t>eg</a:t>
            </a:r>
            <a:r>
              <a:rPr lang="en-GB" dirty="0"/>
              <a:t> Philip </a:t>
            </a:r>
            <a:r>
              <a:rPr lang="en-GB" dirty="0" err="1"/>
              <a:t>Stubbes</a:t>
            </a:r>
            <a:r>
              <a:rPr lang="en-GB" dirty="0"/>
              <a:t>, </a:t>
            </a:r>
            <a:r>
              <a:rPr lang="en-GB" i="1" dirty="0"/>
              <a:t>The second part of the </a:t>
            </a:r>
            <a:r>
              <a:rPr lang="en-GB" i="1" dirty="0" err="1"/>
              <a:t>anatomie</a:t>
            </a:r>
            <a:r>
              <a:rPr lang="en-GB" i="1" dirty="0"/>
              <a:t> of abuses containing the display of corruptions, with a perfect description of such imperfections, blemishes, and abuses, as now reigning in </a:t>
            </a:r>
            <a:r>
              <a:rPr lang="en-GB" i="1" dirty="0" err="1"/>
              <a:t>euerie</a:t>
            </a:r>
            <a:r>
              <a:rPr lang="en-GB" i="1" dirty="0"/>
              <a:t> degree, require reformation for </a:t>
            </a:r>
            <a:r>
              <a:rPr lang="en-GB" i="1" dirty="0" err="1"/>
              <a:t>feare</a:t>
            </a:r>
            <a:r>
              <a:rPr lang="en-GB" i="1" dirty="0"/>
              <a:t> of Gods vengeance to be </a:t>
            </a:r>
            <a:r>
              <a:rPr lang="en-GB" i="1" dirty="0" err="1"/>
              <a:t>powred</a:t>
            </a:r>
            <a:r>
              <a:rPr lang="en-GB" i="1" dirty="0"/>
              <a:t> </a:t>
            </a:r>
            <a:r>
              <a:rPr lang="en-GB" i="1" dirty="0" err="1"/>
              <a:t>vpon</a:t>
            </a:r>
            <a:r>
              <a:rPr lang="en-GB" i="1" dirty="0"/>
              <a:t> the people and </a:t>
            </a:r>
            <a:r>
              <a:rPr lang="en-GB" i="1" dirty="0" err="1"/>
              <a:t>countrie</a:t>
            </a:r>
            <a:r>
              <a:rPr lang="en-GB" i="1" dirty="0"/>
              <a:t>, without </a:t>
            </a:r>
            <a:r>
              <a:rPr lang="en-GB" i="1" dirty="0" err="1"/>
              <a:t>speedie</a:t>
            </a:r>
            <a:r>
              <a:rPr lang="en-GB" i="1" dirty="0"/>
              <a:t> repentance and </a:t>
            </a:r>
            <a:r>
              <a:rPr lang="en-GB" i="1" dirty="0" err="1"/>
              <a:t>conuersion</a:t>
            </a:r>
            <a:r>
              <a:rPr lang="en-GB" i="1" dirty="0"/>
              <a:t> </a:t>
            </a:r>
            <a:r>
              <a:rPr lang="en-GB" i="1" dirty="0" err="1"/>
              <a:t>vnto</a:t>
            </a:r>
            <a:r>
              <a:rPr lang="en-GB" i="1" dirty="0"/>
              <a:t> God </a:t>
            </a:r>
            <a:r>
              <a:rPr lang="en-GB" dirty="0"/>
              <a:t>(1583)</a:t>
            </a:r>
          </a:p>
          <a:p>
            <a:r>
              <a:rPr lang="en-GB" dirty="0"/>
              <a:t>The puritan revolution</a:t>
            </a:r>
          </a:p>
          <a:p>
            <a:r>
              <a:rPr lang="en-GB" dirty="0"/>
              <a:t>After the 1688 revolution: royal edicts vs profanity and vice in 1689, 1691 and 1697. Reformation societies (</a:t>
            </a:r>
            <a:r>
              <a:rPr lang="en-GB" dirty="0" err="1"/>
              <a:t>Faramerz</a:t>
            </a:r>
            <a:r>
              <a:rPr lang="en-GB" dirty="0"/>
              <a:t> </a:t>
            </a:r>
            <a:r>
              <a:rPr lang="en-GB" dirty="0" err="1"/>
              <a:t>Dabhoiwala</a:t>
            </a:r>
            <a:r>
              <a:rPr lang="en-GB" dirty="0"/>
              <a:t>)</a:t>
            </a:r>
          </a:p>
          <a:p>
            <a:r>
              <a:rPr lang="en-GB" dirty="0"/>
              <a:t>1780s produced new sense of moral crisis. </a:t>
            </a:r>
            <a:r>
              <a:rPr lang="en-GB" dirty="0" err="1"/>
              <a:t>Wyvill’s</a:t>
            </a:r>
            <a:r>
              <a:rPr lang="en-GB" dirty="0"/>
              <a:t> Association movement aimed to preserve constitution and restore national morals </a:t>
            </a:r>
          </a:p>
          <a:p>
            <a:r>
              <a:rPr lang="en-GB" dirty="0"/>
              <a:t>reformation societies of 1795-1815</a:t>
            </a:r>
          </a:p>
          <a:p>
            <a:r>
              <a:rPr lang="en-GB" dirty="0"/>
              <a:t>by early 1830s we can talk of ‘an identifiably continuous moral reform tradition’ </a:t>
            </a:r>
            <a:r>
              <a:rPr lang="en-GB" sz="1900" dirty="0"/>
              <a:t>[M J D Roberts, </a:t>
            </a:r>
            <a:r>
              <a:rPr lang="en-GB" sz="1900" i="1" dirty="0"/>
              <a:t>Making English Morals. Voluntary Association and Moral reform in England 1787-1886 </a:t>
            </a:r>
            <a:r>
              <a:rPr lang="en-GB" sz="1900" dirty="0"/>
              <a:t>(2004)] </a:t>
            </a:r>
          </a:p>
          <a:p>
            <a:r>
              <a:rPr lang="en-GB" dirty="0"/>
              <a:t>Victorian morality became a criteria for office</a:t>
            </a:r>
          </a:p>
        </p:txBody>
      </p:sp>
    </p:spTree>
    <p:extLst>
      <p:ext uri="{BB962C8B-B14F-4D97-AF65-F5344CB8AC3E}">
        <p14:creationId xmlns:p14="http://schemas.microsoft.com/office/powerpoint/2010/main" val="1878003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17027-A9BB-41E0-A04D-B6D3666C2213}"/>
              </a:ext>
            </a:extLst>
          </p:cNvPr>
          <p:cNvSpPr>
            <a:spLocks noGrp="1"/>
          </p:cNvSpPr>
          <p:nvPr>
            <p:ph type="title"/>
          </p:nvPr>
        </p:nvSpPr>
        <p:spPr/>
        <p:txBody>
          <a:bodyPr/>
          <a:lstStyle/>
          <a:p>
            <a:r>
              <a:rPr lang="en-GB" dirty="0"/>
              <a:t>Moral reformers vulnerable to criticism</a:t>
            </a:r>
          </a:p>
        </p:txBody>
      </p:sp>
      <p:sp>
        <p:nvSpPr>
          <p:cNvPr id="3" name="Content Placeholder 2">
            <a:extLst>
              <a:ext uri="{FF2B5EF4-FFF2-40B4-BE49-F238E27FC236}">
                <a16:creationId xmlns:a16="http://schemas.microsoft.com/office/drawing/2014/main" id="{3EDFD552-25A5-4B98-A92C-F990616524C7}"/>
              </a:ext>
            </a:extLst>
          </p:cNvPr>
          <p:cNvSpPr>
            <a:spLocks noGrp="1"/>
          </p:cNvSpPr>
          <p:nvPr>
            <p:ph idx="1"/>
          </p:nvPr>
        </p:nvSpPr>
        <p:spPr/>
        <p:txBody>
          <a:bodyPr>
            <a:normAutofit fontScale="62500" lnSpcReduction="20000"/>
          </a:bodyPr>
          <a:lstStyle/>
          <a:p>
            <a:r>
              <a:rPr lang="en-GB" dirty="0"/>
              <a:t>Dislike of ‘informers’</a:t>
            </a:r>
          </a:p>
          <a:p>
            <a:r>
              <a:rPr lang="en-GB" dirty="0"/>
              <a:t>John Bowles, assiduous leading light of Society for the Suppression of Vice and author of at least thirty-three pamphlets between 1791 and 1817, was publicly disgraced by Hen Thornton’s House of Commons finance committee in 1809 (re Commissioners had been appointed in 1795, to manage, sell, and dispose of the cargoes of Dutch ships; the </a:t>
            </a:r>
            <a:r>
              <a:rPr lang="en-GB" dirty="0" err="1"/>
              <a:t>commrs</a:t>
            </a:r>
            <a:r>
              <a:rPr lang="en-GB" dirty="0"/>
              <a:t> had paid themselves 5% = £80,000)</a:t>
            </a:r>
          </a:p>
          <a:p>
            <a:r>
              <a:rPr lang="en-GB" dirty="0"/>
              <a:t>House of Commons debate 1 May 1809: Mr Ord attacked ‘John Bowles, a member of the society for the suppression of vice, or rather, as appeared by the Report, for pilfering the public .. It shewed the nature of the cry of Anti-Jacobinism, which had been set up with so much vigour to defeat the most beneficial political objects—it exposed the principle upon which the loudest of these Anti-Jacobin declaimers acted, which was solely a view to their own private emolument. This John Bowles afforded an admirable specimen of an Anti-Jacobin—the eulogist of existing powers—the defender of present establishments—the denouncer of all, who might condemn abuses, or call for reform, as vile Jacobins. These tricks would no longer impose upon the public—the mystery was discovered—Mr. John Bowles himself had let out the secret, and the reign of imposture and delusion was at an end’</a:t>
            </a:r>
          </a:p>
          <a:p>
            <a:r>
              <a:rPr lang="en-GB" dirty="0"/>
              <a:t>Samuel Whitbread: ‘When a man sets himself up a self-elected censor of the manners of the age: an universal condemner of all whom he </a:t>
            </a:r>
            <a:r>
              <a:rPr lang="en-GB" dirty="0" err="1"/>
              <a:t>chuses</a:t>
            </a:r>
            <a:r>
              <a:rPr lang="en-GB" dirty="0"/>
              <a:t> to submit to his lash: when he affects the title, by distinction, of Christian, he ought to be most peculiarly upon his guard, as to the rectitude of his own conduct’</a:t>
            </a:r>
          </a:p>
        </p:txBody>
      </p:sp>
    </p:spTree>
    <p:extLst>
      <p:ext uri="{BB962C8B-B14F-4D97-AF65-F5344CB8AC3E}">
        <p14:creationId xmlns:p14="http://schemas.microsoft.com/office/powerpoint/2010/main" val="588907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3912" y="274638"/>
            <a:ext cx="6307866" cy="1143000"/>
          </a:xfrm>
        </p:spPr>
        <p:txBody>
          <a:bodyPr>
            <a:normAutofit fontScale="90000"/>
          </a:bodyPr>
          <a:lstStyle/>
          <a:p>
            <a:r>
              <a:rPr lang="en-GB" dirty="0"/>
              <a:t>The Politics of Sexualised Corruption: Anti-court</a:t>
            </a:r>
          </a:p>
        </p:txBody>
      </p:sp>
      <p:sp>
        <p:nvSpPr>
          <p:cNvPr id="3" name="Content Placeholder 2"/>
          <p:cNvSpPr>
            <a:spLocks noGrp="1"/>
          </p:cNvSpPr>
          <p:nvPr>
            <p:ph idx="1"/>
          </p:nvPr>
        </p:nvSpPr>
        <p:spPr>
          <a:xfrm>
            <a:off x="694063" y="508129"/>
            <a:ext cx="4404842" cy="6858000"/>
          </a:xfrm>
        </p:spPr>
        <p:txBody>
          <a:bodyPr>
            <a:normAutofit/>
          </a:bodyPr>
          <a:lstStyle/>
          <a:p>
            <a:r>
              <a:rPr lang="en-GB" dirty="0"/>
              <a:t>King as father/husband – power was gendered so the abuse or perversion of power was also sexual</a:t>
            </a:r>
          </a:p>
          <a:p>
            <a:r>
              <a:rPr lang="en-GB" dirty="0"/>
              <a:t>Illegitimate political influence often seen in sexual terms</a:t>
            </a:r>
          </a:p>
          <a:p>
            <a:r>
              <a:rPr lang="en-GB" dirty="0"/>
              <a:t>Money/tax necessary to support excessive luxury and sensuality</a:t>
            </a:r>
          </a:p>
          <a:p>
            <a:r>
              <a:rPr lang="en-GB" dirty="0"/>
              <a:t>Court as source of corrupting morals – flattery, hypocrisy, ambition, self-seeking</a:t>
            </a:r>
          </a:p>
        </p:txBody>
      </p:sp>
      <p:pic>
        <p:nvPicPr>
          <p:cNvPr id="40962" name="Picture 2" descr="C:\Users\Mark\Documents\corruption\AN00092377_001_l.jpg"/>
          <p:cNvPicPr>
            <a:picLocks noChangeAspect="1" noChangeArrowheads="1"/>
          </p:cNvPicPr>
          <p:nvPr/>
        </p:nvPicPr>
        <p:blipFill>
          <a:blip r:embed="rId3" cstate="print"/>
          <a:srcRect/>
          <a:stretch>
            <a:fillRect/>
          </a:stretch>
        </p:blipFill>
        <p:spPr bwMode="auto">
          <a:xfrm>
            <a:off x="5522656" y="1532117"/>
            <a:ext cx="5652120" cy="4288074"/>
          </a:xfrm>
          <a:prstGeom prst="rect">
            <a:avLst/>
          </a:prstGeom>
          <a:noFill/>
        </p:spPr>
      </p:pic>
      <p:sp>
        <p:nvSpPr>
          <p:cNvPr id="6" name="TextBox 5"/>
          <p:cNvSpPr txBox="1"/>
          <p:nvPr/>
        </p:nvSpPr>
        <p:spPr>
          <a:xfrm>
            <a:off x="6312024" y="5934670"/>
            <a:ext cx="3275856" cy="923330"/>
          </a:xfrm>
          <a:prstGeom prst="rect">
            <a:avLst/>
          </a:prstGeom>
          <a:noFill/>
        </p:spPr>
        <p:txBody>
          <a:bodyPr wrap="square" rtlCol="0">
            <a:spAutoFit/>
          </a:bodyPr>
          <a:lstStyle/>
          <a:p>
            <a:pPr algn="ctr"/>
            <a:r>
              <a:rPr lang="en-GB" dirty="0"/>
              <a:t>1802: taxes feed the barrel from which courtiers and placemen tap money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Women’s role in corruption</a:t>
            </a:r>
          </a:p>
        </p:txBody>
      </p:sp>
      <p:pic>
        <p:nvPicPr>
          <p:cNvPr id="4" name="Content Placeholder 3" descr="450px-Frances_Howard-Countess-of-Somerset.jpg"/>
          <p:cNvPicPr>
            <a:picLocks noGrp="1" noChangeAspect="1"/>
          </p:cNvPicPr>
          <p:nvPr>
            <p:ph sz="half" idx="1"/>
          </p:nvPr>
        </p:nvPicPr>
        <p:blipFill>
          <a:blip r:embed="rId3" cstate="print"/>
          <a:stretch>
            <a:fillRect/>
          </a:stretch>
        </p:blipFill>
        <p:spPr>
          <a:xfrm>
            <a:off x="7637264" y="844213"/>
            <a:ext cx="3394472" cy="4525963"/>
          </a:xfrm>
        </p:spPr>
      </p:pic>
      <p:sp>
        <p:nvSpPr>
          <p:cNvPr id="5" name="Content Placeholder 4"/>
          <p:cNvSpPr>
            <a:spLocks noGrp="1"/>
          </p:cNvSpPr>
          <p:nvPr>
            <p:ph sz="half" idx="2"/>
          </p:nvPr>
        </p:nvSpPr>
        <p:spPr>
          <a:xfrm>
            <a:off x="838200" y="1669945"/>
            <a:ext cx="5771920" cy="4925144"/>
          </a:xfrm>
        </p:spPr>
        <p:txBody>
          <a:bodyPr>
            <a:normAutofit fontScale="77500" lnSpcReduction="20000"/>
          </a:bodyPr>
          <a:lstStyle/>
          <a:p>
            <a:r>
              <a:rPr lang="en-GB" dirty="0"/>
              <a:t>Frances Howard (1590-1632). Married the impotent 3</a:t>
            </a:r>
            <a:r>
              <a:rPr lang="en-GB" baseline="30000" dirty="0"/>
              <a:t>rd</a:t>
            </a:r>
            <a:r>
              <a:rPr lang="en-GB" dirty="0"/>
              <a:t> earl of Essex and fell in love with Robert </a:t>
            </a:r>
            <a:r>
              <a:rPr lang="en-GB" dirty="0" err="1"/>
              <a:t>Carr</a:t>
            </a:r>
            <a:r>
              <a:rPr lang="en-GB" dirty="0"/>
              <a:t>, 1</a:t>
            </a:r>
            <a:r>
              <a:rPr lang="en-GB" baseline="30000" dirty="0"/>
              <a:t>st</a:t>
            </a:r>
            <a:r>
              <a:rPr lang="en-GB" dirty="0"/>
              <a:t> earl of Somerset, James I’s favourite</a:t>
            </a:r>
            <a:endParaRPr lang="en-GB" b="1" dirty="0"/>
          </a:p>
          <a:p>
            <a:r>
              <a:rPr lang="en-GB" dirty="0"/>
              <a:t>David Lindley, </a:t>
            </a:r>
            <a:r>
              <a:rPr lang="en-GB" i="1" dirty="0"/>
              <a:t>The Trials of Frances Howard</a:t>
            </a:r>
            <a:r>
              <a:rPr lang="en-GB" dirty="0"/>
              <a:t> (1993): she was typecast and punished as epitome of female transgression 1615/16 after being accused of poisoning Sir Thomas Overbury who had opposed her marriage to Somerset. She was found guilty of murder; her husband was accused of paying bribes to cover up her involvement.</a:t>
            </a:r>
          </a:p>
          <a:p>
            <a:r>
              <a:rPr lang="en-GB" dirty="0"/>
              <a:t>Alistair </a:t>
            </a:r>
            <a:r>
              <a:rPr lang="en-GB" dirty="0" err="1"/>
              <a:t>Bellany</a:t>
            </a:r>
            <a:r>
              <a:rPr lang="en-GB" dirty="0"/>
              <a:t>, </a:t>
            </a:r>
            <a:r>
              <a:rPr lang="en-GB" i="1" dirty="0"/>
              <a:t>The Politics of Court Scandal in Early Modern England: News Culture and the Overbury Affair, 1603-1660</a:t>
            </a:r>
            <a:r>
              <a:rPr lang="en-GB" dirty="0"/>
              <a:t> (2002): different transgressions were seen as interconnected –corrupt courtiers and luxury were linked together</a:t>
            </a:r>
          </a:p>
        </p:txBody>
      </p:sp>
      <p:sp>
        <p:nvSpPr>
          <p:cNvPr id="6" name="TextBox 5"/>
          <p:cNvSpPr txBox="1"/>
          <p:nvPr/>
        </p:nvSpPr>
        <p:spPr>
          <a:xfrm>
            <a:off x="7213441" y="5569545"/>
            <a:ext cx="4752528" cy="923330"/>
          </a:xfrm>
          <a:prstGeom prst="rect">
            <a:avLst/>
          </a:prstGeom>
          <a:noFill/>
        </p:spPr>
        <p:txBody>
          <a:bodyPr wrap="square" rtlCol="0">
            <a:spAutoFit/>
          </a:bodyPr>
          <a:lstStyle/>
          <a:p>
            <a:r>
              <a:rPr lang="en-GB" dirty="0"/>
              <a:t>Frances sued her husband, the third earl of Essex, for annulment because he had failed to consummate the marriage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661AD13-5D94-4661-849C-C67B404A9B50}"/>
              </a:ext>
            </a:extLst>
          </p:cNvPr>
          <p:cNvSpPr>
            <a:spLocks noGrp="1"/>
          </p:cNvSpPr>
          <p:nvPr>
            <p:ph idx="1"/>
          </p:nvPr>
        </p:nvSpPr>
        <p:spPr>
          <a:xfrm>
            <a:off x="838200" y="996593"/>
            <a:ext cx="5591175" cy="5180370"/>
          </a:xfrm>
        </p:spPr>
        <p:txBody>
          <a:bodyPr/>
          <a:lstStyle/>
          <a:p>
            <a:r>
              <a:rPr lang="en-GB" dirty="0"/>
              <a:t>1618 the countess of Suffolk was accused of pushing her husband, the earl of Suffolk (lord Treasurer) into corrupt dealings (embezzlement and fraud as well as bribes to secure treasury payments). It was said ‘she made a shew to esteem no friend but money’. Sir Ed Coke called her ‘my Lady Treasurer though my Lord might seem to be her clerk’.</a:t>
            </a:r>
          </a:p>
          <a:p>
            <a:endParaRPr lang="en-GB" dirty="0"/>
          </a:p>
        </p:txBody>
      </p:sp>
      <p:pic>
        <p:nvPicPr>
          <p:cNvPr id="1026" name="Picture 2">
            <a:extLst>
              <a:ext uri="{FF2B5EF4-FFF2-40B4-BE49-F238E27FC236}">
                <a16:creationId xmlns:a16="http://schemas.microsoft.com/office/drawing/2014/main" id="{D361F4D0-64E0-4129-94F7-D8A3A08E9A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525" y="0"/>
            <a:ext cx="415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304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0164" y="332656"/>
            <a:ext cx="4471740" cy="6336704"/>
          </a:xfrm>
        </p:spPr>
        <p:txBody>
          <a:bodyPr>
            <a:normAutofit lnSpcReduction="10000"/>
          </a:bodyPr>
          <a:lstStyle/>
          <a:p>
            <a:r>
              <a:rPr lang="en-GB" dirty="0"/>
              <a:t>Royal mistresses were particularly problematic</a:t>
            </a:r>
          </a:p>
          <a:p>
            <a:endParaRPr lang="en-GB" dirty="0"/>
          </a:p>
          <a:p>
            <a:r>
              <a:rPr lang="en-GB" dirty="0"/>
              <a:t>Rachel Weil on political pornography – the lust of Charles II paralleling and describing the abuse of power</a:t>
            </a:r>
          </a:p>
          <a:p>
            <a:endParaRPr lang="en-GB" dirty="0"/>
          </a:p>
          <a:p>
            <a:r>
              <a:rPr lang="en-GB" dirty="0"/>
              <a:t>The indictment of the Duchess of Portsmouth in 1679 for prostitution but also for political and religious influence and her acceptance of bribes</a:t>
            </a:r>
          </a:p>
        </p:txBody>
      </p:sp>
      <p:pic>
        <p:nvPicPr>
          <p:cNvPr id="4" name="Picture 3" descr="portsmouth by gascars bbc.jpg"/>
          <p:cNvPicPr>
            <a:picLocks noChangeAspect="1"/>
          </p:cNvPicPr>
          <p:nvPr/>
        </p:nvPicPr>
        <p:blipFill>
          <a:blip r:embed="rId3" cstate="print"/>
          <a:stretch>
            <a:fillRect/>
          </a:stretch>
        </p:blipFill>
        <p:spPr>
          <a:xfrm>
            <a:off x="5591945" y="476673"/>
            <a:ext cx="4864839" cy="584450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36B6D-55F7-4069-B566-DB561E6C48D1}"/>
              </a:ext>
            </a:extLst>
          </p:cNvPr>
          <p:cNvSpPr>
            <a:spLocks noGrp="1"/>
          </p:cNvSpPr>
          <p:nvPr>
            <p:ph type="title"/>
          </p:nvPr>
        </p:nvSpPr>
        <p:spPr>
          <a:xfrm>
            <a:off x="3370595" y="-156970"/>
            <a:ext cx="7601691" cy="1197458"/>
          </a:xfrm>
        </p:spPr>
        <p:txBody>
          <a:bodyPr>
            <a:normAutofit/>
          </a:bodyPr>
          <a:lstStyle/>
          <a:p>
            <a:r>
              <a:rPr lang="en-GB" sz="2800" b="1" dirty="0"/>
              <a:t>Tensions in New York and Lord </a:t>
            </a:r>
            <a:r>
              <a:rPr lang="en-GB" sz="2800" b="1" dirty="0" err="1"/>
              <a:t>Cornbury</a:t>
            </a:r>
            <a:endParaRPr lang="en-GB" sz="2800" b="1" dirty="0"/>
          </a:p>
        </p:txBody>
      </p:sp>
      <p:pic>
        <p:nvPicPr>
          <p:cNvPr id="7" name="Picture 6">
            <a:extLst>
              <a:ext uri="{FF2B5EF4-FFF2-40B4-BE49-F238E27FC236}">
                <a16:creationId xmlns:a16="http://schemas.microsoft.com/office/drawing/2014/main" id="{9963250B-C1CC-411F-BEBC-B1EB44D7F620}"/>
              </a:ext>
            </a:extLst>
          </p:cNvPr>
          <p:cNvPicPr>
            <a:picLocks noChangeAspect="1"/>
          </p:cNvPicPr>
          <p:nvPr/>
        </p:nvPicPr>
        <p:blipFill rotWithShape="1">
          <a:blip r:embed="rId2">
            <a:extLst>
              <a:ext uri="{28A0092B-C50C-407E-A947-70E740481C1C}">
                <a14:useLocalDpi xmlns:a14="http://schemas.microsoft.com/office/drawing/2010/main" val="0"/>
              </a:ext>
            </a:extLst>
          </a:blip>
          <a:srcRect l="25193" r="25080" b="-2"/>
          <a:stretch/>
        </p:blipFill>
        <p:spPr>
          <a:xfrm>
            <a:off x="210053" y="834419"/>
            <a:ext cx="3727963" cy="5515007"/>
          </a:xfrm>
          <a:prstGeom prst="rect">
            <a:avLst/>
          </a:prstGeom>
        </p:spPr>
      </p:pic>
      <p:sp>
        <p:nvSpPr>
          <p:cNvPr id="3" name="Content Placeholder 2">
            <a:extLst>
              <a:ext uri="{FF2B5EF4-FFF2-40B4-BE49-F238E27FC236}">
                <a16:creationId xmlns:a16="http://schemas.microsoft.com/office/drawing/2014/main" id="{6CED8DD4-C923-4207-9E6B-CA0113E8B9FD}"/>
              </a:ext>
            </a:extLst>
          </p:cNvPr>
          <p:cNvSpPr>
            <a:spLocks noGrp="1"/>
          </p:cNvSpPr>
          <p:nvPr>
            <p:ph idx="1"/>
          </p:nvPr>
        </p:nvSpPr>
        <p:spPr>
          <a:xfrm>
            <a:off x="4088534" y="1187651"/>
            <a:ext cx="4030459" cy="5116010"/>
          </a:xfrm>
        </p:spPr>
        <p:txBody>
          <a:bodyPr>
            <a:noAutofit/>
          </a:bodyPr>
          <a:lstStyle/>
          <a:p>
            <a:r>
              <a:rPr lang="en-GB" sz="2000" dirty="0"/>
              <a:t>Remuneration of governors was ill-defined</a:t>
            </a:r>
          </a:p>
          <a:p>
            <a:r>
              <a:rPr lang="en-GB" sz="2000" dirty="0"/>
              <a:t>22 legal depositions gathered by Assembly accused </a:t>
            </a:r>
            <a:r>
              <a:rPr lang="en-GB" sz="2000" dirty="0" err="1"/>
              <a:t>Cornbury</a:t>
            </a:r>
            <a:r>
              <a:rPr lang="en-GB" sz="2000" dirty="0"/>
              <a:t> of corruption</a:t>
            </a:r>
          </a:p>
          <a:p>
            <a:r>
              <a:rPr lang="en-GB" sz="2000" dirty="0"/>
              <a:t>Political opponents (</a:t>
            </a:r>
            <a:r>
              <a:rPr lang="en-GB" sz="2000" dirty="0" err="1"/>
              <a:t>eg</a:t>
            </a:r>
            <a:r>
              <a:rPr lang="en-GB" sz="2000" dirty="0"/>
              <a:t> Speaker Sam Jennings and land-owner Lewis Morris) headed/made use of this</a:t>
            </a:r>
          </a:p>
          <a:p>
            <a:r>
              <a:rPr lang="en-GB" sz="2000" dirty="0"/>
              <a:t>Political influences of Whig and Tory from Britain</a:t>
            </a:r>
          </a:p>
          <a:p>
            <a:r>
              <a:rPr lang="en-GB" sz="2000" dirty="0"/>
              <a:t>Tensions over scrutiny of revenues</a:t>
            </a:r>
          </a:p>
          <a:p>
            <a:r>
              <a:rPr lang="en-GB" sz="2000" dirty="0"/>
              <a:t>Tavern gossip and focus on private lives</a:t>
            </a:r>
          </a:p>
          <a:p>
            <a:r>
              <a:rPr lang="en-GB" sz="2000" dirty="0"/>
              <a:t>Sexuality became part of wider tensions [cf. murder of Parke]</a:t>
            </a:r>
          </a:p>
          <a:p>
            <a:endParaRPr lang="en-GB" sz="2400" dirty="0"/>
          </a:p>
        </p:txBody>
      </p:sp>
      <p:pic>
        <p:nvPicPr>
          <p:cNvPr id="5" name="Picture 4">
            <a:extLst>
              <a:ext uri="{FF2B5EF4-FFF2-40B4-BE49-F238E27FC236}">
                <a16:creationId xmlns:a16="http://schemas.microsoft.com/office/drawing/2014/main" id="{E85D9AFF-219B-4708-B04D-155EC80358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8993" y="1040488"/>
            <a:ext cx="4067348" cy="5213360"/>
          </a:xfrm>
          <a:prstGeom prst="rect">
            <a:avLst/>
          </a:prstGeom>
        </p:spPr>
      </p:pic>
    </p:spTree>
    <p:extLst>
      <p:ext uri="{BB962C8B-B14F-4D97-AF65-F5344CB8AC3E}">
        <p14:creationId xmlns:p14="http://schemas.microsoft.com/office/powerpoint/2010/main" val="3071007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6419D-6BED-4F41-A529-338FA7176715}"/>
              </a:ext>
            </a:extLst>
          </p:cNvPr>
          <p:cNvSpPr>
            <a:spLocks noGrp="1"/>
          </p:cNvSpPr>
          <p:nvPr>
            <p:ph type="title"/>
          </p:nvPr>
        </p:nvSpPr>
        <p:spPr>
          <a:xfrm>
            <a:off x="838200" y="70791"/>
            <a:ext cx="10515600" cy="1325563"/>
          </a:xfrm>
        </p:spPr>
        <p:txBody>
          <a:bodyPr/>
          <a:lstStyle/>
          <a:p>
            <a:r>
              <a:rPr lang="en-GB" dirty="0"/>
              <a:t>Female influence and corrupt electioneering</a:t>
            </a:r>
          </a:p>
        </p:txBody>
      </p:sp>
      <p:pic>
        <p:nvPicPr>
          <p:cNvPr id="5" name="Content Placeholder 4">
            <a:extLst>
              <a:ext uri="{FF2B5EF4-FFF2-40B4-BE49-F238E27FC236}">
                <a16:creationId xmlns:a16="http://schemas.microsoft.com/office/drawing/2014/main" id="{294D26E1-0217-4874-A068-28B577733CD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253331"/>
            <a:ext cx="6134405" cy="4351338"/>
          </a:xfrm>
        </p:spPr>
      </p:pic>
      <p:sp>
        <p:nvSpPr>
          <p:cNvPr id="6" name="TextBox 5">
            <a:extLst>
              <a:ext uri="{FF2B5EF4-FFF2-40B4-BE49-F238E27FC236}">
                <a16:creationId xmlns:a16="http://schemas.microsoft.com/office/drawing/2014/main" id="{B15A3438-AA63-4EA9-A4CF-58D7C3F6BCB5}"/>
              </a:ext>
            </a:extLst>
          </p:cNvPr>
          <p:cNvSpPr txBox="1"/>
          <p:nvPr/>
        </p:nvSpPr>
        <p:spPr>
          <a:xfrm>
            <a:off x="279594" y="1755813"/>
            <a:ext cx="2258952" cy="369332"/>
          </a:xfrm>
          <a:prstGeom prst="rect">
            <a:avLst/>
          </a:prstGeom>
          <a:noFill/>
        </p:spPr>
        <p:txBody>
          <a:bodyPr wrap="none" rtlCol="0">
            <a:spAutoFit/>
          </a:bodyPr>
          <a:lstStyle/>
          <a:p>
            <a:r>
              <a:rPr lang="en-GB" dirty="0"/>
              <a:t>"Huzza - Fox for Ever“ </a:t>
            </a:r>
          </a:p>
        </p:txBody>
      </p:sp>
      <p:pic>
        <p:nvPicPr>
          <p:cNvPr id="8" name="Picture 7">
            <a:extLst>
              <a:ext uri="{FF2B5EF4-FFF2-40B4-BE49-F238E27FC236}">
                <a16:creationId xmlns:a16="http://schemas.microsoft.com/office/drawing/2014/main" id="{4F1FF10B-5316-423F-8DF0-C2391E7310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4445" y="1197053"/>
            <a:ext cx="6157555" cy="4351339"/>
          </a:xfrm>
          <a:prstGeom prst="rect">
            <a:avLst/>
          </a:prstGeom>
        </p:spPr>
      </p:pic>
      <p:sp>
        <p:nvSpPr>
          <p:cNvPr id="9" name="TextBox 8">
            <a:extLst>
              <a:ext uri="{FF2B5EF4-FFF2-40B4-BE49-F238E27FC236}">
                <a16:creationId xmlns:a16="http://schemas.microsoft.com/office/drawing/2014/main" id="{68CA711D-AB95-4960-B241-0717103AC9DE}"/>
              </a:ext>
            </a:extLst>
          </p:cNvPr>
          <p:cNvSpPr txBox="1"/>
          <p:nvPr/>
        </p:nvSpPr>
        <p:spPr>
          <a:xfrm>
            <a:off x="2538546" y="5660947"/>
            <a:ext cx="6310638" cy="369332"/>
          </a:xfrm>
          <a:prstGeom prst="rect">
            <a:avLst/>
          </a:prstGeom>
          <a:noFill/>
        </p:spPr>
        <p:txBody>
          <a:bodyPr wrap="none" rtlCol="0">
            <a:spAutoFit/>
          </a:bodyPr>
          <a:lstStyle/>
          <a:p>
            <a:r>
              <a:rPr lang="en-GB" dirty="0"/>
              <a:t>The Duchess of Devonshire canvassing for Charles James Fox 1784</a:t>
            </a:r>
          </a:p>
        </p:txBody>
      </p:sp>
      <p:sp>
        <p:nvSpPr>
          <p:cNvPr id="10" name="TextBox 9">
            <a:extLst>
              <a:ext uri="{FF2B5EF4-FFF2-40B4-BE49-F238E27FC236}">
                <a16:creationId xmlns:a16="http://schemas.microsoft.com/office/drawing/2014/main" id="{4801CBF0-BC81-4D01-971F-35A8E04E2945}"/>
              </a:ext>
            </a:extLst>
          </p:cNvPr>
          <p:cNvSpPr txBox="1"/>
          <p:nvPr/>
        </p:nvSpPr>
        <p:spPr>
          <a:xfrm>
            <a:off x="7786926" y="6142834"/>
            <a:ext cx="3566874" cy="369332"/>
          </a:xfrm>
          <a:prstGeom prst="rect">
            <a:avLst/>
          </a:prstGeom>
          <a:noFill/>
        </p:spPr>
        <p:txBody>
          <a:bodyPr wrap="none" rtlCol="0">
            <a:spAutoFit/>
          </a:bodyPr>
          <a:lstStyle/>
          <a:p>
            <a:r>
              <a:rPr lang="en-GB" dirty="0"/>
              <a:t>Male candidates ‘kissing the guinea’</a:t>
            </a:r>
          </a:p>
        </p:txBody>
      </p:sp>
    </p:spTree>
    <p:extLst>
      <p:ext uri="{BB962C8B-B14F-4D97-AF65-F5344CB8AC3E}">
        <p14:creationId xmlns:p14="http://schemas.microsoft.com/office/powerpoint/2010/main" val="1681905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89DC8-296C-4AA4-AAFC-76A4EDFF1F5A}"/>
              </a:ext>
            </a:extLst>
          </p:cNvPr>
          <p:cNvSpPr>
            <a:spLocks noGrp="1"/>
          </p:cNvSpPr>
          <p:nvPr>
            <p:ph type="title"/>
          </p:nvPr>
        </p:nvSpPr>
        <p:spPr/>
        <p:txBody>
          <a:bodyPr/>
          <a:lstStyle/>
          <a:p>
            <a:r>
              <a:rPr lang="en-GB" dirty="0"/>
              <a:t>Lecture outline</a:t>
            </a:r>
          </a:p>
        </p:txBody>
      </p:sp>
      <p:sp>
        <p:nvSpPr>
          <p:cNvPr id="3" name="Content Placeholder 2">
            <a:extLst>
              <a:ext uri="{FF2B5EF4-FFF2-40B4-BE49-F238E27FC236}">
                <a16:creationId xmlns:a16="http://schemas.microsoft.com/office/drawing/2014/main" id="{DFF5AD78-AB50-440B-90A1-754C708B5E37}"/>
              </a:ext>
            </a:extLst>
          </p:cNvPr>
          <p:cNvSpPr>
            <a:spLocks noGrp="1"/>
          </p:cNvSpPr>
          <p:nvPr>
            <p:ph idx="1"/>
          </p:nvPr>
        </p:nvSpPr>
        <p:spPr>
          <a:xfrm>
            <a:off x="838200" y="1825625"/>
            <a:ext cx="5116551" cy="4351338"/>
          </a:xfrm>
        </p:spPr>
        <p:txBody>
          <a:bodyPr>
            <a:normAutofit fontScale="77500" lnSpcReduction="20000"/>
          </a:bodyPr>
          <a:lstStyle/>
          <a:p>
            <a:r>
              <a:rPr lang="en-GB" dirty="0"/>
              <a:t>We have already come across some of this theme before </a:t>
            </a:r>
            <a:r>
              <a:rPr lang="en-GB" dirty="0" err="1"/>
              <a:t>eg</a:t>
            </a:r>
            <a:r>
              <a:rPr lang="en-GB" dirty="0"/>
              <a:t> Pepys, Parke, Lady </a:t>
            </a:r>
            <a:r>
              <a:rPr lang="en-GB" dirty="0" err="1"/>
              <a:t>Colebrooke</a:t>
            </a:r>
            <a:endParaRPr lang="en-GB" dirty="0"/>
          </a:p>
          <a:p>
            <a:r>
              <a:rPr lang="en-GB" dirty="0"/>
              <a:t>Why sex and corruption were linked</a:t>
            </a:r>
          </a:p>
          <a:p>
            <a:r>
              <a:rPr lang="en-GB" dirty="0"/>
              <a:t>Why women and corruption were linked</a:t>
            </a:r>
          </a:p>
          <a:p>
            <a:r>
              <a:rPr lang="en-GB" dirty="0"/>
              <a:t>Luxury and its effeminising effect</a:t>
            </a:r>
          </a:p>
          <a:p>
            <a:r>
              <a:rPr lang="en-GB" dirty="0"/>
              <a:t>The national morals</a:t>
            </a:r>
          </a:p>
          <a:p>
            <a:r>
              <a:rPr lang="en-GB" dirty="0"/>
              <a:t>Campaigns for the reformation of manners</a:t>
            </a:r>
          </a:p>
          <a:p>
            <a:r>
              <a:rPr lang="en-GB" dirty="0"/>
              <a:t>Women’s role in corruption </a:t>
            </a:r>
          </a:p>
          <a:p>
            <a:r>
              <a:rPr lang="en-GB" dirty="0"/>
              <a:t>Sexual scandal as a tool in anti-corruption</a:t>
            </a:r>
          </a:p>
          <a:p>
            <a:r>
              <a:rPr lang="en-GB" dirty="0"/>
              <a:t>Immorality and </a:t>
            </a:r>
            <a:r>
              <a:rPr lang="en-GB"/>
              <a:t>social critiques</a:t>
            </a:r>
            <a:endParaRPr lang="en-GB" dirty="0"/>
          </a:p>
          <a:p>
            <a:endParaRPr lang="en-GB" dirty="0"/>
          </a:p>
        </p:txBody>
      </p:sp>
      <p:pic>
        <p:nvPicPr>
          <p:cNvPr id="5" name="Picture 4">
            <a:extLst>
              <a:ext uri="{FF2B5EF4-FFF2-40B4-BE49-F238E27FC236}">
                <a16:creationId xmlns:a16="http://schemas.microsoft.com/office/drawing/2014/main" id="{B9ABD14A-30F8-49AE-B778-BF18894EB5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5624" y="365125"/>
            <a:ext cx="5210175" cy="5191125"/>
          </a:xfrm>
          <a:prstGeom prst="rect">
            <a:avLst/>
          </a:prstGeom>
        </p:spPr>
      </p:pic>
      <p:sp>
        <p:nvSpPr>
          <p:cNvPr id="6" name="TextBox 5">
            <a:extLst>
              <a:ext uri="{FF2B5EF4-FFF2-40B4-BE49-F238E27FC236}">
                <a16:creationId xmlns:a16="http://schemas.microsoft.com/office/drawing/2014/main" id="{457D6779-936D-475E-A848-7DB502D23092}"/>
              </a:ext>
            </a:extLst>
          </p:cNvPr>
          <p:cNvSpPr txBox="1"/>
          <p:nvPr/>
        </p:nvSpPr>
        <p:spPr>
          <a:xfrm>
            <a:off x="7716644" y="6021659"/>
            <a:ext cx="2377639" cy="369332"/>
          </a:xfrm>
          <a:prstGeom prst="rect">
            <a:avLst/>
          </a:prstGeom>
          <a:noFill/>
        </p:spPr>
        <p:txBody>
          <a:bodyPr wrap="none" rtlCol="0">
            <a:spAutoFit/>
          </a:bodyPr>
          <a:lstStyle/>
          <a:p>
            <a:r>
              <a:rPr lang="en-GB" dirty="0"/>
              <a:t>Corruption as a woman</a:t>
            </a:r>
          </a:p>
        </p:txBody>
      </p:sp>
    </p:spTree>
    <p:extLst>
      <p:ext uri="{BB962C8B-B14F-4D97-AF65-F5344CB8AC3E}">
        <p14:creationId xmlns:p14="http://schemas.microsoft.com/office/powerpoint/2010/main" val="35802980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197" y="165254"/>
            <a:ext cx="4105837" cy="6568252"/>
          </a:xfrm>
        </p:spPr>
        <p:txBody>
          <a:bodyPr>
            <a:normAutofit/>
          </a:bodyPr>
          <a:lstStyle/>
          <a:p>
            <a:pPr marL="0" indent="0">
              <a:buNone/>
            </a:pPr>
            <a:endParaRPr lang="en-GB" dirty="0"/>
          </a:p>
          <a:p>
            <a:r>
              <a:rPr lang="en-GB" sz="3200" dirty="0"/>
              <a:t>From 1760s onwards sexual </a:t>
            </a:r>
            <a:r>
              <a:rPr lang="en-GB" sz="3200" i="1" dirty="0"/>
              <a:t>scandals</a:t>
            </a:r>
            <a:r>
              <a:rPr lang="en-GB" sz="3200" dirty="0"/>
              <a:t> involving political figures and bribery were used to demand changes in the constitution and political order e.g. Mary Clarke and Critiquing the monarchy</a:t>
            </a:r>
          </a:p>
          <a:p>
            <a:endParaRPr lang="en-GB" sz="3200" dirty="0"/>
          </a:p>
        </p:txBody>
      </p:sp>
      <p:pic>
        <p:nvPicPr>
          <p:cNvPr id="31746" name="Picture 2" descr="http://press.princeton.edu/images/k7643.gif"/>
          <p:cNvPicPr>
            <a:picLocks noChangeAspect="1" noChangeArrowheads="1"/>
          </p:cNvPicPr>
          <p:nvPr/>
        </p:nvPicPr>
        <p:blipFill>
          <a:blip r:embed="rId3" cstate="print"/>
          <a:srcRect/>
          <a:stretch>
            <a:fillRect/>
          </a:stretch>
        </p:blipFill>
        <p:spPr bwMode="auto">
          <a:xfrm>
            <a:off x="121186" y="857598"/>
            <a:ext cx="3041286" cy="4612616"/>
          </a:xfrm>
          <a:prstGeom prst="rect">
            <a:avLst/>
          </a:prstGeom>
          <a:noFill/>
        </p:spPr>
      </p:pic>
      <p:pic>
        <p:nvPicPr>
          <p:cNvPr id="20482" name="Picture 2" descr="A figure with the cocked hat of the Duke of York supported on a crosier issuing from a mitre. This mitre rests on a flat surface inscribed 'Magic Circle' and representing the waist of Mrs. Clarke. From this hangs a petticoat, short enough to reveal the Duke's boots, the base of the figure. Round the hem of the petticoat is a broad blue band, representing the Garter ribbon, and inscribed 'HONI SOIT QUI MAL Y PENSE'. From the waist hangs a pocket filled with guineas. Below the title: 'Under this may be found a soothing for every pain, a remedy for every sorrow &amp; a reward for every trouble—here the lover may find bliss—the hero rest &amp; the Church Man as comfortable a repose as can be obtained on earth—here no diplomas are required to substantiate merit—no proofs necessary to be given of Genius Talents or Honor no impediments of Want of Virtue, Character or Reputation, but any one may slip in unperceived (secrecy being Observed) &amp; meet the reward of his laudable ambition provided he can deposite a few Guineas in the pocket appended or lodge a reasonable deposit at Coutt's or Clarke's &amp; C° Gloucester place' [see No. 11222].&#10;23 February 1809&#10;Hand-coloured etching"/>
          <p:cNvPicPr>
            <a:picLocks noChangeAspect="1" noChangeArrowheads="1"/>
          </p:cNvPicPr>
          <p:nvPr/>
        </p:nvPicPr>
        <p:blipFill>
          <a:blip r:embed="rId4" cstate="print"/>
          <a:srcRect/>
          <a:stretch>
            <a:fillRect/>
          </a:stretch>
        </p:blipFill>
        <p:spPr bwMode="auto">
          <a:xfrm>
            <a:off x="7801759" y="248344"/>
            <a:ext cx="4105837" cy="636131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07EDE-932D-43E1-A926-193A417ECA7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227E0B3-CEB7-4A07-9E63-A602C7513559}"/>
              </a:ext>
            </a:extLst>
          </p:cNvPr>
          <p:cNvSpPr>
            <a:spLocks noGrp="1"/>
          </p:cNvSpPr>
          <p:nvPr>
            <p:ph idx="1"/>
          </p:nvPr>
        </p:nvSpPr>
        <p:spPr/>
        <p:txBody>
          <a:bodyPr/>
          <a:lstStyle/>
          <a:p>
            <a:endParaRPr lang="en-GB"/>
          </a:p>
        </p:txBody>
      </p:sp>
      <p:pic>
        <p:nvPicPr>
          <p:cNvPr id="2050" name="Picture 2">
            <a:extLst>
              <a:ext uri="{FF2B5EF4-FFF2-40B4-BE49-F238E27FC236}">
                <a16:creationId xmlns:a16="http://schemas.microsoft.com/office/drawing/2014/main" id="{159762BE-BBA8-46E2-88EF-1406851343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918" y="-1225927"/>
            <a:ext cx="11083158" cy="9309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7206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8C61A-A4D0-45AB-A089-D1AE89EED57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8CAF66F-9C85-4E03-8B7E-AD9E92532E4E}"/>
              </a:ext>
            </a:extLst>
          </p:cNvPr>
          <p:cNvSpPr>
            <a:spLocks noGrp="1"/>
          </p:cNvSpPr>
          <p:nvPr>
            <p:ph idx="1"/>
          </p:nvPr>
        </p:nvSpPr>
        <p:spPr>
          <a:xfrm>
            <a:off x="7173310" y="1825625"/>
            <a:ext cx="4180489" cy="4351338"/>
          </a:xfrm>
        </p:spPr>
        <p:txBody>
          <a:bodyPr>
            <a:normAutofit fontScale="92500" lnSpcReduction="10000"/>
          </a:bodyPr>
          <a:lstStyle/>
          <a:p>
            <a:r>
              <a:rPr lang="en-GB" b="0" i="0" dirty="0">
                <a:solidFill>
                  <a:srgbClr val="000000"/>
                </a:solidFill>
                <a:effectLst/>
                <a:latin typeface="Helvetica Neue"/>
              </a:rPr>
              <a:t>At the head of the bed is pinned up a list: A Colonelcy for Noodle, A </a:t>
            </a:r>
            <a:r>
              <a:rPr lang="en-GB" b="0" i="0" dirty="0" err="1">
                <a:solidFill>
                  <a:srgbClr val="000000"/>
                </a:solidFill>
                <a:effectLst/>
                <a:latin typeface="Helvetica Neue"/>
              </a:rPr>
              <a:t>Bishoprick</a:t>
            </a:r>
            <a:r>
              <a:rPr lang="en-GB" b="0" i="0" dirty="0">
                <a:solidFill>
                  <a:srgbClr val="000000"/>
                </a:solidFill>
                <a:effectLst/>
                <a:latin typeface="Helvetica Neue"/>
              </a:rPr>
              <a:t> for Dr </a:t>
            </a:r>
            <a:r>
              <a:rPr lang="en-GB" b="0" i="0" dirty="0" err="1">
                <a:solidFill>
                  <a:srgbClr val="000000"/>
                </a:solidFill>
                <a:effectLst/>
                <a:latin typeface="Helvetica Neue"/>
              </a:rPr>
              <a:t>O'Dundhead</a:t>
            </a:r>
            <a:r>
              <a:rPr lang="en-GB" b="0" i="0" dirty="0">
                <a:solidFill>
                  <a:srgbClr val="000000"/>
                </a:solidFill>
                <a:effectLst/>
                <a:latin typeface="Helvetica Neue"/>
              </a:rPr>
              <a:t>… Mrs. Clarke says: ‘</a:t>
            </a:r>
            <a:r>
              <a:rPr lang="en-GB" b="0" i="0" dirty="0" err="1">
                <a:solidFill>
                  <a:srgbClr val="000000"/>
                </a:solidFill>
                <a:effectLst/>
                <a:latin typeface="Helvetica Neue"/>
              </a:rPr>
              <a:t>Dont</a:t>
            </a:r>
            <a:r>
              <a:rPr lang="en-GB" b="0" i="0" dirty="0">
                <a:solidFill>
                  <a:srgbClr val="000000"/>
                </a:solidFill>
                <a:effectLst/>
                <a:latin typeface="Helvetica Neue"/>
              </a:rPr>
              <a:t> you come York over me I am Clarke and won't say Amen till you promise me …to attend to the List I have pinned up at the head of the Bed'</a:t>
            </a:r>
            <a:endParaRPr lang="en-GB" dirty="0"/>
          </a:p>
        </p:txBody>
      </p:sp>
      <p:pic>
        <p:nvPicPr>
          <p:cNvPr id="1026" name="Picture 2">
            <a:extLst>
              <a:ext uri="{FF2B5EF4-FFF2-40B4-BE49-F238E27FC236}">
                <a16:creationId xmlns:a16="http://schemas.microsoft.com/office/drawing/2014/main" id="{AE88E047-D87A-4E11-8F80-5F02191831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457" y="-160830"/>
            <a:ext cx="13406747" cy="11261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300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B26D1-0327-4785-B72D-2D2EA37B507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C2368EA-B276-4F85-A968-D2BF7EBA0D18}"/>
              </a:ext>
            </a:extLst>
          </p:cNvPr>
          <p:cNvSpPr>
            <a:spLocks noGrp="1"/>
          </p:cNvSpPr>
          <p:nvPr>
            <p:ph idx="1"/>
          </p:nvPr>
        </p:nvSpPr>
        <p:spPr>
          <a:xfrm>
            <a:off x="838200" y="1825625"/>
            <a:ext cx="6294120" cy="4351338"/>
          </a:xfrm>
        </p:spPr>
        <p:txBody>
          <a:bodyPr/>
          <a:lstStyle/>
          <a:p>
            <a:r>
              <a:rPr lang="en-GB" dirty="0" err="1"/>
              <a:t>dsf</a:t>
            </a:r>
            <a:endParaRPr lang="en-GB" dirty="0"/>
          </a:p>
        </p:txBody>
      </p:sp>
      <p:pic>
        <p:nvPicPr>
          <p:cNvPr id="5" name="Picture 4">
            <a:extLst>
              <a:ext uri="{FF2B5EF4-FFF2-40B4-BE49-F238E27FC236}">
                <a16:creationId xmlns:a16="http://schemas.microsoft.com/office/drawing/2014/main" id="{02919911-D2AA-48B7-B2A5-D867DCEACF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2123"/>
            <a:ext cx="6657109" cy="10988669"/>
          </a:xfrm>
          <a:prstGeom prst="rect">
            <a:avLst/>
          </a:prstGeom>
        </p:spPr>
      </p:pic>
      <p:pic>
        <p:nvPicPr>
          <p:cNvPr id="6" name="Picture 5">
            <a:extLst>
              <a:ext uri="{FF2B5EF4-FFF2-40B4-BE49-F238E27FC236}">
                <a16:creationId xmlns:a16="http://schemas.microsoft.com/office/drawing/2014/main" id="{A8D4D7D2-F53B-4B20-8138-46E5B0E2D8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0453" y="-3036310"/>
            <a:ext cx="5581547" cy="9213273"/>
          </a:xfrm>
          <a:prstGeom prst="rect">
            <a:avLst/>
          </a:prstGeom>
        </p:spPr>
      </p:pic>
      <p:sp>
        <p:nvSpPr>
          <p:cNvPr id="4" name="TextBox 3">
            <a:extLst>
              <a:ext uri="{FF2B5EF4-FFF2-40B4-BE49-F238E27FC236}">
                <a16:creationId xmlns:a16="http://schemas.microsoft.com/office/drawing/2014/main" id="{5B8132E8-77CE-4266-ADF1-B9DE7B3416F8}"/>
              </a:ext>
            </a:extLst>
          </p:cNvPr>
          <p:cNvSpPr txBox="1"/>
          <p:nvPr/>
        </p:nvSpPr>
        <p:spPr>
          <a:xfrm>
            <a:off x="7715800" y="6354879"/>
            <a:ext cx="3434723" cy="369332"/>
          </a:xfrm>
          <a:prstGeom prst="rect">
            <a:avLst/>
          </a:prstGeom>
          <a:noFill/>
        </p:spPr>
        <p:txBody>
          <a:bodyPr wrap="none" rtlCol="0">
            <a:spAutoFit/>
          </a:bodyPr>
          <a:lstStyle/>
          <a:p>
            <a:r>
              <a:rPr lang="en-GB" dirty="0"/>
              <a:t>The Queen Caroline Affair 1819-21</a:t>
            </a:r>
          </a:p>
        </p:txBody>
      </p:sp>
    </p:spTree>
    <p:extLst>
      <p:ext uri="{BB962C8B-B14F-4D97-AF65-F5344CB8AC3E}">
        <p14:creationId xmlns:p14="http://schemas.microsoft.com/office/powerpoint/2010/main" val="3851726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8DB2D-21D5-4099-B579-4175F21065ED}"/>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64FA64A5-BD31-4E39-B932-5DAAC420E2E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8255612" cy="6746488"/>
          </a:xfrm>
        </p:spPr>
      </p:pic>
      <p:pic>
        <p:nvPicPr>
          <p:cNvPr id="7" name="Picture 6">
            <a:extLst>
              <a:ext uri="{FF2B5EF4-FFF2-40B4-BE49-F238E27FC236}">
                <a16:creationId xmlns:a16="http://schemas.microsoft.com/office/drawing/2014/main" id="{04C41F57-6287-4ABD-BD6C-28EE65D60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2301" y="2092987"/>
            <a:ext cx="4724400" cy="545782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4048033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F70B3-F10C-41E0-85D7-0CF325D90AB0}"/>
              </a:ext>
            </a:extLst>
          </p:cNvPr>
          <p:cNvSpPr>
            <a:spLocks noGrp="1"/>
          </p:cNvSpPr>
          <p:nvPr>
            <p:ph type="title"/>
          </p:nvPr>
        </p:nvSpPr>
        <p:spPr/>
        <p:txBody>
          <a:bodyPr/>
          <a:lstStyle/>
          <a:p>
            <a:r>
              <a:rPr lang="en-GB" dirty="0"/>
              <a:t>Elite immorality</a:t>
            </a:r>
          </a:p>
        </p:txBody>
      </p:sp>
      <p:sp>
        <p:nvSpPr>
          <p:cNvPr id="3" name="Content Placeholder 2">
            <a:extLst>
              <a:ext uri="{FF2B5EF4-FFF2-40B4-BE49-F238E27FC236}">
                <a16:creationId xmlns:a16="http://schemas.microsoft.com/office/drawing/2014/main" id="{CFCB9E7C-6330-4874-95AB-A1BAF4AA9814}"/>
              </a:ext>
            </a:extLst>
          </p:cNvPr>
          <p:cNvSpPr>
            <a:spLocks noGrp="1"/>
          </p:cNvSpPr>
          <p:nvPr>
            <p:ph idx="1"/>
          </p:nvPr>
        </p:nvSpPr>
        <p:spPr>
          <a:xfrm>
            <a:off x="452609" y="1739863"/>
            <a:ext cx="5257800" cy="4753012"/>
          </a:xfrm>
        </p:spPr>
        <p:txBody>
          <a:bodyPr>
            <a:normAutofit lnSpcReduction="10000"/>
          </a:bodyPr>
          <a:lstStyle/>
          <a:p>
            <a:r>
              <a:rPr lang="en-GB" dirty="0"/>
              <a:t>Sir Richard Worsley. Army officer and MP; High Sheriff of Hants; </a:t>
            </a:r>
            <a:r>
              <a:rPr lang="en-US" dirty="0"/>
              <a:t>comptroller of the king's household (1779–82), </a:t>
            </a:r>
            <a:endParaRPr lang="en-GB" dirty="0"/>
          </a:p>
          <a:p>
            <a:r>
              <a:rPr lang="en-US" dirty="0"/>
              <a:t>in 1782 </a:t>
            </a:r>
            <a:r>
              <a:rPr lang="en-US" dirty="0" err="1"/>
              <a:t>Worsley</a:t>
            </a:r>
            <a:r>
              <a:rPr lang="en-US" dirty="0"/>
              <a:t> brought a criminal conversation case for £20,000 against one of them, George M Bissett, a Hampshire militia officer who lived near to them. However, the jury decided that </a:t>
            </a:r>
            <a:r>
              <a:rPr lang="en-US" dirty="0" err="1"/>
              <a:t>Worsley</a:t>
            </a:r>
            <a:r>
              <a:rPr lang="en-US" dirty="0"/>
              <a:t> had connived in the adultery and awarded him only one shilling in damages</a:t>
            </a:r>
            <a:endParaRPr lang="en-GB" dirty="0"/>
          </a:p>
        </p:txBody>
      </p:sp>
      <p:pic>
        <p:nvPicPr>
          <p:cNvPr id="6" name="Picture 5">
            <a:extLst>
              <a:ext uri="{FF2B5EF4-FFF2-40B4-BE49-F238E27FC236}">
                <a16:creationId xmlns:a16="http://schemas.microsoft.com/office/drawing/2014/main" id="{5CE6D383-CCEC-4ECD-9428-F8EAED4032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9515" y="1205346"/>
            <a:ext cx="6595473" cy="4836680"/>
          </a:xfrm>
          <a:prstGeom prst="rect">
            <a:avLst/>
          </a:prstGeom>
        </p:spPr>
      </p:pic>
    </p:spTree>
    <p:extLst>
      <p:ext uri="{BB962C8B-B14F-4D97-AF65-F5344CB8AC3E}">
        <p14:creationId xmlns:p14="http://schemas.microsoft.com/office/powerpoint/2010/main" val="510343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9B591-631C-449A-A50E-0D4C82AFFF7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23E7046-1DAA-45DF-8DA8-AC9F9236F646}"/>
              </a:ext>
            </a:extLst>
          </p:cNvPr>
          <p:cNvSpPr>
            <a:spLocks noGrp="1"/>
          </p:cNvSpPr>
          <p:nvPr>
            <p:ph idx="1"/>
          </p:nvPr>
        </p:nvSpPr>
        <p:spPr/>
        <p:txBody>
          <a:bodyPr/>
          <a:lstStyle/>
          <a:p>
            <a:endParaRPr lang="en-GB"/>
          </a:p>
        </p:txBody>
      </p:sp>
      <p:pic>
        <p:nvPicPr>
          <p:cNvPr id="3074" name="Picture 2">
            <a:extLst>
              <a:ext uri="{FF2B5EF4-FFF2-40B4-BE49-F238E27FC236}">
                <a16:creationId xmlns:a16="http://schemas.microsoft.com/office/drawing/2014/main" id="{03E1F82F-6C98-48FD-8E59-05BA0B386B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5" y="-1595274"/>
            <a:ext cx="10344948" cy="8689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639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83AACD0-1671-4612-A612-E9ECAADFB8AD}"/>
              </a:ext>
            </a:extLst>
          </p:cNvPr>
          <p:cNvSpPr>
            <a:spLocks noGrp="1"/>
          </p:cNvSpPr>
          <p:nvPr>
            <p:ph type="title"/>
          </p:nvPr>
        </p:nvSpPr>
        <p:spPr>
          <a:xfrm>
            <a:off x="4643918" y="167647"/>
            <a:ext cx="6709881" cy="1325563"/>
          </a:xfrm>
        </p:spPr>
        <p:txBody>
          <a:bodyPr/>
          <a:lstStyle/>
          <a:p>
            <a:r>
              <a:rPr lang="en-GB" dirty="0"/>
              <a:t>Elite immorality and social critique</a:t>
            </a:r>
          </a:p>
        </p:txBody>
      </p:sp>
      <p:sp>
        <p:nvSpPr>
          <p:cNvPr id="5" name="Content Placeholder 4">
            <a:extLst>
              <a:ext uri="{FF2B5EF4-FFF2-40B4-BE49-F238E27FC236}">
                <a16:creationId xmlns:a16="http://schemas.microsoft.com/office/drawing/2014/main" id="{EF6A6B4A-FAC2-4C48-B5EA-DA3A8D198992}"/>
              </a:ext>
            </a:extLst>
          </p:cNvPr>
          <p:cNvSpPr>
            <a:spLocks noGrp="1"/>
          </p:cNvSpPr>
          <p:nvPr>
            <p:ph idx="1"/>
          </p:nvPr>
        </p:nvSpPr>
        <p:spPr>
          <a:xfrm>
            <a:off x="4213689" y="2202068"/>
            <a:ext cx="3764622" cy="4351338"/>
          </a:xfrm>
        </p:spPr>
        <p:txBody>
          <a:bodyPr>
            <a:normAutofit fontScale="92500" lnSpcReduction="20000"/>
          </a:bodyPr>
          <a:lstStyle/>
          <a:p>
            <a:r>
              <a:rPr lang="en-GB" i="1" dirty="0"/>
              <a:t>Oxford Magazine</a:t>
            </a:r>
            <a:r>
              <a:rPr lang="en-GB" dirty="0"/>
              <a:t>: ‘Do we not see noblemen squandering away large estates, and then patching up their broken fortunes by fatal marriages and venal places at court?’ [1770 p139]</a:t>
            </a:r>
          </a:p>
          <a:p>
            <a:endParaRPr lang="en-GB" dirty="0"/>
          </a:p>
          <a:p>
            <a:r>
              <a:rPr lang="en-GB" dirty="0"/>
              <a:t>Early C19th radical critique of elite as immorally living off the backs of the poor</a:t>
            </a:r>
          </a:p>
        </p:txBody>
      </p:sp>
      <p:pic>
        <p:nvPicPr>
          <p:cNvPr id="2050" name="Picture 2">
            <a:extLst>
              <a:ext uri="{FF2B5EF4-FFF2-40B4-BE49-F238E27FC236}">
                <a16:creationId xmlns:a16="http://schemas.microsoft.com/office/drawing/2014/main" id="{23FE10AF-EA6F-4952-B07C-5FED12027B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3207" y="1690688"/>
            <a:ext cx="3962400" cy="42862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9CBA2CE-D986-4BBE-8391-44BC47F0B408}"/>
              </a:ext>
            </a:extLst>
          </p:cNvPr>
          <p:cNvSpPr txBox="1"/>
          <p:nvPr/>
        </p:nvSpPr>
        <p:spPr>
          <a:xfrm>
            <a:off x="9858744" y="6141470"/>
            <a:ext cx="652743" cy="369332"/>
          </a:xfrm>
          <a:prstGeom prst="rect">
            <a:avLst/>
          </a:prstGeom>
          <a:noFill/>
        </p:spPr>
        <p:txBody>
          <a:bodyPr wrap="none" rtlCol="0">
            <a:spAutoFit/>
          </a:bodyPr>
          <a:lstStyle/>
          <a:p>
            <a:r>
              <a:rPr lang="en-GB" dirty="0"/>
              <a:t>1835</a:t>
            </a:r>
          </a:p>
        </p:txBody>
      </p:sp>
      <p:pic>
        <p:nvPicPr>
          <p:cNvPr id="2054" name="Picture 6">
            <a:extLst>
              <a:ext uri="{FF2B5EF4-FFF2-40B4-BE49-F238E27FC236}">
                <a16:creationId xmlns:a16="http://schemas.microsoft.com/office/drawing/2014/main" id="{DB79D201-D4C9-41DD-96FC-D52BD66ED5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0421" y="780837"/>
            <a:ext cx="10137168" cy="572996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08D2496-F6E9-47B7-8F7A-5131D4FA7F10}"/>
              </a:ext>
            </a:extLst>
          </p:cNvPr>
          <p:cNvSpPr txBox="1"/>
          <p:nvPr/>
        </p:nvSpPr>
        <p:spPr>
          <a:xfrm>
            <a:off x="1787703" y="6596009"/>
            <a:ext cx="652743" cy="369332"/>
          </a:xfrm>
          <a:prstGeom prst="rect">
            <a:avLst/>
          </a:prstGeom>
          <a:noFill/>
        </p:spPr>
        <p:txBody>
          <a:bodyPr wrap="none" rtlCol="0">
            <a:spAutoFit/>
          </a:bodyPr>
          <a:lstStyle/>
          <a:p>
            <a:r>
              <a:rPr lang="en-GB" dirty="0"/>
              <a:t>1819</a:t>
            </a:r>
          </a:p>
        </p:txBody>
      </p:sp>
    </p:spTree>
    <p:extLst>
      <p:ext uri="{BB962C8B-B14F-4D97-AF65-F5344CB8AC3E}">
        <p14:creationId xmlns:p14="http://schemas.microsoft.com/office/powerpoint/2010/main" val="26577913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A85397D-4C22-4D92-961E-B46CB7C5FDB8}"/>
              </a:ext>
            </a:extLst>
          </p:cNvPr>
          <p:cNvSpPr>
            <a:spLocks noGrp="1"/>
          </p:cNvSpPr>
          <p:nvPr>
            <p:ph type="title"/>
          </p:nvPr>
        </p:nvSpPr>
        <p:spPr>
          <a:xfrm>
            <a:off x="451784" y="393564"/>
            <a:ext cx="5894152" cy="1325563"/>
          </a:xfrm>
        </p:spPr>
        <p:txBody>
          <a:bodyPr/>
          <a:lstStyle/>
          <a:p>
            <a:r>
              <a:rPr lang="en-GB" dirty="0"/>
              <a:t>Greed – bodily and fiscal; critiquing the monarchy</a:t>
            </a:r>
          </a:p>
        </p:txBody>
      </p:sp>
      <p:sp>
        <p:nvSpPr>
          <p:cNvPr id="6" name="Content Placeholder 5">
            <a:extLst>
              <a:ext uri="{FF2B5EF4-FFF2-40B4-BE49-F238E27FC236}">
                <a16:creationId xmlns:a16="http://schemas.microsoft.com/office/drawing/2014/main" id="{274F2E1F-F9C4-4E7E-BDC0-AE2F9CBF0574}"/>
              </a:ext>
            </a:extLst>
          </p:cNvPr>
          <p:cNvSpPr>
            <a:spLocks noGrp="1"/>
          </p:cNvSpPr>
          <p:nvPr>
            <p:ph idx="1"/>
          </p:nvPr>
        </p:nvSpPr>
        <p:spPr>
          <a:xfrm>
            <a:off x="838200" y="1825625"/>
            <a:ext cx="5507736" cy="4351338"/>
          </a:xfrm>
        </p:spPr>
        <p:txBody>
          <a:bodyPr/>
          <a:lstStyle/>
          <a:p>
            <a:endParaRPr lang="en-GB" dirty="0"/>
          </a:p>
        </p:txBody>
      </p:sp>
      <p:pic>
        <p:nvPicPr>
          <p:cNvPr id="8" name="Picture 7">
            <a:extLst>
              <a:ext uri="{FF2B5EF4-FFF2-40B4-BE49-F238E27FC236}">
                <a16:creationId xmlns:a16="http://schemas.microsoft.com/office/drawing/2014/main" id="{94CF2D7F-F4AF-41C2-8FDF-715425F120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352" y="0"/>
            <a:ext cx="5683425" cy="6858000"/>
          </a:xfrm>
          <a:prstGeom prst="rect">
            <a:avLst/>
          </a:prstGeom>
        </p:spPr>
      </p:pic>
      <p:pic>
        <p:nvPicPr>
          <p:cNvPr id="10" name="Picture 9">
            <a:extLst>
              <a:ext uri="{FF2B5EF4-FFF2-40B4-BE49-F238E27FC236}">
                <a16:creationId xmlns:a16="http://schemas.microsoft.com/office/drawing/2014/main" id="{FF8A110D-0EE7-4540-90F4-0F19A49382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1067" y="1719127"/>
            <a:ext cx="3974768" cy="5002908"/>
          </a:xfrm>
          <a:prstGeom prst="rect">
            <a:avLst/>
          </a:prstGeom>
        </p:spPr>
      </p:pic>
    </p:spTree>
    <p:extLst>
      <p:ext uri="{BB962C8B-B14F-4D97-AF65-F5344CB8AC3E}">
        <p14:creationId xmlns:p14="http://schemas.microsoft.com/office/powerpoint/2010/main" val="785121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8008" y="274638"/>
            <a:ext cx="4042792" cy="1143000"/>
          </a:xfrm>
        </p:spPr>
        <p:txBody>
          <a:bodyPr/>
          <a:lstStyle/>
          <a:p>
            <a:r>
              <a:rPr lang="en-GB" dirty="0"/>
              <a:t>Conclusion</a:t>
            </a:r>
          </a:p>
        </p:txBody>
      </p:sp>
      <p:sp>
        <p:nvSpPr>
          <p:cNvPr id="3" name="Content Placeholder 2"/>
          <p:cNvSpPr>
            <a:spLocks noGrp="1"/>
          </p:cNvSpPr>
          <p:nvPr>
            <p:ph idx="1"/>
          </p:nvPr>
        </p:nvSpPr>
        <p:spPr>
          <a:xfrm>
            <a:off x="1009650" y="395139"/>
            <a:ext cx="4067944" cy="6264696"/>
          </a:xfrm>
        </p:spPr>
        <p:txBody>
          <a:bodyPr>
            <a:normAutofit/>
          </a:bodyPr>
          <a:lstStyle/>
          <a:p>
            <a:r>
              <a:rPr lang="en-GB" dirty="0"/>
              <a:t>The study of political and economic corruption is also the study of vices associated with inner moral corruption and bodily appetites</a:t>
            </a:r>
          </a:p>
          <a:p>
            <a:r>
              <a:rPr lang="en-GB" dirty="0"/>
              <a:t>This blurring of private and public was sustained throughout the period up to C19th reform</a:t>
            </a:r>
          </a:p>
          <a:p>
            <a:r>
              <a:rPr lang="en-GB" dirty="0"/>
              <a:t>But a more ‘systematic’ view of corruption (which placed less stress on immorality) also gained sway</a:t>
            </a:r>
          </a:p>
        </p:txBody>
      </p:sp>
      <p:pic>
        <p:nvPicPr>
          <p:cNvPr id="5" name="Picture 4" descr="AN00140528_001_l.jpg"/>
          <p:cNvPicPr>
            <a:picLocks noChangeAspect="1"/>
          </p:cNvPicPr>
          <p:nvPr/>
        </p:nvPicPr>
        <p:blipFill>
          <a:blip r:embed="rId3" cstate="print"/>
          <a:stretch>
            <a:fillRect/>
          </a:stretch>
        </p:blipFill>
        <p:spPr>
          <a:xfrm>
            <a:off x="5321411" y="1417638"/>
            <a:ext cx="6594364" cy="476552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472595" y="842542"/>
            <a:ext cx="2719405" cy="5172916"/>
          </a:xfrm>
        </p:spPr>
        <p:txBody>
          <a:bodyPr>
            <a:normAutofit/>
          </a:bodyPr>
          <a:lstStyle/>
          <a:p>
            <a:pPr eaLnBrk="1" hangingPunct="1"/>
            <a:r>
              <a:rPr lang="en-GB" sz="2800" i="1" dirty="0"/>
              <a:t>Idol Worship </a:t>
            </a:r>
            <a:r>
              <a:rPr lang="en-GB" sz="2800" dirty="0"/>
              <a:t>(1740)</a:t>
            </a:r>
            <a:br>
              <a:rPr lang="en-GB" sz="2800" dirty="0"/>
            </a:br>
            <a:br>
              <a:rPr lang="en-GB" sz="2800" dirty="0"/>
            </a:br>
            <a:r>
              <a:rPr lang="en-GB" sz="2800" dirty="0"/>
              <a:t>"Wealth", "Pride", "Vanity", "Folly", "Luxury", "Want", "Dependence", "Servility", "Venality", "Corruption" and "Prostitution"</a:t>
            </a:r>
          </a:p>
        </p:txBody>
      </p:sp>
      <p:pic>
        <p:nvPicPr>
          <p:cNvPr id="6147" name="Content Placeholder 3" descr="walpole.jpg"/>
          <p:cNvPicPr>
            <a:picLocks noGrp="1" noChangeAspect="1"/>
          </p:cNvPicPr>
          <p:nvPr>
            <p:ph idx="1"/>
          </p:nvPr>
        </p:nvPicPr>
        <p:blipFill>
          <a:blip r:embed="rId3" cstate="print"/>
          <a:srcRect/>
          <a:stretch>
            <a:fillRect/>
          </a:stretch>
        </p:blipFill>
        <p:spPr>
          <a:xfrm>
            <a:off x="2819400" y="-2265363"/>
            <a:ext cx="6553200" cy="9393238"/>
          </a:xfrm>
        </p:spPr>
      </p:pic>
      <p:sp>
        <p:nvSpPr>
          <p:cNvPr id="5" name="TextBox 4">
            <a:extLst>
              <a:ext uri="{FF2B5EF4-FFF2-40B4-BE49-F238E27FC236}">
                <a16:creationId xmlns:a16="http://schemas.microsoft.com/office/drawing/2014/main" id="{0D1B3579-3F4F-44D7-A313-4566DC878A95}"/>
              </a:ext>
            </a:extLst>
          </p:cNvPr>
          <p:cNvSpPr txBox="1"/>
          <p:nvPr/>
        </p:nvSpPr>
        <p:spPr>
          <a:xfrm>
            <a:off x="223855" y="533311"/>
            <a:ext cx="2495550" cy="4893647"/>
          </a:xfrm>
          <a:prstGeom prst="rect">
            <a:avLst/>
          </a:prstGeom>
          <a:noFill/>
        </p:spPr>
        <p:txBody>
          <a:bodyPr wrap="square">
            <a:spAutoFit/>
          </a:bodyPr>
          <a:lstStyle/>
          <a:p>
            <a:r>
              <a:rPr lang="en-GB" sz="2400" dirty="0"/>
              <a:t>The language describing political and religious error was often sexualised: men were ‘seduced’ or ‘debauched’ from their principles, or ‘lusted’ after power. Metaphors breached boundaries.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28625" y="514080"/>
            <a:ext cx="7459452" cy="6290404"/>
          </a:xfrm>
        </p:spPr>
        <p:txBody>
          <a:bodyPr>
            <a:normAutofit fontScale="92500" lnSpcReduction="10000"/>
          </a:bodyPr>
          <a:lstStyle/>
          <a:p>
            <a:endParaRPr lang="en-GB" dirty="0"/>
          </a:p>
          <a:p>
            <a:r>
              <a:rPr lang="en-GB" dirty="0"/>
              <a:t>So, linking sexual scandal and political and economic corruption was commonplace across the early modern period</a:t>
            </a:r>
          </a:p>
          <a:p>
            <a:r>
              <a:rPr lang="en-GB" dirty="0"/>
              <a:t>Sexual scandal drew public into politics and collapsed the boundary between public and private</a:t>
            </a:r>
          </a:p>
          <a:p>
            <a:pPr marL="457200" lvl="1" indent="0">
              <a:buNone/>
            </a:pPr>
            <a:endParaRPr lang="en-GB" sz="3200" dirty="0"/>
          </a:p>
          <a:p>
            <a:pPr lvl="1"/>
            <a:r>
              <a:rPr lang="en-GB" dirty="0"/>
              <a:t>letter to </a:t>
            </a:r>
            <a:r>
              <a:rPr lang="en-GB" i="1" dirty="0"/>
              <a:t>Public Advertiser </a:t>
            </a:r>
            <a:r>
              <a:rPr lang="en-GB" dirty="0"/>
              <a:t>13 June 1765 ‘I have ever been of opinion that a fair moral character was necessary toward forming a good minister of state, as it is highly improbable that those who are vicious in their private lives, should be virtuous in their public. And that there is no doubt that the people have as just a right and as much reason to enquire into and be informed of the private virtues and vices of those who are entrusted with the care of their liberties and properties, as any gentleman hath, to require a character of a steward who is to manage his estates; that we know by history and we feel by daily experience, how much private passions influence public actions’.</a:t>
            </a:r>
            <a:endParaRPr lang="en-GB" sz="3200" dirty="0"/>
          </a:p>
        </p:txBody>
      </p:sp>
      <p:pic>
        <p:nvPicPr>
          <p:cNvPr id="3" name="Picture 2">
            <a:extLst>
              <a:ext uri="{FF2B5EF4-FFF2-40B4-BE49-F238E27FC236}">
                <a16:creationId xmlns:a16="http://schemas.microsoft.com/office/drawing/2014/main" id="{53992DAE-0BB2-4366-88A8-6907418E66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400" y="638175"/>
            <a:ext cx="3891661" cy="587112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75081" y="2753586"/>
            <a:ext cx="2171700" cy="1143000"/>
          </a:xfrm>
        </p:spPr>
        <p:txBody>
          <a:bodyPr rtlCol="0">
            <a:normAutofit fontScale="90000"/>
          </a:bodyPr>
          <a:lstStyle/>
          <a:p>
            <a:pPr>
              <a:defRPr/>
            </a:pPr>
            <a:br>
              <a:rPr lang="en-GB" sz="2400" dirty="0"/>
            </a:br>
            <a:r>
              <a:rPr lang="en-GB" sz="2400" dirty="0"/>
              <a:t>The </a:t>
            </a:r>
            <a:r>
              <a:rPr lang="en-GB" sz="2400" b="1" dirty="0"/>
              <a:t>body politic </a:t>
            </a:r>
            <a:r>
              <a:rPr lang="en-GB" sz="2400" dirty="0"/>
              <a:t>– His right ribs are 'Duplicity', 'Drunkenness', 'Whoredom', 'Gambling', 'Envy', 'Inconsistency', '</a:t>
            </a:r>
            <a:r>
              <a:rPr lang="en-GB" sz="2400" dirty="0" err="1"/>
              <a:t>Prophaness</a:t>
            </a:r>
            <a:r>
              <a:rPr lang="en-GB" sz="2400" dirty="0"/>
              <a:t>'; </a:t>
            </a:r>
            <a:br>
              <a:rPr lang="en-GB" sz="2400" dirty="0"/>
            </a:br>
            <a:r>
              <a:rPr lang="en-GB" sz="2400" dirty="0"/>
              <a:t>His left ribs: 'Enmity', 'Cruelty', 'Madness', 'Distress', 'Treachery', 'Ingratitude', 'Despair'.</a:t>
            </a:r>
          </a:p>
        </p:txBody>
      </p:sp>
      <p:pic>
        <p:nvPicPr>
          <p:cNvPr id="5123" name="Content Placeholder 3" descr="AN00148856_001_l.jpg"/>
          <p:cNvPicPr>
            <a:picLocks noGrp="1" noChangeAspect="1"/>
          </p:cNvPicPr>
          <p:nvPr>
            <p:ph idx="1"/>
          </p:nvPr>
        </p:nvPicPr>
        <p:blipFill>
          <a:blip r:embed="rId3" cstate="print"/>
          <a:srcRect/>
          <a:stretch>
            <a:fillRect/>
          </a:stretch>
        </p:blipFill>
        <p:spPr>
          <a:xfrm>
            <a:off x="3825349" y="0"/>
            <a:ext cx="4895850" cy="6907213"/>
          </a:xfrm>
        </p:spPr>
      </p:pic>
      <p:sp>
        <p:nvSpPr>
          <p:cNvPr id="5124" name="TextBox 4"/>
          <p:cNvSpPr txBox="1">
            <a:spLocks noChangeArrowheads="1"/>
          </p:cNvSpPr>
          <p:nvPr/>
        </p:nvSpPr>
        <p:spPr bwMode="auto">
          <a:xfrm>
            <a:off x="1083326" y="479205"/>
            <a:ext cx="1908175" cy="3539430"/>
          </a:xfrm>
          <a:prstGeom prst="rect">
            <a:avLst/>
          </a:prstGeom>
          <a:noFill/>
          <a:ln w="9525">
            <a:noFill/>
            <a:miter lim="800000"/>
            <a:headEnd/>
            <a:tailEnd/>
          </a:ln>
        </p:spPr>
        <p:txBody>
          <a:bodyPr>
            <a:spAutoFit/>
          </a:bodyPr>
          <a:lstStyle/>
          <a:p>
            <a:endParaRPr lang="en-GB" sz="2800" dirty="0"/>
          </a:p>
          <a:p>
            <a:r>
              <a:rPr lang="en-GB" sz="2800" dirty="0"/>
              <a:t>Corruption was the result of personal vices as much as a system</a:t>
            </a:r>
          </a:p>
        </p:txBody>
      </p:sp>
      <p:sp>
        <p:nvSpPr>
          <p:cNvPr id="5125" name="TextBox 5"/>
          <p:cNvSpPr txBox="1">
            <a:spLocks noChangeArrowheads="1"/>
          </p:cNvSpPr>
          <p:nvPr/>
        </p:nvSpPr>
        <p:spPr bwMode="auto">
          <a:xfrm>
            <a:off x="1524000" y="5732464"/>
            <a:ext cx="1877822" cy="646331"/>
          </a:xfrm>
          <a:prstGeom prst="rect">
            <a:avLst/>
          </a:prstGeom>
          <a:noFill/>
          <a:ln w="9525">
            <a:noFill/>
            <a:miter lim="800000"/>
            <a:headEnd/>
            <a:tailEnd/>
          </a:ln>
        </p:spPr>
        <p:txBody>
          <a:bodyPr wrap="none">
            <a:spAutoFit/>
          </a:bodyPr>
          <a:lstStyle/>
          <a:p>
            <a:pPr algn="ctr"/>
            <a:r>
              <a:rPr lang="en-GB" dirty="0"/>
              <a:t>Charles James Fox</a:t>
            </a:r>
          </a:p>
          <a:p>
            <a:pPr algn="ctr"/>
            <a:r>
              <a:rPr lang="en-GB" dirty="0"/>
              <a:t>1793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188640"/>
            <a:ext cx="8229600" cy="792088"/>
          </a:xfrm>
        </p:spPr>
        <p:txBody>
          <a:bodyPr>
            <a:normAutofit fontScale="90000"/>
          </a:bodyPr>
          <a:lstStyle/>
          <a:p>
            <a:r>
              <a:rPr lang="en-GB" dirty="0"/>
              <a:t>Networks of intertwined sins/vices – often depicted as female</a:t>
            </a:r>
          </a:p>
        </p:txBody>
      </p:sp>
      <p:pic>
        <p:nvPicPr>
          <p:cNvPr id="6" name="Content Placeholder 5" descr="AN00194277_001_l.jpg"/>
          <p:cNvPicPr>
            <a:picLocks noGrp="1" noChangeAspect="1"/>
          </p:cNvPicPr>
          <p:nvPr>
            <p:ph sz="half" idx="1"/>
          </p:nvPr>
        </p:nvPicPr>
        <p:blipFill>
          <a:blip r:embed="rId3" cstate="print"/>
          <a:stretch>
            <a:fillRect/>
          </a:stretch>
        </p:blipFill>
        <p:spPr>
          <a:xfrm>
            <a:off x="999465" y="1268760"/>
            <a:ext cx="3161712" cy="4608512"/>
          </a:xfrm>
        </p:spPr>
      </p:pic>
      <p:pic>
        <p:nvPicPr>
          <p:cNvPr id="7" name="Content Placeholder 6" descr="AN00194240_001_l.jpg"/>
          <p:cNvPicPr>
            <a:picLocks noGrp="1" noChangeAspect="1"/>
          </p:cNvPicPr>
          <p:nvPr>
            <p:ph sz="half" idx="2"/>
          </p:nvPr>
        </p:nvPicPr>
        <p:blipFill>
          <a:blip r:embed="rId4" cstate="print"/>
          <a:stretch>
            <a:fillRect/>
          </a:stretch>
        </p:blipFill>
        <p:spPr>
          <a:xfrm>
            <a:off x="4511825" y="1988841"/>
            <a:ext cx="3208343" cy="4669979"/>
          </a:xfrm>
        </p:spPr>
      </p:pic>
      <p:pic>
        <p:nvPicPr>
          <p:cNvPr id="8" name="Picture 7" descr="AN00194254_001_l.jpg"/>
          <p:cNvPicPr>
            <a:picLocks noChangeAspect="1"/>
          </p:cNvPicPr>
          <p:nvPr/>
        </p:nvPicPr>
        <p:blipFill>
          <a:blip r:embed="rId5" cstate="print"/>
          <a:stretch>
            <a:fillRect/>
          </a:stretch>
        </p:blipFill>
        <p:spPr>
          <a:xfrm>
            <a:off x="8217768" y="1131131"/>
            <a:ext cx="3176456" cy="4653136"/>
          </a:xfrm>
          <a:prstGeom prst="rect">
            <a:avLst/>
          </a:prstGeom>
        </p:spPr>
      </p:pic>
      <p:sp>
        <p:nvSpPr>
          <p:cNvPr id="9" name="TextBox 8"/>
          <p:cNvSpPr txBox="1"/>
          <p:nvPr/>
        </p:nvSpPr>
        <p:spPr>
          <a:xfrm>
            <a:off x="2351584" y="6165304"/>
            <a:ext cx="1340432" cy="369332"/>
          </a:xfrm>
          <a:prstGeom prst="rect">
            <a:avLst/>
          </a:prstGeom>
          <a:noFill/>
        </p:spPr>
        <p:txBody>
          <a:bodyPr wrap="none" rtlCol="0">
            <a:spAutoFit/>
          </a:bodyPr>
          <a:lstStyle/>
          <a:p>
            <a:r>
              <a:rPr lang="en-GB" dirty="0" err="1"/>
              <a:t>Luxuria</a:t>
            </a:r>
            <a:r>
              <a:rPr lang="en-GB" dirty="0"/>
              <a:t>/Lust</a:t>
            </a:r>
          </a:p>
        </p:txBody>
      </p:sp>
      <p:sp>
        <p:nvSpPr>
          <p:cNvPr id="10" name="TextBox 9"/>
          <p:cNvSpPr txBox="1"/>
          <p:nvPr/>
        </p:nvSpPr>
        <p:spPr>
          <a:xfrm>
            <a:off x="5015881" y="1412776"/>
            <a:ext cx="2241639" cy="369332"/>
          </a:xfrm>
          <a:prstGeom prst="rect">
            <a:avLst/>
          </a:prstGeom>
          <a:noFill/>
        </p:spPr>
        <p:txBody>
          <a:bodyPr wrap="none" rtlCol="0">
            <a:spAutoFit/>
          </a:bodyPr>
          <a:lstStyle/>
          <a:p>
            <a:r>
              <a:rPr lang="en-GB" dirty="0" err="1"/>
              <a:t>Avaritia</a:t>
            </a:r>
            <a:r>
              <a:rPr lang="en-GB" dirty="0"/>
              <a:t>/covetousness</a:t>
            </a:r>
          </a:p>
        </p:txBody>
      </p:sp>
      <p:sp>
        <p:nvSpPr>
          <p:cNvPr id="11" name="TextBox 10"/>
          <p:cNvSpPr txBox="1"/>
          <p:nvPr/>
        </p:nvSpPr>
        <p:spPr>
          <a:xfrm>
            <a:off x="8400257" y="5934670"/>
            <a:ext cx="1629677" cy="923330"/>
          </a:xfrm>
          <a:prstGeom prst="rect">
            <a:avLst/>
          </a:prstGeom>
          <a:noFill/>
        </p:spPr>
        <p:txBody>
          <a:bodyPr wrap="none" rtlCol="0">
            <a:spAutoFit/>
          </a:bodyPr>
          <a:lstStyle/>
          <a:p>
            <a:r>
              <a:rPr lang="en-GB" dirty="0"/>
              <a:t>Gluttony</a:t>
            </a:r>
          </a:p>
          <a:p>
            <a:r>
              <a:rPr lang="en-GB" dirty="0"/>
              <a:t>Envy and pride </a:t>
            </a:r>
          </a:p>
          <a:p>
            <a:r>
              <a:rPr lang="en-GB" dirty="0"/>
              <a:t>1625-1635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2788" y="179865"/>
            <a:ext cx="10515600" cy="1325563"/>
          </a:xfrm>
        </p:spPr>
        <p:txBody>
          <a:bodyPr/>
          <a:lstStyle/>
          <a:p>
            <a:r>
              <a:rPr lang="en-GB" dirty="0"/>
              <a:t>Anti-popery</a:t>
            </a:r>
          </a:p>
        </p:txBody>
      </p:sp>
      <p:pic>
        <p:nvPicPr>
          <p:cNvPr id="4" name="Content Placeholder 3" descr="whore of bablyon.jpg"/>
          <p:cNvPicPr>
            <a:picLocks noGrp="1" noChangeAspect="1"/>
          </p:cNvPicPr>
          <p:nvPr>
            <p:ph idx="1"/>
          </p:nvPr>
        </p:nvPicPr>
        <p:blipFill>
          <a:blip r:embed="rId3" cstate="print"/>
          <a:stretch>
            <a:fillRect/>
          </a:stretch>
        </p:blipFill>
        <p:spPr>
          <a:xfrm>
            <a:off x="1189822" y="1384243"/>
            <a:ext cx="4384120" cy="5434858"/>
          </a:xfrm>
        </p:spPr>
      </p:pic>
      <p:sp>
        <p:nvSpPr>
          <p:cNvPr id="5" name="Rectangle 4"/>
          <p:cNvSpPr/>
          <p:nvPr/>
        </p:nvSpPr>
        <p:spPr>
          <a:xfrm>
            <a:off x="6618060" y="404336"/>
            <a:ext cx="4465989" cy="3477875"/>
          </a:xfrm>
          <a:prstGeom prst="rect">
            <a:avLst/>
          </a:prstGeom>
        </p:spPr>
        <p:txBody>
          <a:bodyPr wrap="square">
            <a:spAutoFit/>
          </a:bodyPr>
          <a:lstStyle/>
          <a:p>
            <a:r>
              <a:rPr lang="en-GB" sz="2000" i="1" dirty="0"/>
              <a:t>Revelation 17-18: </a:t>
            </a:r>
          </a:p>
          <a:p>
            <a:r>
              <a:rPr lang="en-GB" sz="2000" i="1" dirty="0"/>
              <a:t>I saw a woman sit upon a scarlet coloured beast, full of names of blasphemy, having seven heads and ten horns.</a:t>
            </a:r>
          </a:p>
          <a:p>
            <a:r>
              <a:rPr lang="en-GB" sz="2000" i="1" dirty="0"/>
              <a:t>And the woman was arrayed in purple and scarlet colour, and decked with gold and precious stones and pearls, having a golden cup in her hand full of abominations and filthiness of her fornication</a:t>
            </a:r>
          </a:p>
        </p:txBody>
      </p:sp>
      <p:sp>
        <p:nvSpPr>
          <p:cNvPr id="6" name="TextBox 5"/>
          <p:cNvSpPr txBox="1"/>
          <p:nvPr/>
        </p:nvSpPr>
        <p:spPr>
          <a:xfrm>
            <a:off x="6810173" y="4106682"/>
            <a:ext cx="3766019" cy="2554545"/>
          </a:xfrm>
          <a:prstGeom prst="rect">
            <a:avLst/>
          </a:prstGeom>
          <a:noFill/>
        </p:spPr>
        <p:txBody>
          <a:bodyPr wrap="square" rtlCol="0">
            <a:spAutoFit/>
          </a:bodyPr>
          <a:lstStyle/>
          <a:p>
            <a:r>
              <a:rPr lang="en-GB" sz="2000" dirty="0"/>
              <a:t>Anxieties about popery expressed in terms of the Whore of Babylon who links popery, monstrosity, lust and opulence. </a:t>
            </a:r>
          </a:p>
          <a:p>
            <a:r>
              <a:rPr lang="en-GB" sz="2000" dirty="0"/>
              <a:t>But also that anti-popery’s stress on the whore shaped the construction of female identity (Frances Dolan)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A7FC4-3531-4C82-83FB-2499230B844D}"/>
              </a:ext>
            </a:extLst>
          </p:cNvPr>
          <p:cNvSpPr>
            <a:spLocks noGrp="1"/>
          </p:cNvSpPr>
          <p:nvPr>
            <p:ph type="title"/>
          </p:nvPr>
        </p:nvSpPr>
        <p:spPr>
          <a:xfrm>
            <a:off x="6096000" y="182562"/>
            <a:ext cx="5519928" cy="1325563"/>
          </a:xfrm>
        </p:spPr>
        <p:txBody>
          <a:bodyPr/>
          <a:lstStyle/>
          <a:p>
            <a:r>
              <a:rPr lang="en-GB" dirty="0"/>
              <a:t>Luxury as effeminacy</a:t>
            </a:r>
          </a:p>
        </p:txBody>
      </p:sp>
      <p:pic>
        <p:nvPicPr>
          <p:cNvPr id="35843" name="Picture 3" descr="AN00148038_001_l">
            <a:extLst>
              <a:ext uri="{FF2B5EF4-FFF2-40B4-BE49-F238E27FC236}">
                <a16:creationId xmlns:a16="http://schemas.microsoft.com/office/drawing/2014/main" id="{5630EC21-ED53-4B59-B3CD-37A2366B895A}"/>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a:xfrm>
            <a:off x="676458" y="182562"/>
            <a:ext cx="4646619" cy="6492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Content Placeholder 2">
            <a:extLst>
              <a:ext uri="{FF2B5EF4-FFF2-40B4-BE49-F238E27FC236}">
                <a16:creationId xmlns:a16="http://schemas.microsoft.com/office/drawing/2014/main" id="{3A2374EE-1B26-4388-833E-963ECF3DF887}"/>
              </a:ext>
            </a:extLst>
          </p:cNvPr>
          <p:cNvSpPr>
            <a:spLocks noGrp="1"/>
          </p:cNvSpPr>
          <p:nvPr>
            <p:ph sz="half" idx="2"/>
          </p:nvPr>
        </p:nvSpPr>
        <p:spPr>
          <a:xfrm>
            <a:off x="5710279" y="1763267"/>
            <a:ext cx="2653135" cy="4351338"/>
          </a:xfrm>
        </p:spPr>
        <p:txBody>
          <a:bodyPr/>
          <a:lstStyle/>
          <a:p>
            <a:r>
              <a:rPr lang="en-GB" dirty="0"/>
              <a:t>Classical republicanism – need for reliance on militia and martial virtue</a:t>
            </a:r>
          </a:p>
          <a:p>
            <a:r>
              <a:rPr lang="en-GB" dirty="0"/>
              <a:t>Fop, dandy and macaroni - effeminate</a:t>
            </a:r>
          </a:p>
        </p:txBody>
      </p:sp>
      <p:pic>
        <p:nvPicPr>
          <p:cNvPr id="5" name="Picture 4">
            <a:extLst>
              <a:ext uri="{FF2B5EF4-FFF2-40B4-BE49-F238E27FC236}">
                <a16:creationId xmlns:a16="http://schemas.microsoft.com/office/drawing/2014/main" id="{8BD57C2F-C33D-40D3-8257-7D1F2F5F9B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7118" y="1690688"/>
            <a:ext cx="3724882" cy="472811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3" descr="dandy fainting">
            <a:extLst>
              <a:ext uri="{FF2B5EF4-FFF2-40B4-BE49-F238E27FC236}">
                <a16:creationId xmlns:a16="http://schemas.microsoft.com/office/drawing/2014/main" id="{A2B1600D-5BF0-49B0-BB56-34950A122A12}"/>
              </a:ext>
            </a:extLst>
          </p:cNvPr>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588009" y="0"/>
            <a:ext cx="9324975" cy="6638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476</TotalTime>
  <Words>1772</Words>
  <Application>Microsoft Office PowerPoint</Application>
  <PresentationFormat>Widescreen</PresentationFormat>
  <Paragraphs>113</Paragraphs>
  <Slides>29</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Helvetica Neue</vt:lpstr>
      <vt:lpstr>Office Theme</vt:lpstr>
      <vt:lpstr>PowerPoint Presentation</vt:lpstr>
      <vt:lpstr>Lecture outline</vt:lpstr>
      <vt:lpstr>Idol Worship (1740)  "Wealth", "Pride", "Vanity", "Folly", "Luxury", "Want", "Dependence", "Servility", "Venality", "Corruption" and "Prostitution"</vt:lpstr>
      <vt:lpstr>PowerPoint Presentation</vt:lpstr>
      <vt:lpstr> The body politic – His right ribs are 'Duplicity', 'Drunkenness', 'Whoredom', 'Gambling', 'Envy', 'Inconsistency', 'Prophaness';  His left ribs: 'Enmity', 'Cruelty', 'Madness', 'Distress', 'Treachery', 'Ingratitude', 'Despair'.</vt:lpstr>
      <vt:lpstr>Networks of intertwined sins/vices – often depicted as female</vt:lpstr>
      <vt:lpstr>Anti-popery</vt:lpstr>
      <vt:lpstr>Luxury as effeminacy</vt:lpstr>
      <vt:lpstr>PowerPoint Presentation</vt:lpstr>
      <vt:lpstr>PowerPoint Presentation</vt:lpstr>
      <vt:lpstr>PowerPoint Presentation</vt:lpstr>
      <vt:lpstr>Moral reform</vt:lpstr>
      <vt:lpstr>Moral reformers vulnerable to criticism</vt:lpstr>
      <vt:lpstr>The Politics of Sexualised Corruption: Anti-court</vt:lpstr>
      <vt:lpstr>Women’s role in corruption</vt:lpstr>
      <vt:lpstr>PowerPoint Presentation</vt:lpstr>
      <vt:lpstr>PowerPoint Presentation</vt:lpstr>
      <vt:lpstr>Tensions in New York and Lord Cornbury</vt:lpstr>
      <vt:lpstr>Female influence and corrupt electioneering</vt:lpstr>
      <vt:lpstr>PowerPoint Presentation</vt:lpstr>
      <vt:lpstr>PowerPoint Presentation</vt:lpstr>
      <vt:lpstr>PowerPoint Presentation</vt:lpstr>
      <vt:lpstr>PowerPoint Presentation</vt:lpstr>
      <vt:lpstr>PowerPoint Presentation</vt:lpstr>
      <vt:lpstr>Elite immorality</vt:lpstr>
      <vt:lpstr>PowerPoint Presentation</vt:lpstr>
      <vt:lpstr>Elite immorality and social critique</vt:lpstr>
      <vt:lpstr>Greed – bodily and fiscal; critiquing the monarchy</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 and gender</dc:title>
  <dc:creator>Knights, Mark</dc:creator>
  <cp:lastModifiedBy>Knights, Mark</cp:lastModifiedBy>
  <cp:revision>63</cp:revision>
  <dcterms:created xsi:type="dcterms:W3CDTF">2019-02-02T09:36:28Z</dcterms:created>
  <dcterms:modified xsi:type="dcterms:W3CDTF">2022-02-28T09:24:57Z</dcterms:modified>
</cp:coreProperties>
</file>