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67" r:id="rId4"/>
    <p:sldId id="280" r:id="rId5"/>
    <p:sldId id="281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8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/>
  </p:normalViewPr>
  <p:slideViewPr>
    <p:cSldViewPr snapToGrid="0">
      <p:cViewPr varScale="1">
        <p:scale>
          <a:sx n="48" d="100"/>
          <a:sy n="48" d="100"/>
        </p:scale>
        <p:origin x="6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F2E0D-86A8-4E2A-9C41-E519D546288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960A67-654E-464D-AD8D-696556DCDF43}">
      <dgm:prSet phldrT="[Text]" custT="1"/>
      <dgm:spPr/>
      <dgm:t>
        <a:bodyPr/>
        <a:lstStyle/>
        <a:p>
          <a:r>
            <a:rPr lang="en-GB" sz="2400" dirty="0" err="1"/>
            <a:t>Scientia</a:t>
          </a:r>
          <a:endParaRPr lang="en-GB" sz="2400" dirty="0"/>
        </a:p>
        <a:p>
          <a:endParaRPr lang="en-GB" sz="2400" dirty="0"/>
        </a:p>
        <a:p>
          <a:r>
            <a:rPr lang="en-GB" sz="2400" i="1" dirty="0"/>
            <a:t>Episteme</a:t>
          </a:r>
        </a:p>
        <a:p>
          <a:r>
            <a:rPr lang="en-GB" sz="2400" i="1" dirty="0"/>
            <a:t>Philosophy</a:t>
          </a:r>
        </a:p>
        <a:p>
          <a:r>
            <a:rPr lang="en-GB" sz="2400" i="1" dirty="0"/>
            <a:t>(= love of wisdom)</a:t>
          </a:r>
        </a:p>
      </dgm:t>
    </dgm:pt>
    <dgm:pt modelId="{DDD9638E-266F-4EAF-AC95-D174139CC38C}" type="parTrans" cxnId="{A7047D06-E2C4-4163-8C08-F547B6E58E2B}">
      <dgm:prSet/>
      <dgm:spPr/>
      <dgm:t>
        <a:bodyPr/>
        <a:lstStyle/>
        <a:p>
          <a:endParaRPr lang="en-GB"/>
        </a:p>
      </dgm:t>
    </dgm:pt>
    <dgm:pt modelId="{3271C81F-B604-4758-93A3-58A364990E6B}" type="sibTrans" cxnId="{A7047D06-E2C4-4163-8C08-F547B6E58E2B}">
      <dgm:prSet/>
      <dgm:spPr/>
      <dgm:t>
        <a:bodyPr/>
        <a:lstStyle/>
        <a:p>
          <a:endParaRPr lang="en-GB"/>
        </a:p>
      </dgm:t>
    </dgm:pt>
    <dgm:pt modelId="{00D45162-3F29-42A7-9AF6-05EA4D01D586}">
      <dgm:prSet phldrT="[Text]"/>
      <dgm:spPr/>
      <dgm:t>
        <a:bodyPr/>
        <a:lstStyle/>
        <a:p>
          <a:r>
            <a:rPr lang="en-GB" dirty="0"/>
            <a:t>Speculative (or theoretical)</a:t>
          </a:r>
        </a:p>
        <a:p>
          <a:r>
            <a:rPr lang="en-GB" i="1" dirty="0"/>
            <a:t>what to believe</a:t>
          </a:r>
        </a:p>
      </dgm:t>
    </dgm:pt>
    <dgm:pt modelId="{0AFA9DAA-CB8E-43E9-9E86-2C749B822610}" type="parTrans" cxnId="{63109348-603C-4589-B641-5FC1B74983E9}">
      <dgm:prSet/>
      <dgm:spPr/>
      <dgm:t>
        <a:bodyPr/>
        <a:lstStyle/>
        <a:p>
          <a:endParaRPr lang="en-GB"/>
        </a:p>
      </dgm:t>
    </dgm:pt>
    <dgm:pt modelId="{50D4712A-8105-4CB4-BB86-E6512963267D}" type="sibTrans" cxnId="{63109348-603C-4589-B641-5FC1B74983E9}">
      <dgm:prSet/>
      <dgm:spPr/>
      <dgm:t>
        <a:bodyPr/>
        <a:lstStyle/>
        <a:p>
          <a:endParaRPr lang="en-GB"/>
        </a:p>
      </dgm:t>
    </dgm:pt>
    <dgm:pt modelId="{A577D919-68E8-45EE-B8B7-72D77C5C482B}">
      <dgm:prSet phldrT="[Text]"/>
      <dgm:spPr/>
      <dgm:t>
        <a:bodyPr/>
        <a:lstStyle/>
        <a:p>
          <a:r>
            <a:rPr lang="en-GB" dirty="0"/>
            <a:t>Metaphysics (or theology)</a:t>
          </a:r>
        </a:p>
        <a:p>
          <a:r>
            <a:rPr lang="en-GB" i="1" dirty="0"/>
            <a:t>non-sensible world</a:t>
          </a:r>
        </a:p>
      </dgm:t>
    </dgm:pt>
    <dgm:pt modelId="{71987720-2F03-465E-875A-836A3E7F20B8}" type="parTrans" cxnId="{3A03CA63-F1F5-41C7-8F5F-27F8FA071193}">
      <dgm:prSet/>
      <dgm:spPr/>
      <dgm:t>
        <a:bodyPr/>
        <a:lstStyle/>
        <a:p>
          <a:endParaRPr lang="en-GB"/>
        </a:p>
      </dgm:t>
    </dgm:pt>
    <dgm:pt modelId="{73AD681F-E27F-416F-8933-EBA4D47C5A68}" type="sibTrans" cxnId="{3A03CA63-F1F5-41C7-8F5F-27F8FA071193}">
      <dgm:prSet/>
      <dgm:spPr/>
      <dgm:t>
        <a:bodyPr/>
        <a:lstStyle/>
        <a:p>
          <a:endParaRPr lang="en-GB"/>
        </a:p>
      </dgm:t>
    </dgm:pt>
    <dgm:pt modelId="{1AEED56C-9C12-4D3B-B7A6-2206ACF3AEB5}">
      <dgm:prSet phldrT="[Text]"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/>
            <a:t>Mathematics</a:t>
          </a:r>
        </a:p>
        <a:p>
          <a:r>
            <a:rPr lang="en-GB" i="1" dirty="0"/>
            <a:t>number abstracted from sensible world</a:t>
          </a:r>
        </a:p>
      </dgm:t>
    </dgm:pt>
    <dgm:pt modelId="{2A7BCBD1-FC05-4125-81A5-D95F0665DE59}" type="parTrans" cxnId="{22972760-237F-40A6-8D58-B2AD07CE4882}">
      <dgm:prSet/>
      <dgm:spPr/>
      <dgm:t>
        <a:bodyPr/>
        <a:lstStyle/>
        <a:p>
          <a:endParaRPr lang="en-GB"/>
        </a:p>
      </dgm:t>
    </dgm:pt>
    <dgm:pt modelId="{2C39B5F7-22AB-44C4-8BC0-13A7E28A447E}" type="sibTrans" cxnId="{22972760-237F-40A6-8D58-B2AD07CE4882}">
      <dgm:prSet/>
      <dgm:spPr/>
      <dgm:t>
        <a:bodyPr/>
        <a:lstStyle/>
        <a:p>
          <a:endParaRPr lang="en-GB"/>
        </a:p>
      </dgm:t>
    </dgm:pt>
    <dgm:pt modelId="{084DA639-0048-4A3E-B785-3E182D3BEC23}">
      <dgm:prSet phldrT="[Text]"/>
      <dgm:spPr/>
      <dgm:t>
        <a:bodyPr/>
        <a:lstStyle/>
        <a:p>
          <a:r>
            <a:rPr lang="en-GB" dirty="0"/>
            <a:t>Practical</a:t>
          </a:r>
        </a:p>
        <a:p>
          <a:r>
            <a:rPr lang="en-GB" i="1" dirty="0"/>
            <a:t>how to act</a:t>
          </a:r>
        </a:p>
      </dgm:t>
    </dgm:pt>
    <dgm:pt modelId="{75CCCBAC-864B-4A99-80D5-740CE15613E9}" type="parTrans" cxnId="{9CA7E8BD-EF8B-4FD0-BDDF-7A093D2A1F3B}">
      <dgm:prSet/>
      <dgm:spPr/>
      <dgm:t>
        <a:bodyPr/>
        <a:lstStyle/>
        <a:p>
          <a:endParaRPr lang="en-GB"/>
        </a:p>
      </dgm:t>
    </dgm:pt>
    <dgm:pt modelId="{DDE81760-1759-43EA-8244-46CD7D58BC6F}" type="sibTrans" cxnId="{9CA7E8BD-EF8B-4FD0-BDDF-7A093D2A1F3B}">
      <dgm:prSet/>
      <dgm:spPr/>
      <dgm:t>
        <a:bodyPr/>
        <a:lstStyle/>
        <a:p>
          <a:endParaRPr lang="en-GB"/>
        </a:p>
      </dgm:t>
    </dgm:pt>
    <dgm:pt modelId="{13D0D081-E200-4B8A-A3CC-DA434007AB1C}">
      <dgm:prSet phldrT="[Text]"/>
      <dgm:spPr/>
      <dgm:t>
        <a:bodyPr/>
        <a:lstStyle/>
        <a:p>
          <a:r>
            <a:rPr lang="en-GB" dirty="0"/>
            <a:t>Individual (ethics)</a:t>
          </a:r>
        </a:p>
      </dgm:t>
    </dgm:pt>
    <dgm:pt modelId="{49387357-8BF9-4C78-A0FD-F32E06F74C4D}" type="parTrans" cxnId="{84E27467-DFB7-4B13-8492-B1E187EE1A56}">
      <dgm:prSet/>
      <dgm:spPr/>
      <dgm:t>
        <a:bodyPr/>
        <a:lstStyle/>
        <a:p>
          <a:endParaRPr lang="en-GB"/>
        </a:p>
      </dgm:t>
    </dgm:pt>
    <dgm:pt modelId="{A8426536-D024-4771-87E4-CFC01EEF4611}" type="sibTrans" cxnId="{84E27467-DFB7-4B13-8492-B1E187EE1A56}">
      <dgm:prSet/>
      <dgm:spPr/>
      <dgm:t>
        <a:bodyPr/>
        <a:lstStyle/>
        <a:p>
          <a:endParaRPr lang="en-GB"/>
        </a:p>
      </dgm:t>
    </dgm:pt>
    <dgm:pt modelId="{49ABB77E-F9BD-4BB0-9E81-C9C91156A519}">
      <dgm:prSet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/>
            <a:t>Natural philosophy</a:t>
          </a:r>
        </a:p>
        <a:p>
          <a:r>
            <a:rPr lang="en-GB" i="1" dirty="0"/>
            <a:t>sensible world</a:t>
          </a:r>
        </a:p>
      </dgm:t>
    </dgm:pt>
    <dgm:pt modelId="{E568350E-A29D-49AF-8D9B-3911D1602571}" type="parTrans" cxnId="{09DC6788-CA8A-42C5-B660-8B42C0CB3C99}">
      <dgm:prSet/>
      <dgm:spPr/>
      <dgm:t>
        <a:bodyPr/>
        <a:lstStyle/>
        <a:p>
          <a:endParaRPr lang="en-GB"/>
        </a:p>
      </dgm:t>
    </dgm:pt>
    <dgm:pt modelId="{79944FD0-9753-4641-9B64-67120EFE535D}" type="sibTrans" cxnId="{09DC6788-CA8A-42C5-B660-8B42C0CB3C99}">
      <dgm:prSet/>
      <dgm:spPr/>
      <dgm:t>
        <a:bodyPr/>
        <a:lstStyle/>
        <a:p>
          <a:endParaRPr lang="en-GB"/>
        </a:p>
      </dgm:t>
    </dgm:pt>
    <dgm:pt modelId="{39E00B69-3836-44F2-9C34-05D692E05E72}">
      <dgm:prSet/>
      <dgm:spPr/>
      <dgm:t>
        <a:bodyPr/>
        <a:lstStyle/>
        <a:p>
          <a:r>
            <a:rPr lang="en-GB" dirty="0"/>
            <a:t>State (politics)</a:t>
          </a:r>
        </a:p>
      </dgm:t>
    </dgm:pt>
    <dgm:pt modelId="{8BE33467-B2A1-4F97-915C-D8AADFEFB6F4}" type="parTrans" cxnId="{BA7D16B7-0994-483F-A1D8-7C04EC28CE10}">
      <dgm:prSet/>
      <dgm:spPr/>
      <dgm:t>
        <a:bodyPr/>
        <a:lstStyle/>
        <a:p>
          <a:endParaRPr lang="en-GB"/>
        </a:p>
      </dgm:t>
    </dgm:pt>
    <dgm:pt modelId="{FFB3580E-EBCD-458B-8C3C-B8057E7F9192}" type="sibTrans" cxnId="{BA7D16B7-0994-483F-A1D8-7C04EC28CE10}">
      <dgm:prSet/>
      <dgm:spPr/>
      <dgm:t>
        <a:bodyPr/>
        <a:lstStyle/>
        <a:p>
          <a:endParaRPr lang="en-GB"/>
        </a:p>
      </dgm:t>
    </dgm:pt>
    <dgm:pt modelId="{2E0A267F-5ABB-494B-8CC1-A700852768EF}">
      <dgm:prSet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/>
            <a:t>Family (‘home economics’)</a:t>
          </a:r>
        </a:p>
      </dgm:t>
    </dgm:pt>
    <dgm:pt modelId="{39689AA8-E5A3-46DB-B47F-B87E55CB5A70}" type="parTrans" cxnId="{33507E5B-64F7-47EA-AABE-9527B51D771D}">
      <dgm:prSet/>
      <dgm:spPr/>
      <dgm:t>
        <a:bodyPr/>
        <a:lstStyle/>
        <a:p>
          <a:endParaRPr lang="en-GB"/>
        </a:p>
      </dgm:t>
    </dgm:pt>
    <dgm:pt modelId="{35F351DC-220F-4728-88D1-4E3DB0674DE3}" type="sibTrans" cxnId="{33507E5B-64F7-47EA-AABE-9527B51D771D}">
      <dgm:prSet/>
      <dgm:spPr/>
      <dgm:t>
        <a:bodyPr/>
        <a:lstStyle/>
        <a:p>
          <a:endParaRPr lang="en-GB"/>
        </a:p>
      </dgm:t>
    </dgm:pt>
    <dgm:pt modelId="{9B5ADD57-2B4B-4485-86B5-7B9B1CA53316}" type="pres">
      <dgm:prSet presAssocID="{234F2E0D-86A8-4E2A-9C41-E519D54628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BE5997A-24DC-4EA5-B543-4530985D1030}" type="pres">
      <dgm:prSet presAssocID="{2D960A67-654E-464D-AD8D-696556DCDF43}" presName="root1" presStyleCnt="0"/>
      <dgm:spPr/>
    </dgm:pt>
    <dgm:pt modelId="{C052B231-B90F-4FA0-AF26-06D13A568FA7}" type="pres">
      <dgm:prSet presAssocID="{2D960A67-654E-464D-AD8D-696556DCDF43}" presName="LevelOneTextNode" presStyleLbl="node0" presStyleIdx="0" presStyleCnt="1" custScaleY="315753">
        <dgm:presLayoutVars>
          <dgm:chPref val="3"/>
        </dgm:presLayoutVars>
      </dgm:prSet>
      <dgm:spPr/>
    </dgm:pt>
    <dgm:pt modelId="{A74462C3-E0FA-441A-B607-2D68225B0E59}" type="pres">
      <dgm:prSet presAssocID="{2D960A67-654E-464D-AD8D-696556DCDF43}" presName="level2hierChild" presStyleCnt="0"/>
      <dgm:spPr/>
    </dgm:pt>
    <dgm:pt modelId="{50077FEC-A54C-47A6-A041-7C0303BFB07F}" type="pres">
      <dgm:prSet presAssocID="{0AFA9DAA-CB8E-43E9-9E86-2C749B822610}" presName="conn2-1" presStyleLbl="parChTrans1D2" presStyleIdx="0" presStyleCnt="2"/>
      <dgm:spPr/>
    </dgm:pt>
    <dgm:pt modelId="{46C2B4B8-EE21-4752-B300-85C4D300D7AA}" type="pres">
      <dgm:prSet presAssocID="{0AFA9DAA-CB8E-43E9-9E86-2C749B822610}" presName="connTx" presStyleLbl="parChTrans1D2" presStyleIdx="0" presStyleCnt="2"/>
      <dgm:spPr/>
    </dgm:pt>
    <dgm:pt modelId="{791912F4-27BD-4D07-B43C-56FA1450A031}" type="pres">
      <dgm:prSet presAssocID="{00D45162-3F29-42A7-9AF6-05EA4D01D586}" presName="root2" presStyleCnt="0"/>
      <dgm:spPr/>
    </dgm:pt>
    <dgm:pt modelId="{B30D558F-D3BB-434B-AD32-E3FC2F7DB122}" type="pres">
      <dgm:prSet presAssocID="{00D45162-3F29-42A7-9AF6-05EA4D01D586}" presName="LevelTwoTextNode" presStyleLbl="node2" presStyleIdx="0" presStyleCnt="2">
        <dgm:presLayoutVars>
          <dgm:chPref val="3"/>
        </dgm:presLayoutVars>
      </dgm:prSet>
      <dgm:spPr/>
    </dgm:pt>
    <dgm:pt modelId="{097C0D6D-7CC4-4B6F-86DF-7BEC59E7B2F4}" type="pres">
      <dgm:prSet presAssocID="{00D45162-3F29-42A7-9AF6-05EA4D01D586}" presName="level3hierChild" presStyleCnt="0"/>
      <dgm:spPr/>
    </dgm:pt>
    <dgm:pt modelId="{06EECD60-623D-4D7E-9C9D-6B3ADEBAD0F3}" type="pres">
      <dgm:prSet presAssocID="{71987720-2F03-465E-875A-836A3E7F20B8}" presName="conn2-1" presStyleLbl="parChTrans1D3" presStyleIdx="0" presStyleCnt="6"/>
      <dgm:spPr/>
    </dgm:pt>
    <dgm:pt modelId="{D35D3E1E-85E2-4B32-B167-9BEAFF66B9A4}" type="pres">
      <dgm:prSet presAssocID="{71987720-2F03-465E-875A-836A3E7F20B8}" presName="connTx" presStyleLbl="parChTrans1D3" presStyleIdx="0" presStyleCnt="6"/>
      <dgm:spPr/>
    </dgm:pt>
    <dgm:pt modelId="{9A07B30C-277D-47A2-AD63-7AF224DC074B}" type="pres">
      <dgm:prSet presAssocID="{A577D919-68E8-45EE-B8B7-72D77C5C482B}" presName="root2" presStyleCnt="0"/>
      <dgm:spPr/>
    </dgm:pt>
    <dgm:pt modelId="{CADEF6BC-F339-4466-8B7F-4E7BDA71542E}" type="pres">
      <dgm:prSet presAssocID="{A577D919-68E8-45EE-B8B7-72D77C5C482B}" presName="LevelTwoTextNode" presStyleLbl="node3" presStyleIdx="0" presStyleCnt="6">
        <dgm:presLayoutVars>
          <dgm:chPref val="3"/>
        </dgm:presLayoutVars>
      </dgm:prSet>
      <dgm:spPr/>
    </dgm:pt>
    <dgm:pt modelId="{01295EDC-939C-4B2A-8304-E47677E65B7C}" type="pres">
      <dgm:prSet presAssocID="{A577D919-68E8-45EE-B8B7-72D77C5C482B}" presName="level3hierChild" presStyleCnt="0"/>
      <dgm:spPr/>
    </dgm:pt>
    <dgm:pt modelId="{08A92F82-AA30-458D-9B6A-ACFE8A1C2277}" type="pres">
      <dgm:prSet presAssocID="{2A7BCBD1-FC05-4125-81A5-D95F0665DE59}" presName="conn2-1" presStyleLbl="parChTrans1D3" presStyleIdx="1" presStyleCnt="6"/>
      <dgm:spPr/>
    </dgm:pt>
    <dgm:pt modelId="{46B91B5E-8094-42D3-AFEA-025042FFA827}" type="pres">
      <dgm:prSet presAssocID="{2A7BCBD1-FC05-4125-81A5-D95F0665DE59}" presName="connTx" presStyleLbl="parChTrans1D3" presStyleIdx="1" presStyleCnt="6"/>
      <dgm:spPr/>
    </dgm:pt>
    <dgm:pt modelId="{9042C8E3-F18E-40DF-A74B-EDF5D9A193D2}" type="pres">
      <dgm:prSet presAssocID="{1AEED56C-9C12-4D3B-B7A6-2206ACF3AEB5}" presName="root2" presStyleCnt="0"/>
      <dgm:spPr/>
    </dgm:pt>
    <dgm:pt modelId="{82C51C7B-2B77-4C1C-8B27-3E4DB07A6F0B}" type="pres">
      <dgm:prSet presAssocID="{1AEED56C-9C12-4D3B-B7A6-2206ACF3AEB5}" presName="LevelTwoTextNode" presStyleLbl="node3" presStyleIdx="1" presStyleCnt="6">
        <dgm:presLayoutVars>
          <dgm:chPref val="3"/>
        </dgm:presLayoutVars>
      </dgm:prSet>
      <dgm:spPr/>
    </dgm:pt>
    <dgm:pt modelId="{631AFF43-50B2-49A4-9AEE-73C27F11FD0A}" type="pres">
      <dgm:prSet presAssocID="{1AEED56C-9C12-4D3B-B7A6-2206ACF3AEB5}" presName="level3hierChild" presStyleCnt="0"/>
      <dgm:spPr/>
    </dgm:pt>
    <dgm:pt modelId="{AF2C9B49-6826-4E38-9389-6690B5C255D2}" type="pres">
      <dgm:prSet presAssocID="{E568350E-A29D-49AF-8D9B-3911D1602571}" presName="conn2-1" presStyleLbl="parChTrans1D3" presStyleIdx="2" presStyleCnt="6"/>
      <dgm:spPr/>
    </dgm:pt>
    <dgm:pt modelId="{3A2A0E57-A619-433D-B5FC-EA4D13FDDF9A}" type="pres">
      <dgm:prSet presAssocID="{E568350E-A29D-49AF-8D9B-3911D1602571}" presName="connTx" presStyleLbl="parChTrans1D3" presStyleIdx="2" presStyleCnt="6"/>
      <dgm:spPr/>
    </dgm:pt>
    <dgm:pt modelId="{60AAB2C6-79F6-4C5D-BB73-A25442DBEA31}" type="pres">
      <dgm:prSet presAssocID="{49ABB77E-F9BD-4BB0-9E81-C9C91156A519}" presName="root2" presStyleCnt="0"/>
      <dgm:spPr/>
    </dgm:pt>
    <dgm:pt modelId="{7489CD7A-975E-41CA-A0FA-1F1F65FE889A}" type="pres">
      <dgm:prSet presAssocID="{49ABB77E-F9BD-4BB0-9E81-C9C91156A519}" presName="LevelTwoTextNode" presStyleLbl="node3" presStyleIdx="2" presStyleCnt="6">
        <dgm:presLayoutVars>
          <dgm:chPref val="3"/>
        </dgm:presLayoutVars>
      </dgm:prSet>
      <dgm:spPr/>
    </dgm:pt>
    <dgm:pt modelId="{FF3C100D-6DD9-4673-ACAC-22EC66EC92DA}" type="pres">
      <dgm:prSet presAssocID="{49ABB77E-F9BD-4BB0-9E81-C9C91156A519}" presName="level3hierChild" presStyleCnt="0"/>
      <dgm:spPr/>
    </dgm:pt>
    <dgm:pt modelId="{D6D329AA-F0D2-41A1-BF78-17DD54346973}" type="pres">
      <dgm:prSet presAssocID="{75CCCBAC-864B-4A99-80D5-740CE15613E9}" presName="conn2-1" presStyleLbl="parChTrans1D2" presStyleIdx="1" presStyleCnt="2"/>
      <dgm:spPr/>
    </dgm:pt>
    <dgm:pt modelId="{FBDDD851-02C8-4D5F-9081-7A21D397CFD7}" type="pres">
      <dgm:prSet presAssocID="{75CCCBAC-864B-4A99-80D5-740CE15613E9}" presName="connTx" presStyleLbl="parChTrans1D2" presStyleIdx="1" presStyleCnt="2"/>
      <dgm:spPr/>
    </dgm:pt>
    <dgm:pt modelId="{8E8B338A-9FFC-4A24-8743-AEFB77ED2F6D}" type="pres">
      <dgm:prSet presAssocID="{084DA639-0048-4A3E-B785-3E182D3BEC23}" presName="root2" presStyleCnt="0"/>
      <dgm:spPr/>
    </dgm:pt>
    <dgm:pt modelId="{319935B5-C4DE-4D91-B73F-54D35C5874FF}" type="pres">
      <dgm:prSet presAssocID="{084DA639-0048-4A3E-B785-3E182D3BEC23}" presName="LevelTwoTextNode" presStyleLbl="node2" presStyleIdx="1" presStyleCnt="2">
        <dgm:presLayoutVars>
          <dgm:chPref val="3"/>
        </dgm:presLayoutVars>
      </dgm:prSet>
      <dgm:spPr/>
    </dgm:pt>
    <dgm:pt modelId="{EF1E7924-3E66-4A26-B3A2-E161AB8B2A32}" type="pres">
      <dgm:prSet presAssocID="{084DA639-0048-4A3E-B785-3E182D3BEC23}" presName="level3hierChild" presStyleCnt="0"/>
      <dgm:spPr/>
    </dgm:pt>
    <dgm:pt modelId="{1710FB53-390D-4A42-A1DE-4D7C5CAC98A1}" type="pres">
      <dgm:prSet presAssocID="{49387357-8BF9-4C78-A0FD-F32E06F74C4D}" presName="conn2-1" presStyleLbl="parChTrans1D3" presStyleIdx="3" presStyleCnt="6"/>
      <dgm:spPr/>
    </dgm:pt>
    <dgm:pt modelId="{F31B5670-ADEE-421F-9520-1DE88E1A69B2}" type="pres">
      <dgm:prSet presAssocID="{49387357-8BF9-4C78-A0FD-F32E06F74C4D}" presName="connTx" presStyleLbl="parChTrans1D3" presStyleIdx="3" presStyleCnt="6"/>
      <dgm:spPr/>
    </dgm:pt>
    <dgm:pt modelId="{FBA6BD9F-5809-4806-B96A-A80FA7921490}" type="pres">
      <dgm:prSet presAssocID="{13D0D081-E200-4B8A-A3CC-DA434007AB1C}" presName="root2" presStyleCnt="0"/>
      <dgm:spPr/>
    </dgm:pt>
    <dgm:pt modelId="{C7D1A5FB-EFFA-4BC0-A223-C5D32117D098}" type="pres">
      <dgm:prSet presAssocID="{13D0D081-E200-4B8A-A3CC-DA434007AB1C}" presName="LevelTwoTextNode" presStyleLbl="node3" presStyleIdx="3" presStyleCnt="6">
        <dgm:presLayoutVars>
          <dgm:chPref val="3"/>
        </dgm:presLayoutVars>
      </dgm:prSet>
      <dgm:spPr/>
    </dgm:pt>
    <dgm:pt modelId="{948F20E2-6BF5-4904-9470-411BD033016A}" type="pres">
      <dgm:prSet presAssocID="{13D0D081-E200-4B8A-A3CC-DA434007AB1C}" presName="level3hierChild" presStyleCnt="0"/>
      <dgm:spPr/>
    </dgm:pt>
    <dgm:pt modelId="{95A52C90-A400-4DE5-A8E4-4638DE5FCF6E}" type="pres">
      <dgm:prSet presAssocID="{39689AA8-E5A3-46DB-B47F-B87E55CB5A70}" presName="conn2-1" presStyleLbl="parChTrans1D3" presStyleIdx="4" presStyleCnt="6"/>
      <dgm:spPr/>
    </dgm:pt>
    <dgm:pt modelId="{9218B9AB-E197-4E5B-B68D-ACCE79062975}" type="pres">
      <dgm:prSet presAssocID="{39689AA8-E5A3-46DB-B47F-B87E55CB5A70}" presName="connTx" presStyleLbl="parChTrans1D3" presStyleIdx="4" presStyleCnt="6"/>
      <dgm:spPr/>
    </dgm:pt>
    <dgm:pt modelId="{F7595FBE-BCF8-4496-9E78-C980D71CE9F5}" type="pres">
      <dgm:prSet presAssocID="{2E0A267F-5ABB-494B-8CC1-A700852768EF}" presName="root2" presStyleCnt="0"/>
      <dgm:spPr/>
    </dgm:pt>
    <dgm:pt modelId="{DB43979E-EEE0-400D-A60B-888787475044}" type="pres">
      <dgm:prSet presAssocID="{2E0A267F-5ABB-494B-8CC1-A700852768EF}" presName="LevelTwoTextNode" presStyleLbl="node3" presStyleIdx="4" presStyleCnt="6">
        <dgm:presLayoutVars>
          <dgm:chPref val="3"/>
        </dgm:presLayoutVars>
      </dgm:prSet>
      <dgm:spPr/>
    </dgm:pt>
    <dgm:pt modelId="{A35EAA9D-1855-4215-B34D-336B8B5D2420}" type="pres">
      <dgm:prSet presAssocID="{2E0A267F-5ABB-494B-8CC1-A700852768EF}" presName="level3hierChild" presStyleCnt="0"/>
      <dgm:spPr/>
    </dgm:pt>
    <dgm:pt modelId="{D8469038-41C6-4DFD-8E3D-51571DBDED2B}" type="pres">
      <dgm:prSet presAssocID="{8BE33467-B2A1-4F97-915C-D8AADFEFB6F4}" presName="conn2-1" presStyleLbl="parChTrans1D3" presStyleIdx="5" presStyleCnt="6"/>
      <dgm:spPr/>
    </dgm:pt>
    <dgm:pt modelId="{A6BD307E-28AF-49D2-8DCF-69D9B198B703}" type="pres">
      <dgm:prSet presAssocID="{8BE33467-B2A1-4F97-915C-D8AADFEFB6F4}" presName="connTx" presStyleLbl="parChTrans1D3" presStyleIdx="5" presStyleCnt="6"/>
      <dgm:spPr/>
    </dgm:pt>
    <dgm:pt modelId="{6CE06446-242C-40D3-80AE-C5578578478B}" type="pres">
      <dgm:prSet presAssocID="{39E00B69-3836-44F2-9C34-05D692E05E72}" presName="root2" presStyleCnt="0"/>
      <dgm:spPr/>
    </dgm:pt>
    <dgm:pt modelId="{C2A3002A-EF94-42C6-8E50-02E0376B293C}" type="pres">
      <dgm:prSet presAssocID="{39E00B69-3836-44F2-9C34-05D692E05E72}" presName="LevelTwoTextNode" presStyleLbl="node3" presStyleIdx="5" presStyleCnt="6">
        <dgm:presLayoutVars>
          <dgm:chPref val="3"/>
        </dgm:presLayoutVars>
      </dgm:prSet>
      <dgm:spPr/>
    </dgm:pt>
    <dgm:pt modelId="{6535C335-7DAD-4D63-BBA8-6A5DC1BBE51A}" type="pres">
      <dgm:prSet presAssocID="{39E00B69-3836-44F2-9C34-05D692E05E72}" presName="level3hierChild" presStyleCnt="0"/>
      <dgm:spPr/>
    </dgm:pt>
  </dgm:ptLst>
  <dgm:cxnLst>
    <dgm:cxn modelId="{A7047D06-E2C4-4163-8C08-F547B6E58E2B}" srcId="{234F2E0D-86A8-4E2A-9C41-E519D5462888}" destId="{2D960A67-654E-464D-AD8D-696556DCDF43}" srcOrd="0" destOrd="0" parTransId="{DDD9638E-266F-4EAF-AC95-D174139CC38C}" sibTransId="{3271C81F-B604-4758-93A3-58A364990E6B}"/>
    <dgm:cxn modelId="{43862112-A3E0-4E10-9568-6294D8E3E68E}" type="presOf" srcId="{71987720-2F03-465E-875A-836A3E7F20B8}" destId="{06EECD60-623D-4D7E-9C9D-6B3ADEBAD0F3}" srcOrd="0" destOrd="0" presId="urn:microsoft.com/office/officeart/2005/8/layout/hierarchy2"/>
    <dgm:cxn modelId="{9600EA1B-89DC-48E1-A145-FD82113C3715}" type="presOf" srcId="{71987720-2F03-465E-875A-836A3E7F20B8}" destId="{D35D3E1E-85E2-4B32-B167-9BEAFF66B9A4}" srcOrd="1" destOrd="0" presId="urn:microsoft.com/office/officeart/2005/8/layout/hierarchy2"/>
    <dgm:cxn modelId="{4FF4881D-0805-41B9-8E19-546FAD01629C}" type="presOf" srcId="{49387357-8BF9-4C78-A0FD-F32E06F74C4D}" destId="{F31B5670-ADEE-421F-9520-1DE88E1A69B2}" srcOrd="1" destOrd="0" presId="urn:microsoft.com/office/officeart/2005/8/layout/hierarchy2"/>
    <dgm:cxn modelId="{7DB6121F-9F25-48A7-8AAD-EF65CFF0CA02}" type="presOf" srcId="{13D0D081-E200-4B8A-A3CC-DA434007AB1C}" destId="{C7D1A5FB-EFFA-4BC0-A223-C5D32117D098}" srcOrd="0" destOrd="0" presId="urn:microsoft.com/office/officeart/2005/8/layout/hierarchy2"/>
    <dgm:cxn modelId="{59F7D81F-D4BF-4BA9-B160-61408B628EC6}" type="presOf" srcId="{39E00B69-3836-44F2-9C34-05D692E05E72}" destId="{C2A3002A-EF94-42C6-8E50-02E0376B293C}" srcOrd="0" destOrd="0" presId="urn:microsoft.com/office/officeart/2005/8/layout/hierarchy2"/>
    <dgm:cxn modelId="{81D9A82D-5865-468C-A506-2A7AE25079BA}" type="presOf" srcId="{8BE33467-B2A1-4F97-915C-D8AADFEFB6F4}" destId="{D8469038-41C6-4DFD-8E3D-51571DBDED2B}" srcOrd="0" destOrd="0" presId="urn:microsoft.com/office/officeart/2005/8/layout/hierarchy2"/>
    <dgm:cxn modelId="{33507E5B-64F7-47EA-AABE-9527B51D771D}" srcId="{084DA639-0048-4A3E-B785-3E182D3BEC23}" destId="{2E0A267F-5ABB-494B-8CC1-A700852768EF}" srcOrd="1" destOrd="0" parTransId="{39689AA8-E5A3-46DB-B47F-B87E55CB5A70}" sibTransId="{35F351DC-220F-4728-88D1-4E3DB0674DE3}"/>
    <dgm:cxn modelId="{22972760-237F-40A6-8D58-B2AD07CE4882}" srcId="{00D45162-3F29-42A7-9AF6-05EA4D01D586}" destId="{1AEED56C-9C12-4D3B-B7A6-2206ACF3AEB5}" srcOrd="1" destOrd="0" parTransId="{2A7BCBD1-FC05-4125-81A5-D95F0665DE59}" sibTransId="{2C39B5F7-22AB-44C4-8BC0-13A7E28A447E}"/>
    <dgm:cxn modelId="{D0F06D43-F753-4DE4-B673-1704C7612EEA}" type="presOf" srcId="{2A7BCBD1-FC05-4125-81A5-D95F0665DE59}" destId="{08A92F82-AA30-458D-9B6A-ACFE8A1C2277}" srcOrd="0" destOrd="0" presId="urn:microsoft.com/office/officeart/2005/8/layout/hierarchy2"/>
    <dgm:cxn modelId="{3A03CA63-F1F5-41C7-8F5F-27F8FA071193}" srcId="{00D45162-3F29-42A7-9AF6-05EA4D01D586}" destId="{A577D919-68E8-45EE-B8B7-72D77C5C482B}" srcOrd="0" destOrd="0" parTransId="{71987720-2F03-465E-875A-836A3E7F20B8}" sibTransId="{73AD681F-E27F-416F-8933-EBA4D47C5A68}"/>
    <dgm:cxn modelId="{84E27467-DFB7-4B13-8492-B1E187EE1A56}" srcId="{084DA639-0048-4A3E-B785-3E182D3BEC23}" destId="{13D0D081-E200-4B8A-A3CC-DA434007AB1C}" srcOrd="0" destOrd="0" parTransId="{49387357-8BF9-4C78-A0FD-F32E06F74C4D}" sibTransId="{A8426536-D024-4771-87E4-CFC01EEF4611}"/>
    <dgm:cxn modelId="{63109348-603C-4589-B641-5FC1B74983E9}" srcId="{2D960A67-654E-464D-AD8D-696556DCDF43}" destId="{00D45162-3F29-42A7-9AF6-05EA4D01D586}" srcOrd="0" destOrd="0" parTransId="{0AFA9DAA-CB8E-43E9-9E86-2C749B822610}" sibTransId="{50D4712A-8105-4CB4-BB86-E6512963267D}"/>
    <dgm:cxn modelId="{70AFA468-9335-492C-BE0A-B8B043BD36FD}" type="presOf" srcId="{A577D919-68E8-45EE-B8B7-72D77C5C482B}" destId="{CADEF6BC-F339-4466-8B7F-4E7BDA71542E}" srcOrd="0" destOrd="0" presId="urn:microsoft.com/office/officeart/2005/8/layout/hierarchy2"/>
    <dgm:cxn modelId="{9FCD0549-3F3E-46C5-8A60-C9EBB3868AEB}" type="presOf" srcId="{0AFA9DAA-CB8E-43E9-9E86-2C749B822610}" destId="{50077FEC-A54C-47A6-A041-7C0303BFB07F}" srcOrd="0" destOrd="0" presId="urn:microsoft.com/office/officeart/2005/8/layout/hierarchy2"/>
    <dgm:cxn modelId="{CF913F49-E4DC-4D8B-B184-C35351BD82A6}" type="presOf" srcId="{39689AA8-E5A3-46DB-B47F-B87E55CB5A70}" destId="{95A52C90-A400-4DE5-A8E4-4638DE5FCF6E}" srcOrd="0" destOrd="0" presId="urn:microsoft.com/office/officeart/2005/8/layout/hierarchy2"/>
    <dgm:cxn modelId="{28F7296B-270A-42C3-B329-2ECBF503EC0D}" type="presOf" srcId="{2A7BCBD1-FC05-4125-81A5-D95F0665DE59}" destId="{46B91B5E-8094-42D3-AFEA-025042FFA827}" srcOrd="1" destOrd="0" presId="urn:microsoft.com/office/officeart/2005/8/layout/hierarchy2"/>
    <dgm:cxn modelId="{92B1DD6F-2DC2-4093-8DFD-8835DFD1BBE8}" type="presOf" srcId="{084DA639-0048-4A3E-B785-3E182D3BEC23}" destId="{319935B5-C4DE-4D91-B73F-54D35C5874FF}" srcOrd="0" destOrd="0" presId="urn:microsoft.com/office/officeart/2005/8/layout/hierarchy2"/>
    <dgm:cxn modelId="{09DC6788-CA8A-42C5-B660-8B42C0CB3C99}" srcId="{00D45162-3F29-42A7-9AF6-05EA4D01D586}" destId="{49ABB77E-F9BD-4BB0-9E81-C9C91156A519}" srcOrd="2" destOrd="0" parTransId="{E568350E-A29D-49AF-8D9B-3911D1602571}" sibTransId="{79944FD0-9753-4641-9B64-67120EFE535D}"/>
    <dgm:cxn modelId="{01412789-3E58-4F95-9B3C-CE16D87B958F}" type="presOf" srcId="{E568350E-A29D-49AF-8D9B-3911D1602571}" destId="{3A2A0E57-A619-433D-B5FC-EA4D13FDDF9A}" srcOrd="1" destOrd="0" presId="urn:microsoft.com/office/officeart/2005/8/layout/hierarchy2"/>
    <dgm:cxn modelId="{B77DF08B-6D5B-4EE0-825F-9A22416337BB}" type="presOf" srcId="{8BE33467-B2A1-4F97-915C-D8AADFEFB6F4}" destId="{A6BD307E-28AF-49D2-8DCF-69D9B198B703}" srcOrd="1" destOrd="0" presId="urn:microsoft.com/office/officeart/2005/8/layout/hierarchy2"/>
    <dgm:cxn modelId="{33250B93-DB82-4A43-A1DE-753E86EADD4D}" type="presOf" srcId="{234F2E0D-86A8-4E2A-9C41-E519D5462888}" destId="{9B5ADD57-2B4B-4485-86B5-7B9B1CA53316}" srcOrd="0" destOrd="0" presId="urn:microsoft.com/office/officeart/2005/8/layout/hierarchy2"/>
    <dgm:cxn modelId="{01C9A194-3D8A-4B2F-9900-C1CF6CEADE6B}" type="presOf" srcId="{75CCCBAC-864B-4A99-80D5-740CE15613E9}" destId="{FBDDD851-02C8-4D5F-9081-7A21D397CFD7}" srcOrd="1" destOrd="0" presId="urn:microsoft.com/office/officeart/2005/8/layout/hierarchy2"/>
    <dgm:cxn modelId="{470D559E-F830-4809-B921-B3EDBA2D9ACA}" type="presOf" srcId="{2D960A67-654E-464D-AD8D-696556DCDF43}" destId="{C052B231-B90F-4FA0-AF26-06D13A568FA7}" srcOrd="0" destOrd="0" presId="urn:microsoft.com/office/officeart/2005/8/layout/hierarchy2"/>
    <dgm:cxn modelId="{4A1B72AA-E361-49B5-9BDD-125BB17FD6B3}" type="presOf" srcId="{1AEED56C-9C12-4D3B-B7A6-2206ACF3AEB5}" destId="{82C51C7B-2B77-4C1C-8B27-3E4DB07A6F0B}" srcOrd="0" destOrd="0" presId="urn:microsoft.com/office/officeart/2005/8/layout/hierarchy2"/>
    <dgm:cxn modelId="{0016C9B1-7BB1-4181-A30A-F6D595DE781B}" type="presOf" srcId="{49387357-8BF9-4C78-A0FD-F32E06F74C4D}" destId="{1710FB53-390D-4A42-A1DE-4D7C5CAC98A1}" srcOrd="0" destOrd="0" presId="urn:microsoft.com/office/officeart/2005/8/layout/hierarchy2"/>
    <dgm:cxn modelId="{BA7D16B7-0994-483F-A1D8-7C04EC28CE10}" srcId="{084DA639-0048-4A3E-B785-3E182D3BEC23}" destId="{39E00B69-3836-44F2-9C34-05D692E05E72}" srcOrd="2" destOrd="0" parTransId="{8BE33467-B2A1-4F97-915C-D8AADFEFB6F4}" sibTransId="{FFB3580E-EBCD-458B-8C3C-B8057E7F9192}"/>
    <dgm:cxn modelId="{9CA7E8BD-EF8B-4FD0-BDDF-7A093D2A1F3B}" srcId="{2D960A67-654E-464D-AD8D-696556DCDF43}" destId="{084DA639-0048-4A3E-B785-3E182D3BEC23}" srcOrd="1" destOrd="0" parTransId="{75CCCBAC-864B-4A99-80D5-740CE15613E9}" sibTransId="{DDE81760-1759-43EA-8244-46CD7D58BC6F}"/>
    <dgm:cxn modelId="{5F2E66CC-D563-4578-9EEB-F6863519C28A}" type="presOf" srcId="{49ABB77E-F9BD-4BB0-9E81-C9C91156A519}" destId="{7489CD7A-975E-41CA-A0FA-1F1F65FE889A}" srcOrd="0" destOrd="0" presId="urn:microsoft.com/office/officeart/2005/8/layout/hierarchy2"/>
    <dgm:cxn modelId="{C1FED7D0-915C-448D-ADDA-50023766023B}" type="presOf" srcId="{E568350E-A29D-49AF-8D9B-3911D1602571}" destId="{AF2C9B49-6826-4E38-9389-6690B5C255D2}" srcOrd="0" destOrd="0" presId="urn:microsoft.com/office/officeart/2005/8/layout/hierarchy2"/>
    <dgm:cxn modelId="{51673ED9-3BE6-4C60-AD46-59DDE0257DDB}" type="presOf" srcId="{0AFA9DAA-CB8E-43E9-9E86-2C749B822610}" destId="{46C2B4B8-EE21-4752-B300-85C4D300D7AA}" srcOrd="1" destOrd="0" presId="urn:microsoft.com/office/officeart/2005/8/layout/hierarchy2"/>
    <dgm:cxn modelId="{90E11CDA-EE44-440E-BCF4-F1968F959C16}" type="presOf" srcId="{75CCCBAC-864B-4A99-80D5-740CE15613E9}" destId="{D6D329AA-F0D2-41A1-BF78-17DD54346973}" srcOrd="0" destOrd="0" presId="urn:microsoft.com/office/officeart/2005/8/layout/hierarchy2"/>
    <dgm:cxn modelId="{85012EDB-3CCF-45C0-84CD-63EC588D4DB8}" type="presOf" srcId="{00D45162-3F29-42A7-9AF6-05EA4D01D586}" destId="{B30D558F-D3BB-434B-AD32-E3FC2F7DB122}" srcOrd="0" destOrd="0" presId="urn:microsoft.com/office/officeart/2005/8/layout/hierarchy2"/>
    <dgm:cxn modelId="{A956D3E0-91C2-4BC4-9A8C-66701055E5D8}" type="presOf" srcId="{39689AA8-E5A3-46DB-B47F-B87E55CB5A70}" destId="{9218B9AB-E197-4E5B-B68D-ACCE79062975}" srcOrd="1" destOrd="0" presId="urn:microsoft.com/office/officeart/2005/8/layout/hierarchy2"/>
    <dgm:cxn modelId="{A21B78E9-EA38-41C4-B229-F7A21557FD48}" type="presOf" srcId="{2E0A267F-5ABB-494B-8CC1-A700852768EF}" destId="{DB43979E-EEE0-400D-A60B-888787475044}" srcOrd="0" destOrd="0" presId="urn:microsoft.com/office/officeart/2005/8/layout/hierarchy2"/>
    <dgm:cxn modelId="{1E537BA5-C5EE-4D6F-B13F-AA32C58B3FC7}" type="presParOf" srcId="{9B5ADD57-2B4B-4485-86B5-7B9B1CA53316}" destId="{1BE5997A-24DC-4EA5-B543-4530985D1030}" srcOrd="0" destOrd="0" presId="urn:microsoft.com/office/officeart/2005/8/layout/hierarchy2"/>
    <dgm:cxn modelId="{33AE445B-5D55-4B6F-9375-56A4B639F2E1}" type="presParOf" srcId="{1BE5997A-24DC-4EA5-B543-4530985D1030}" destId="{C052B231-B90F-4FA0-AF26-06D13A568FA7}" srcOrd="0" destOrd="0" presId="urn:microsoft.com/office/officeart/2005/8/layout/hierarchy2"/>
    <dgm:cxn modelId="{08A34C64-E43B-434F-92D8-6EFA4A7B9692}" type="presParOf" srcId="{1BE5997A-24DC-4EA5-B543-4530985D1030}" destId="{A74462C3-E0FA-441A-B607-2D68225B0E59}" srcOrd="1" destOrd="0" presId="urn:microsoft.com/office/officeart/2005/8/layout/hierarchy2"/>
    <dgm:cxn modelId="{A072FD86-537E-4D9C-A179-E61AF0F2AB99}" type="presParOf" srcId="{A74462C3-E0FA-441A-B607-2D68225B0E59}" destId="{50077FEC-A54C-47A6-A041-7C0303BFB07F}" srcOrd="0" destOrd="0" presId="urn:microsoft.com/office/officeart/2005/8/layout/hierarchy2"/>
    <dgm:cxn modelId="{6093AC1E-72ED-42C6-B1DF-74D96EC65814}" type="presParOf" srcId="{50077FEC-A54C-47A6-A041-7C0303BFB07F}" destId="{46C2B4B8-EE21-4752-B300-85C4D300D7AA}" srcOrd="0" destOrd="0" presId="urn:microsoft.com/office/officeart/2005/8/layout/hierarchy2"/>
    <dgm:cxn modelId="{43918DE5-FA08-40D9-A5CE-D6F4164FE506}" type="presParOf" srcId="{A74462C3-E0FA-441A-B607-2D68225B0E59}" destId="{791912F4-27BD-4D07-B43C-56FA1450A031}" srcOrd="1" destOrd="0" presId="urn:microsoft.com/office/officeart/2005/8/layout/hierarchy2"/>
    <dgm:cxn modelId="{4605DA8A-9E87-4199-9A05-B135EE068CD9}" type="presParOf" srcId="{791912F4-27BD-4D07-B43C-56FA1450A031}" destId="{B30D558F-D3BB-434B-AD32-E3FC2F7DB122}" srcOrd="0" destOrd="0" presId="urn:microsoft.com/office/officeart/2005/8/layout/hierarchy2"/>
    <dgm:cxn modelId="{C12BE903-6867-4102-B0DA-AA14F743C2C6}" type="presParOf" srcId="{791912F4-27BD-4D07-B43C-56FA1450A031}" destId="{097C0D6D-7CC4-4B6F-86DF-7BEC59E7B2F4}" srcOrd="1" destOrd="0" presId="urn:microsoft.com/office/officeart/2005/8/layout/hierarchy2"/>
    <dgm:cxn modelId="{57D18F6C-6D44-42B5-B631-6E2431DED7DD}" type="presParOf" srcId="{097C0D6D-7CC4-4B6F-86DF-7BEC59E7B2F4}" destId="{06EECD60-623D-4D7E-9C9D-6B3ADEBAD0F3}" srcOrd="0" destOrd="0" presId="urn:microsoft.com/office/officeart/2005/8/layout/hierarchy2"/>
    <dgm:cxn modelId="{6FCC375B-C0FA-4472-A7AF-227E69C1E26A}" type="presParOf" srcId="{06EECD60-623D-4D7E-9C9D-6B3ADEBAD0F3}" destId="{D35D3E1E-85E2-4B32-B167-9BEAFF66B9A4}" srcOrd="0" destOrd="0" presId="urn:microsoft.com/office/officeart/2005/8/layout/hierarchy2"/>
    <dgm:cxn modelId="{DB979114-FF3D-4535-A0A1-35C0B3DFF50E}" type="presParOf" srcId="{097C0D6D-7CC4-4B6F-86DF-7BEC59E7B2F4}" destId="{9A07B30C-277D-47A2-AD63-7AF224DC074B}" srcOrd="1" destOrd="0" presId="urn:microsoft.com/office/officeart/2005/8/layout/hierarchy2"/>
    <dgm:cxn modelId="{35019859-60BA-443C-B706-3E6EE52BEABE}" type="presParOf" srcId="{9A07B30C-277D-47A2-AD63-7AF224DC074B}" destId="{CADEF6BC-F339-4466-8B7F-4E7BDA71542E}" srcOrd="0" destOrd="0" presId="urn:microsoft.com/office/officeart/2005/8/layout/hierarchy2"/>
    <dgm:cxn modelId="{7FBA8611-863A-46AE-BA60-CC05FF9C2A9A}" type="presParOf" srcId="{9A07B30C-277D-47A2-AD63-7AF224DC074B}" destId="{01295EDC-939C-4B2A-8304-E47677E65B7C}" srcOrd="1" destOrd="0" presId="urn:microsoft.com/office/officeart/2005/8/layout/hierarchy2"/>
    <dgm:cxn modelId="{24E5780F-A716-447A-8143-1E14C5AA58D4}" type="presParOf" srcId="{097C0D6D-7CC4-4B6F-86DF-7BEC59E7B2F4}" destId="{08A92F82-AA30-458D-9B6A-ACFE8A1C2277}" srcOrd="2" destOrd="0" presId="urn:microsoft.com/office/officeart/2005/8/layout/hierarchy2"/>
    <dgm:cxn modelId="{9F677A01-0860-4B2D-9D72-499580A821E7}" type="presParOf" srcId="{08A92F82-AA30-458D-9B6A-ACFE8A1C2277}" destId="{46B91B5E-8094-42D3-AFEA-025042FFA827}" srcOrd="0" destOrd="0" presId="urn:microsoft.com/office/officeart/2005/8/layout/hierarchy2"/>
    <dgm:cxn modelId="{6E071301-8086-4494-9357-C453554A679D}" type="presParOf" srcId="{097C0D6D-7CC4-4B6F-86DF-7BEC59E7B2F4}" destId="{9042C8E3-F18E-40DF-A74B-EDF5D9A193D2}" srcOrd="3" destOrd="0" presId="urn:microsoft.com/office/officeart/2005/8/layout/hierarchy2"/>
    <dgm:cxn modelId="{EA3A4899-597D-49DC-95DA-F2CFC84E21D4}" type="presParOf" srcId="{9042C8E3-F18E-40DF-A74B-EDF5D9A193D2}" destId="{82C51C7B-2B77-4C1C-8B27-3E4DB07A6F0B}" srcOrd="0" destOrd="0" presId="urn:microsoft.com/office/officeart/2005/8/layout/hierarchy2"/>
    <dgm:cxn modelId="{BBE14E41-F242-442E-BDA3-4B68D0983913}" type="presParOf" srcId="{9042C8E3-F18E-40DF-A74B-EDF5D9A193D2}" destId="{631AFF43-50B2-49A4-9AEE-73C27F11FD0A}" srcOrd="1" destOrd="0" presId="urn:microsoft.com/office/officeart/2005/8/layout/hierarchy2"/>
    <dgm:cxn modelId="{9A93BC6A-5E29-4D83-A42B-3D9963173975}" type="presParOf" srcId="{097C0D6D-7CC4-4B6F-86DF-7BEC59E7B2F4}" destId="{AF2C9B49-6826-4E38-9389-6690B5C255D2}" srcOrd="4" destOrd="0" presId="urn:microsoft.com/office/officeart/2005/8/layout/hierarchy2"/>
    <dgm:cxn modelId="{3EAECB1D-113C-457D-BDAC-82A20BC53D8D}" type="presParOf" srcId="{AF2C9B49-6826-4E38-9389-6690B5C255D2}" destId="{3A2A0E57-A619-433D-B5FC-EA4D13FDDF9A}" srcOrd="0" destOrd="0" presId="urn:microsoft.com/office/officeart/2005/8/layout/hierarchy2"/>
    <dgm:cxn modelId="{DDF43A6B-19F4-4087-A878-DAFFFBF1169C}" type="presParOf" srcId="{097C0D6D-7CC4-4B6F-86DF-7BEC59E7B2F4}" destId="{60AAB2C6-79F6-4C5D-BB73-A25442DBEA31}" srcOrd="5" destOrd="0" presId="urn:microsoft.com/office/officeart/2005/8/layout/hierarchy2"/>
    <dgm:cxn modelId="{552D787A-A1D5-4EE0-8B4B-DAD4EEAD96A8}" type="presParOf" srcId="{60AAB2C6-79F6-4C5D-BB73-A25442DBEA31}" destId="{7489CD7A-975E-41CA-A0FA-1F1F65FE889A}" srcOrd="0" destOrd="0" presId="urn:microsoft.com/office/officeart/2005/8/layout/hierarchy2"/>
    <dgm:cxn modelId="{8EC4CD36-29A4-4773-A0E9-911D61AAE1A9}" type="presParOf" srcId="{60AAB2C6-79F6-4C5D-BB73-A25442DBEA31}" destId="{FF3C100D-6DD9-4673-ACAC-22EC66EC92DA}" srcOrd="1" destOrd="0" presId="urn:microsoft.com/office/officeart/2005/8/layout/hierarchy2"/>
    <dgm:cxn modelId="{763392C6-A498-49AF-B6AB-5D2BDBCB1AE5}" type="presParOf" srcId="{A74462C3-E0FA-441A-B607-2D68225B0E59}" destId="{D6D329AA-F0D2-41A1-BF78-17DD54346973}" srcOrd="2" destOrd="0" presId="urn:microsoft.com/office/officeart/2005/8/layout/hierarchy2"/>
    <dgm:cxn modelId="{52979F83-C8F7-4340-AB2C-F2A02B01D525}" type="presParOf" srcId="{D6D329AA-F0D2-41A1-BF78-17DD54346973}" destId="{FBDDD851-02C8-4D5F-9081-7A21D397CFD7}" srcOrd="0" destOrd="0" presId="urn:microsoft.com/office/officeart/2005/8/layout/hierarchy2"/>
    <dgm:cxn modelId="{501E7C70-0B23-4759-A9A5-74993623AFFB}" type="presParOf" srcId="{A74462C3-E0FA-441A-B607-2D68225B0E59}" destId="{8E8B338A-9FFC-4A24-8743-AEFB77ED2F6D}" srcOrd="3" destOrd="0" presId="urn:microsoft.com/office/officeart/2005/8/layout/hierarchy2"/>
    <dgm:cxn modelId="{6BEFF886-EB9D-4326-893F-A473AAB99320}" type="presParOf" srcId="{8E8B338A-9FFC-4A24-8743-AEFB77ED2F6D}" destId="{319935B5-C4DE-4D91-B73F-54D35C5874FF}" srcOrd="0" destOrd="0" presId="urn:microsoft.com/office/officeart/2005/8/layout/hierarchy2"/>
    <dgm:cxn modelId="{28FA1802-66AE-491F-89AF-8181855FF414}" type="presParOf" srcId="{8E8B338A-9FFC-4A24-8743-AEFB77ED2F6D}" destId="{EF1E7924-3E66-4A26-B3A2-E161AB8B2A32}" srcOrd="1" destOrd="0" presId="urn:microsoft.com/office/officeart/2005/8/layout/hierarchy2"/>
    <dgm:cxn modelId="{8B8E1D40-8EB2-47BA-A8EB-BE59360B852B}" type="presParOf" srcId="{EF1E7924-3E66-4A26-B3A2-E161AB8B2A32}" destId="{1710FB53-390D-4A42-A1DE-4D7C5CAC98A1}" srcOrd="0" destOrd="0" presId="urn:microsoft.com/office/officeart/2005/8/layout/hierarchy2"/>
    <dgm:cxn modelId="{DAFBB679-32C1-46D8-A9E6-5CD82F3546D2}" type="presParOf" srcId="{1710FB53-390D-4A42-A1DE-4D7C5CAC98A1}" destId="{F31B5670-ADEE-421F-9520-1DE88E1A69B2}" srcOrd="0" destOrd="0" presId="urn:microsoft.com/office/officeart/2005/8/layout/hierarchy2"/>
    <dgm:cxn modelId="{048B2C84-9599-4F78-8C1D-D4994E5E5178}" type="presParOf" srcId="{EF1E7924-3E66-4A26-B3A2-E161AB8B2A32}" destId="{FBA6BD9F-5809-4806-B96A-A80FA7921490}" srcOrd="1" destOrd="0" presId="urn:microsoft.com/office/officeart/2005/8/layout/hierarchy2"/>
    <dgm:cxn modelId="{D289C37F-755E-4F96-983D-8A53E7878C79}" type="presParOf" srcId="{FBA6BD9F-5809-4806-B96A-A80FA7921490}" destId="{C7D1A5FB-EFFA-4BC0-A223-C5D32117D098}" srcOrd="0" destOrd="0" presId="urn:microsoft.com/office/officeart/2005/8/layout/hierarchy2"/>
    <dgm:cxn modelId="{878058DC-C4F3-4D4B-89F8-F9414475DEF9}" type="presParOf" srcId="{FBA6BD9F-5809-4806-B96A-A80FA7921490}" destId="{948F20E2-6BF5-4904-9470-411BD033016A}" srcOrd="1" destOrd="0" presId="urn:microsoft.com/office/officeart/2005/8/layout/hierarchy2"/>
    <dgm:cxn modelId="{70022FDA-3302-47E3-8DBB-0F1EBC1B87A5}" type="presParOf" srcId="{EF1E7924-3E66-4A26-B3A2-E161AB8B2A32}" destId="{95A52C90-A400-4DE5-A8E4-4638DE5FCF6E}" srcOrd="2" destOrd="0" presId="urn:microsoft.com/office/officeart/2005/8/layout/hierarchy2"/>
    <dgm:cxn modelId="{4612E6A4-1045-4633-AA35-59D154177363}" type="presParOf" srcId="{95A52C90-A400-4DE5-A8E4-4638DE5FCF6E}" destId="{9218B9AB-E197-4E5B-B68D-ACCE79062975}" srcOrd="0" destOrd="0" presId="urn:microsoft.com/office/officeart/2005/8/layout/hierarchy2"/>
    <dgm:cxn modelId="{A22FFA2C-BB27-4A31-95BA-CA9DB09EAC9F}" type="presParOf" srcId="{EF1E7924-3E66-4A26-B3A2-E161AB8B2A32}" destId="{F7595FBE-BCF8-4496-9E78-C980D71CE9F5}" srcOrd="3" destOrd="0" presId="urn:microsoft.com/office/officeart/2005/8/layout/hierarchy2"/>
    <dgm:cxn modelId="{2C76AC66-37F9-439F-A1F8-68436E66E28C}" type="presParOf" srcId="{F7595FBE-BCF8-4496-9E78-C980D71CE9F5}" destId="{DB43979E-EEE0-400D-A60B-888787475044}" srcOrd="0" destOrd="0" presId="urn:microsoft.com/office/officeart/2005/8/layout/hierarchy2"/>
    <dgm:cxn modelId="{2597F168-C5C3-41F0-AB19-238226663F9C}" type="presParOf" srcId="{F7595FBE-BCF8-4496-9E78-C980D71CE9F5}" destId="{A35EAA9D-1855-4215-B34D-336B8B5D2420}" srcOrd="1" destOrd="0" presId="urn:microsoft.com/office/officeart/2005/8/layout/hierarchy2"/>
    <dgm:cxn modelId="{6378FF15-03D8-4309-8AB3-30BC14D9417D}" type="presParOf" srcId="{EF1E7924-3E66-4A26-B3A2-E161AB8B2A32}" destId="{D8469038-41C6-4DFD-8E3D-51571DBDED2B}" srcOrd="4" destOrd="0" presId="urn:microsoft.com/office/officeart/2005/8/layout/hierarchy2"/>
    <dgm:cxn modelId="{4BEC3010-4CFA-476A-98A5-1160C1885CC3}" type="presParOf" srcId="{D8469038-41C6-4DFD-8E3D-51571DBDED2B}" destId="{A6BD307E-28AF-49D2-8DCF-69D9B198B703}" srcOrd="0" destOrd="0" presId="urn:microsoft.com/office/officeart/2005/8/layout/hierarchy2"/>
    <dgm:cxn modelId="{F8275E2D-B5CD-4DCB-9B24-A9396743D885}" type="presParOf" srcId="{EF1E7924-3E66-4A26-B3A2-E161AB8B2A32}" destId="{6CE06446-242C-40D3-80AE-C5578578478B}" srcOrd="5" destOrd="0" presId="urn:microsoft.com/office/officeart/2005/8/layout/hierarchy2"/>
    <dgm:cxn modelId="{A7EBECEA-AFC5-4BC3-A314-2F955FF53F97}" type="presParOf" srcId="{6CE06446-242C-40D3-80AE-C5578578478B}" destId="{C2A3002A-EF94-42C6-8E50-02E0376B293C}" srcOrd="0" destOrd="0" presId="urn:microsoft.com/office/officeart/2005/8/layout/hierarchy2"/>
    <dgm:cxn modelId="{6A27AC3A-8159-4F5E-9670-6B81FA72F056}" type="presParOf" srcId="{6CE06446-242C-40D3-80AE-C5578578478B}" destId="{6535C335-7DAD-4D63-BBA8-6A5DC1BBE51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2B231-B90F-4FA0-AF26-06D13A568FA7}">
      <dsp:nvSpPr>
        <dsp:cNvPr id="0" name=""/>
        <dsp:cNvSpPr/>
      </dsp:nvSpPr>
      <dsp:spPr>
        <a:xfrm>
          <a:off x="1739893" y="1757577"/>
          <a:ext cx="1948450" cy="30761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 err="1"/>
            <a:t>Scientia</a:t>
          </a: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i="1" kern="1200" dirty="0"/>
            <a:t>Episteme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i="1" kern="1200" dirty="0"/>
            <a:t>Philosophy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i="1" kern="1200" dirty="0"/>
            <a:t>(= love of wisdom)</a:t>
          </a:r>
        </a:p>
      </dsp:txBody>
      <dsp:txXfrm>
        <a:off x="1796961" y="1814645"/>
        <a:ext cx="1834314" cy="2962009"/>
      </dsp:txXfrm>
    </dsp:sp>
    <dsp:sp modelId="{50077FEC-A54C-47A6-A041-7C0303BFB07F}">
      <dsp:nvSpPr>
        <dsp:cNvPr id="0" name=""/>
        <dsp:cNvSpPr/>
      </dsp:nvSpPr>
      <dsp:spPr>
        <a:xfrm rot="17692822">
          <a:off x="3151799" y="2442078"/>
          <a:ext cx="185246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52469" y="13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4031722" y="2409068"/>
        <a:ext cx="92623" cy="92623"/>
      </dsp:txXfrm>
    </dsp:sp>
    <dsp:sp modelId="{B30D558F-D3BB-434B-AD32-E3FC2F7DB122}">
      <dsp:nvSpPr>
        <dsp:cNvPr id="0" name=""/>
        <dsp:cNvSpPr/>
      </dsp:nvSpPr>
      <dsp:spPr>
        <a:xfrm>
          <a:off x="4467724" y="1127998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Speculative (or theoretical)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what to believe</a:t>
          </a:r>
        </a:p>
      </dsp:txBody>
      <dsp:txXfrm>
        <a:off x="4496258" y="1156532"/>
        <a:ext cx="1891382" cy="917157"/>
      </dsp:txXfrm>
    </dsp:sp>
    <dsp:sp modelId="{06EECD60-623D-4D7E-9C9D-6B3ADEBAD0F3}">
      <dsp:nvSpPr>
        <dsp:cNvPr id="0" name=""/>
        <dsp:cNvSpPr/>
      </dsp:nvSpPr>
      <dsp:spPr>
        <a:xfrm rot="18289469">
          <a:off x="6123472" y="1041629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71745" y="1020812"/>
        <a:ext cx="68239" cy="68239"/>
      </dsp:txXfrm>
    </dsp:sp>
    <dsp:sp modelId="{CADEF6BC-F339-4466-8B7F-4E7BDA71542E}">
      <dsp:nvSpPr>
        <dsp:cNvPr id="0" name=""/>
        <dsp:cNvSpPr/>
      </dsp:nvSpPr>
      <dsp:spPr>
        <a:xfrm>
          <a:off x="7195555" y="7639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Metaphysics (or theology)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non-sensible world</a:t>
          </a:r>
        </a:p>
      </dsp:txBody>
      <dsp:txXfrm>
        <a:off x="7224089" y="36173"/>
        <a:ext cx="1891382" cy="917157"/>
      </dsp:txXfrm>
    </dsp:sp>
    <dsp:sp modelId="{08A92F82-AA30-458D-9B6A-ACFE8A1C2277}">
      <dsp:nvSpPr>
        <dsp:cNvPr id="0" name=""/>
        <dsp:cNvSpPr/>
      </dsp:nvSpPr>
      <dsp:spPr>
        <a:xfrm>
          <a:off x="6416175" y="1601808"/>
          <a:ext cx="779380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779380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86381" y="1595626"/>
        <a:ext cx="38969" cy="38969"/>
      </dsp:txXfrm>
    </dsp:sp>
    <dsp:sp modelId="{82C51C7B-2B77-4C1C-8B27-3E4DB07A6F0B}">
      <dsp:nvSpPr>
        <dsp:cNvPr id="0" name=""/>
        <dsp:cNvSpPr/>
      </dsp:nvSpPr>
      <dsp:spPr>
        <a:xfrm>
          <a:off x="7195555" y="1127998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Mathematics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number abstracted from sensible world</a:t>
          </a:r>
        </a:p>
      </dsp:txBody>
      <dsp:txXfrm>
        <a:off x="7224089" y="1156532"/>
        <a:ext cx="1891382" cy="917157"/>
      </dsp:txXfrm>
    </dsp:sp>
    <dsp:sp modelId="{AF2C9B49-6826-4E38-9389-6690B5C255D2}">
      <dsp:nvSpPr>
        <dsp:cNvPr id="0" name=""/>
        <dsp:cNvSpPr/>
      </dsp:nvSpPr>
      <dsp:spPr>
        <a:xfrm rot="3310531">
          <a:off x="6123472" y="2161988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71745" y="2141171"/>
        <a:ext cx="68239" cy="68239"/>
      </dsp:txXfrm>
    </dsp:sp>
    <dsp:sp modelId="{7489CD7A-975E-41CA-A0FA-1F1F65FE889A}">
      <dsp:nvSpPr>
        <dsp:cNvPr id="0" name=""/>
        <dsp:cNvSpPr/>
      </dsp:nvSpPr>
      <dsp:spPr>
        <a:xfrm>
          <a:off x="7195555" y="2248357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Natural philosophy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sensible world</a:t>
          </a:r>
        </a:p>
      </dsp:txBody>
      <dsp:txXfrm>
        <a:off x="7224089" y="2276891"/>
        <a:ext cx="1891382" cy="917157"/>
      </dsp:txXfrm>
    </dsp:sp>
    <dsp:sp modelId="{D6D329AA-F0D2-41A1-BF78-17DD54346973}">
      <dsp:nvSpPr>
        <dsp:cNvPr id="0" name=""/>
        <dsp:cNvSpPr/>
      </dsp:nvSpPr>
      <dsp:spPr>
        <a:xfrm rot="3907178">
          <a:off x="3151799" y="4122616"/>
          <a:ext cx="185246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852469" y="13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4031722" y="4089607"/>
        <a:ext cx="92623" cy="92623"/>
      </dsp:txXfrm>
    </dsp:sp>
    <dsp:sp modelId="{319935B5-C4DE-4D91-B73F-54D35C5874FF}">
      <dsp:nvSpPr>
        <dsp:cNvPr id="0" name=""/>
        <dsp:cNvSpPr/>
      </dsp:nvSpPr>
      <dsp:spPr>
        <a:xfrm>
          <a:off x="4467724" y="448907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Practical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i="1" kern="1200" dirty="0"/>
            <a:t>how to act</a:t>
          </a:r>
        </a:p>
      </dsp:txBody>
      <dsp:txXfrm>
        <a:off x="4496258" y="4517610"/>
        <a:ext cx="1891382" cy="917157"/>
      </dsp:txXfrm>
    </dsp:sp>
    <dsp:sp modelId="{1710FB53-390D-4A42-A1DE-4D7C5CAC98A1}">
      <dsp:nvSpPr>
        <dsp:cNvPr id="0" name=""/>
        <dsp:cNvSpPr/>
      </dsp:nvSpPr>
      <dsp:spPr>
        <a:xfrm rot="18289469">
          <a:off x="6123472" y="4402706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71745" y="4381889"/>
        <a:ext cx="68239" cy="68239"/>
      </dsp:txXfrm>
    </dsp:sp>
    <dsp:sp modelId="{C7D1A5FB-EFFA-4BC0-A223-C5D32117D098}">
      <dsp:nvSpPr>
        <dsp:cNvPr id="0" name=""/>
        <dsp:cNvSpPr/>
      </dsp:nvSpPr>
      <dsp:spPr>
        <a:xfrm>
          <a:off x="7195555" y="336871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Individual (ethics)</a:t>
          </a:r>
        </a:p>
      </dsp:txBody>
      <dsp:txXfrm>
        <a:off x="7224089" y="3397250"/>
        <a:ext cx="1891382" cy="917157"/>
      </dsp:txXfrm>
    </dsp:sp>
    <dsp:sp modelId="{95A52C90-A400-4DE5-A8E4-4638DE5FCF6E}">
      <dsp:nvSpPr>
        <dsp:cNvPr id="0" name=""/>
        <dsp:cNvSpPr/>
      </dsp:nvSpPr>
      <dsp:spPr>
        <a:xfrm>
          <a:off x="6416175" y="4962886"/>
          <a:ext cx="779380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779380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86381" y="4956704"/>
        <a:ext cx="38969" cy="38969"/>
      </dsp:txXfrm>
    </dsp:sp>
    <dsp:sp modelId="{DB43979E-EEE0-400D-A60B-888787475044}">
      <dsp:nvSpPr>
        <dsp:cNvPr id="0" name=""/>
        <dsp:cNvSpPr/>
      </dsp:nvSpPr>
      <dsp:spPr>
        <a:xfrm>
          <a:off x="7195555" y="4489076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Family (‘home economics’)</a:t>
          </a:r>
        </a:p>
      </dsp:txBody>
      <dsp:txXfrm>
        <a:off x="7224089" y="4517610"/>
        <a:ext cx="1891382" cy="917157"/>
      </dsp:txXfrm>
    </dsp:sp>
    <dsp:sp modelId="{D8469038-41C6-4DFD-8E3D-51571DBDED2B}">
      <dsp:nvSpPr>
        <dsp:cNvPr id="0" name=""/>
        <dsp:cNvSpPr/>
      </dsp:nvSpPr>
      <dsp:spPr>
        <a:xfrm rot="3310531">
          <a:off x="6123472" y="5523065"/>
          <a:ext cx="1364785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364785" y="133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771745" y="5502248"/>
        <a:ext cx="68239" cy="68239"/>
      </dsp:txXfrm>
    </dsp:sp>
    <dsp:sp modelId="{C2A3002A-EF94-42C6-8E50-02E0376B293C}">
      <dsp:nvSpPr>
        <dsp:cNvPr id="0" name=""/>
        <dsp:cNvSpPr/>
      </dsp:nvSpPr>
      <dsp:spPr>
        <a:xfrm>
          <a:off x="7195555" y="5609435"/>
          <a:ext cx="1948450" cy="974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State (politics)</a:t>
          </a:r>
        </a:p>
      </dsp:txBody>
      <dsp:txXfrm>
        <a:off x="7224089" y="5637969"/>
        <a:ext cx="1891382" cy="917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18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13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09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24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72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3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12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3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83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126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03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4CFA8-D4E0-45A2-83F5-85BDCA20E6D3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37051-9A19-46E1-978E-9A31DBF714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94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33" y="49423"/>
            <a:ext cx="6728499" cy="906163"/>
          </a:xfrm>
        </p:spPr>
        <p:txBody>
          <a:bodyPr>
            <a:normAutofit/>
          </a:bodyPr>
          <a:lstStyle/>
          <a:p>
            <a:r>
              <a:rPr lang="en-GB" sz="3200" dirty="0"/>
              <a:t>Medieval division of sciences (</a:t>
            </a:r>
            <a:r>
              <a:rPr lang="en-GB" sz="3200" i="1" dirty="0" err="1"/>
              <a:t>scientia</a:t>
            </a:r>
            <a:r>
              <a:rPr lang="en-GB" sz="3200" i="1" dirty="0"/>
              <a:t>)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794329" y="125405"/>
          <a:ext cx="10883900" cy="659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8449" y="5085489"/>
            <a:ext cx="5118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Sources:</a:t>
            </a:r>
          </a:p>
          <a:p>
            <a:r>
              <a:rPr lang="en-GB" sz="2000" dirty="0"/>
              <a:t>Plato, </a:t>
            </a:r>
            <a:r>
              <a:rPr lang="en-GB" sz="2000" i="1" dirty="0"/>
              <a:t>Republic</a:t>
            </a:r>
          </a:p>
          <a:p>
            <a:r>
              <a:rPr lang="en-GB" sz="2000" dirty="0"/>
              <a:t>Aristotle, </a:t>
            </a:r>
            <a:r>
              <a:rPr lang="en-GB" sz="2000" i="1" dirty="0"/>
              <a:t>Metaphysics</a:t>
            </a:r>
            <a:r>
              <a:rPr lang="en-GB" sz="2000" dirty="0"/>
              <a:t>, </a:t>
            </a:r>
            <a:r>
              <a:rPr lang="en-GB" sz="2000" i="1" dirty="0"/>
              <a:t>Nicomachean Ethics</a:t>
            </a:r>
            <a:r>
              <a:rPr lang="en-GB" sz="2000" dirty="0"/>
              <a:t>…</a:t>
            </a:r>
          </a:p>
          <a:p>
            <a:r>
              <a:rPr lang="en-GB" sz="2000" dirty="0"/>
              <a:t>Boethius, </a:t>
            </a:r>
            <a:r>
              <a:rPr lang="en-GB" sz="2000" i="1" dirty="0"/>
              <a:t>De </a:t>
            </a:r>
            <a:r>
              <a:rPr lang="en-GB" sz="2000" i="1" dirty="0" err="1"/>
              <a:t>Trinitate</a:t>
            </a:r>
            <a:r>
              <a:rPr lang="en-GB" sz="2000" dirty="0"/>
              <a:t>, 6</a:t>
            </a:r>
            <a:r>
              <a:rPr lang="en-GB" sz="2000" baseline="30000" dirty="0"/>
              <a:t>th</a:t>
            </a:r>
            <a:r>
              <a:rPr lang="en-GB" sz="2000" dirty="0"/>
              <a:t> century</a:t>
            </a:r>
          </a:p>
          <a:p>
            <a:r>
              <a:rPr lang="en-GB" sz="2000" dirty="0"/>
              <a:t>Aquinas, </a:t>
            </a:r>
            <a:r>
              <a:rPr lang="en-GB" sz="2000" i="1" dirty="0"/>
              <a:t>Summa </a:t>
            </a:r>
            <a:r>
              <a:rPr lang="en-GB" sz="2000" i="1" dirty="0" err="1"/>
              <a:t>Theologiae</a:t>
            </a:r>
            <a:r>
              <a:rPr lang="en-GB" sz="2000" dirty="0"/>
              <a:t>, 13</a:t>
            </a:r>
            <a:r>
              <a:rPr lang="en-GB" sz="2000" baseline="30000" dirty="0"/>
              <a:t>th</a:t>
            </a:r>
            <a:r>
              <a:rPr lang="en-GB" sz="2000" dirty="0"/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3852718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0026B9-B6FF-174D-BCE0-2E5AFEDCA5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"/>
            <a:ext cx="9144000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CFF0F82-F9A5-1243-85CD-21D02BC5B54A}"/>
              </a:ext>
            </a:extLst>
          </p:cNvPr>
          <p:cNvSpPr/>
          <p:nvPr/>
        </p:nvSpPr>
        <p:spPr>
          <a:xfrm>
            <a:off x="2665575" y="5818847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J.S. Mill (left) and C. Darwin (right) in </a:t>
            </a:r>
            <a:r>
              <a:rPr lang="en-GB" sz="1400" i="1" dirty="0" err="1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Xinmin</a:t>
            </a:r>
            <a:r>
              <a:rPr lang="en-GB" sz="1400" i="1" dirty="0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 </a:t>
            </a:r>
            <a:r>
              <a:rPr lang="en-GB" sz="1400" i="1" dirty="0" err="1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congbao</a:t>
            </a:r>
            <a:r>
              <a:rPr lang="en-GB" sz="1400" i="1" dirty="0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 </a:t>
            </a:r>
            <a:r>
              <a:rPr lang="en-GB" sz="1400" dirty="0">
                <a:latin typeface="Plantagenet Cherokee" panose="02020000000000000000" pitchFamily="18" charset="-79"/>
                <a:ea typeface="Calibri" panose="020F0502020204030204" pitchFamily="34" charset="0"/>
                <a:cs typeface="Plantagenet Cherokee" panose="02020000000000000000" pitchFamily="18" charset="-79"/>
              </a:rPr>
              <a:t>(Journal of the New People), No. 6 (1902)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FADC46-16F3-A245-8C1E-F4F57E827B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9880" y="685800"/>
            <a:ext cx="6489390" cy="478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vintage photo of a person&#10;&#10;Description automatically generated">
            <a:extLst>
              <a:ext uri="{FF2B5EF4-FFF2-40B4-BE49-F238E27FC236}">
                <a16:creationId xmlns:a16="http://schemas.microsoft.com/office/drawing/2014/main" id="{26B70035-C613-944E-8288-B8B3BC2716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151" y="0"/>
            <a:ext cx="10351698" cy="6858000"/>
          </a:xfrm>
          <a:prstGeom prst="rect">
            <a:avLst/>
          </a:prstGeom>
        </p:spPr>
      </p:pic>
      <p:pic>
        <p:nvPicPr>
          <p:cNvPr id="6" name="Picture 5" descr="Jones Language.jpg">
            <a:extLst>
              <a:ext uri="{FF2B5EF4-FFF2-40B4-BE49-F238E27FC236}">
                <a16:creationId xmlns:a16="http://schemas.microsoft.com/office/drawing/2014/main" id="{39C072A0-B575-C240-B5A2-89C2F472DE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7609" y="218585"/>
            <a:ext cx="4152833" cy="64268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AE705A-9519-794D-8E12-DF9F1DF76C5D}"/>
              </a:ext>
            </a:extLst>
          </p:cNvPr>
          <p:cNvSpPr/>
          <p:nvPr/>
        </p:nvSpPr>
        <p:spPr>
          <a:xfrm>
            <a:off x="8788401" y="5906734"/>
            <a:ext cx="17769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/>
                <a:cs typeface="Plantagenet Cherokee"/>
              </a:rPr>
              <a:t>Jones, </a:t>
            </a:r>
            <a:r>
              <a:rPr lang="en-US" sz="1600" i="1" dirty="0">
                <a:latin typeface="Plantagenet Cherokee"/>
                <a:cs typeface="Plantagenet Cherokee"/>
              </a:rPr>
              <a:t>The Works of Sir William Jones </a:t>
            </a:r>
            <a:r>
              <a:rPr lang="en-US" sz="1600" dirty="0">
                <a:latin typeface="Plantagenet Cherokee"/>
                <a:cs typeface="Plantagenet Cherokee"/>
              </a:rPr>
              <a:t>(1807)</a:t>
            </a:r>
          </a:p>
        </p:txBody>
      </p:sp>
    </p:spTree>
    <p:extLst>
      <p:ext uri="{BB962C8B-B14F-4D97-AF65-F5344CB8AC3E}">
        <p14:creationId xmlns:p14="http://schemas.microsoft.com/office/powerpoint/2010/main" val="1173148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vintage photo of a person&#10;&#10;Description automatically generated">
            <a:extLst>
              <a:ext uri="{FF2B5EF4-FFF2-40B4-BE49-F238E27FC236}">
                <a16:creationId xmlns:a16="http://schemas.microsoft.com/office/drawing/2014/main" id="{26B70035-C613-944E-8288-B8B3BC2716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151" y="0"/>
            <a:ext cx="10351698" cy="6858000"/>
          </a:xfrm>
          <a:prstGeom prst="rect">
            <a:avLst/>
          </a:prstGeom>
        </p:spPr>
      </p:pic>
      <p:pic>
        <p:nvPicPr>
          <p:cNvPr id="5" name="Picture 4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B29D3B77-C5A6-324B-833E-144D14739E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888" y="300037"/>
            <a:ext cx="3979113" cy="571500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0FE70AE6-29D7-B245-B5E7-6E405DC530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377" y="300038"/>
            <a:ext cx="3732736" cy="59864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F2C9A0-A7B2-D744-97D6-2CF82CFFD4D3}"/>
              </a:ext>
            </a:extLst>
          </p:cNvPr>
          <p:cNvSpPr/>
          <p:nvPr/>
        </p:nvSpPr>
        <p:spPr>
          <a:xfrm>
            <a:off x="2399088" y="6315075"/>
            <a:ext cx="739382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Plantagenet Cherokee"/>
                <a:cs typeface="Plantagenet Cherokee"/>
              </a:rPr>
              <a:t>Douglass, </a:t>
            </a:r>
            <a:r>
              <a:rPr lang="en-GB" i="1" dirty="0">
                <a:latin typeface="Plantagenet Cherokee"/>
                <a:cs typeface="Plantagenet Cherokee"/>
              </a:rPr>
              <a:t>The Claims of the Negro Ethnologically Considered </a:t>
            </a:r>
            <a:r>
              <a:rPr lang="en-GB" dirty="0">
                <a:latin typeface="Plantagenet Cherokee"/>
                <a:cs typeface="Plantagenet Cherokee"/>
              </a:rPr>
              <a:t>(1854)</a:t>
            </a:r>
            <a:endParaRPr lang="en-US" i="1" dirty="0">
              <a:latin typeface="Plantagenet Cherokee"/>
              <a:cs typeface="Plantagenet Cherokee"/>
            </a:endParaRPr>
          </a:p>
        </p:txBody>
      </p:sp>
    </p:spTree>
    <p:extLst>
      <p:ext uri="{BB962C8B-B14F-4D97-AF65-F5344CB8AC3E}">
        <p14:creationId xmlns:p14="http://schemas.microsoft.com/office/powerpoint/2010/main" val="4044335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transport&#10;&#10;Description automatically generated">
            <a:extLst>
              <a:ext uri="{FF2B5EF4-FFF2-40B4-BE49-F238E27FC236}">
                <a16:creationId xmlns:a16="http://schemas.microsoft.com/office/drawing/2014/main" id="{C1D35BBD-9A46-AB46-82AA-727D5B3DF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49696"/>
            <a:ext cx="9144000" cy="69076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B2E27DF-1732-834B-9B61-5424166CE41F}"/>
              </a:ext>
            </a:extLst>
          </p:cNvPr>
          <p:cNvSpPr/>
          <p:nvPr/>
        </p:nvSpPr>
        <p:spPr>
          <a:xfrm>
            <a:off x="1524000" y="4906800"/>
            <a:ext cx="30081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August Weissman’s theory of the germ line (Mendelian)</a:t>
            </a:r>
          </a:p>
        </p:txBody>
      </p:sp>
      <p:pic>
        <p:nvPicPr>
          <p:cNvPr id="3" name="Picture 2" descr="A close up of a clock&#10;&#10;Description automatically generated">
            <a:extLst>
              <a:ext uri="{FF2B5EF4-FFF2-40B4-BE49-F238E27FC236}">
                <a16:creationId xmlns:a16="http://schemas.microsoft.com/office/drawing/2014/main" id="{71CE9232-1A02-0649-BD1A-F723D397F9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118" y="3841640"/>
            <a:ext cx="5826369" cy="3016360"/>
          </a:xfrm>
          <a:prstGeom prst="rect">
            <a:avLst/>
          </a:prstGeom>
        </p:spPr>
      </p:pic>
      <p:pic>
        <p:nvPicPr>
          <p:cNvPr id="6" name="Picture 5" descr="A picture containing object&#10;&#10;Description automatically generated">
            <a:extLst>
              <a:ext uri="{FF2B5EF4-FFF2-40B4-BE49-F238E27FC236}">
                <a16:creationId xmlns:a16="http://schemas.microsoft.com/office/drawing/2014/main" id="{05D8AFDD-EE60-2B4D-A9FC-31B288BFFE5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117" y="641992"/>
            <a:ext cx="5446542" cy="17729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ED193A-52F5-6440-959E-AC56540C0714}"/>
              </a:ext>
            </a:extLst>
          </p:cNvPr>
          <p:cNvSpPr/>
          <p:nvPr/>
        </p:nvSpPr>
        <p:spPr>
          <a:xfrm>
            <a:off x="1524000" y="1366427"/>
            <a:ext cx="30081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Charles Darwin’s theory of pangenesis (Lamarckian)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A88F09-0531-524D-B4EB-E56F24B33A42}"/>
              </a:ext>
            </a:extLst>
          </p:cNvPr>
          <p:cNvSpPr/>
          <p:nvPr/>
        </p:nvSpPr>
        <p:spPr>
          <a:xfrm>
            <a:off x="4172805" y="4937576"/>
            <a:ext cx="7186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}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F86B0-A7FA-AA4B-AC30-65E754CC27BD}"/>
              </a:ext>
            </a:extLst>
          </p:cNvPr>
          <p:cNvSpPr/>
          <p:nvPr/>
        </p:nvSpPr>
        <p:spPr>
          <a:xfrm>
            <a:off x="4051507" y="1366426"/>
            <a:ext cx="7186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36739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transport&#10;&#10;Description automatically generated">
            <a:extLst>
              <a:ext uri="{FF2B5EF4-FFF2-40B4-BE49-F238E27FC236}">
                <a16:creationId xmlns:a16="http://schemas.microsoft.com/office/drawing/2014/main" id="{C1D35BBD-9A46-AB46-82AA-727D5B3DF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49696"/>
            <a:ext cx="9144000" cy="6907696"/>
          </a:xfrm>
          <a:prstGeom prst="rect">
            <a:avLst/>
          </a:prstGeom>
        </p:spPr>
      </p:pic>
      <p:pic>
        <p:nvPicPr>
          <p:cNvPr id="3" name="Picture 2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94362FCE-661C-EB4A-9367-38C32E752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08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DFC02B0-285D-4840-8AB7-F47708DF76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0"/>
            <a:ext cx="9144000" cy="68656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377E746-1179-BE42-AFF2-15F603A123CD}"/>
              </a:ext>
            </a:extLst>
          </p:cNvPr>
          <p:cNvSpPr/>
          <p:nvPr/>
        </p:nvSpPr>
        <p:spPr>
          <a:xfrm>
            <a:off x="3087558" y="220204"/>
            <a:ext cx="6016885" cy="6678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3400" b="1" dirty="0">
                <a:latin typeface="Calibri" panose="020F0502020204030204" pitchFamily="34" charset="0"/>
                <a:cs typeface="Calibri" panose="020F0502020204030204" pitchFamily="34" charset="0"/>
              </a:rPr>
              <a:t>Industrial context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F36368-11A3-5345-8FD7-B24776686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158" y="899456"/>
            <a:ext cx="3586286" cy="5415148"/>
          </a:xfrm>
          <a:prstGeom prst="rect">
            <a:avLst/>
          </a:prstGeom>
        </p:spPr>
      </p:pic>
      <p:pic>
        <p:nvPicPr>
          <p:cNvPr id="9" name="Picture 8" descr="A vintage photo of a person&#10;&#10;Description automatically generated">
            <a:extLst>
              <a:ext uri="{FF2B5EF4-FFF2-40B4-BE49-F238E27FC236}">
                <a16:creationId xmlns:a16="http://schemas.microsoft.com/office/drawing/2014/main" id="{8BF80E58-2473-4A42-B9BF-F20763479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002" y="899457"/>
            <a:ext cx="4587999" cy="534574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8EE0A25-9E5A-B440-8186-02AC41A31ADA}"/>
              </a:ext>
            </a:extLst>
          </p:cNvPr>
          <p:cNvSpPr/>
          <p:nvPr/>
        </p:nvSpPr>
        <p:spPr>
          <a:xfrm>
            <a:off x="6452215" y="6348426"/>
            <a:ext cx="39959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Bern train station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7E069DB-75F9-8E46-882D-249DE8815905}"/>
              </a:ext>
            </a:extLst>
          </p:cNvPr>
          <p:cNvSpPr/>
          <p:nvPr/>
        </p:nvSpPr>
        <p:spPr>
          <a:xfrm>
            <a:off x="1773474" y="6348426"/>
            <a:ext cx="39959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Electrical synchronisation of clocks</a:t>
            </a:r>
          </a:p>
        </p:txBody>
      </p:sp>
    </p:spTree>
    <p:extLst>
      <p:ext uri="{BB962C8B-B14F-4D97-AF65-F5344CB8AC3E}">
        <p14:creationId xmlns:p14="http://schemas.microsoft.com/office/powerpoint/2010/main" val="30405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076" y="107805"/>
            <a:ext cx="6567487" cy="56529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8836" y="6220691"/>
            <a:ext cx="7218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Satirical cartoon from </a:t>
            </a:r>
            <a:r>
              <a:rPr lang="en-GB" sz="2000" i="1" dirty="0"/>
              <a:t>Anti Corn Law Circular</a:t>
            </a:r>
            <a:r>
              <a:rPr lang="en-GB" sz="2000" dirty="0"/>
              <a:t>, Dec 10, 1839</a:t>
            </a:r>
          </a:p>
        </p:txBody>
      </p:sp>
    </p:spTree>
    <p:extLst>
      <p:ext uri="{BB962C8B-B14F-4D97-AF65-F5344CB8AC3E}">
        <p14:creationId xmlns:p14="http://schemas.microsoft.com/office/powerpoint/2010/main" val="2692892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88" y="0"/>
            <a:ext cx="483669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09854" y="1787236"/>
            <a:ext cx="51954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The jig is up. The cat is out of the bag. There is no invisible hand. There never was.</a:t>
            </a:r>
          </a:p>
          <a:p>
            <a:pPr algn="r"/>
            <a:endParaRPr lang="en-GB" sz="2800" dirty="0"/>
          </a:p>
          <a:p>
            <a:pPr algn="r"/>
            <a:r>
              <a:rPr lang="en-GB" sz="2400" dirty="0"/>
              <a:t>-- </a:t>
            </a:r>
            <a:r>
              <a:rPr lang="en-GB" sz="2400" dirty="0" err="1"/>
              <a:t>Tugwell</a:t>
            </a:r>
            <a:r>
              <a:rPr lang="en-GB" sz="2400" dirty="0"/>
              <a:t> in a 1934 speech</a:t>
            </a:r>
          </a:p>
        </p:txBody>
      </p:sp>
    </p:spTree>
    <p:extLst>
      <p:ext uri="{BB962C8B-B14F-4D97-AF65-F5344CB8AC3E}">
        <p14:creationId xmlns:p14="http://schemas.microsoft.com/office/powerpoint/2010/main" val="3872161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robert hooke glass dro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559899" cy="687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72400" y="4249519"/>
            <a:ext cx="42218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Glass drops, as shown in Robert Hooke, </a:t>
            </a:r>
            <a:r>
              <a:rPr lang="en-GB" sz="2400" i="1" dirty="0" err="1">
                <a:solidFill>
                  <a:schemeClr val="bg1"/>
                </a:solidFill>
              </a:rPr>
              <a:t>Micrographia</a:t>
            </a:r>
            <a:r>
              <a:rPr lang="en-GB" sz="2400" i="1" dirty="0">
                <a:solidFill>
                  <a:schemeClr val="bg1"/>
                </a:solidFill>
              </a:rPr>
              <a:t>: or Some Physiological Descriptions of Minute Bodies Made by Magnifying Glasses </a:t>
            </a:r>
            <a:r>
              <a:rPr lang="en-GB" sz="2400" dirty="0">
                <a:solidFill>
                  <a:schemeClr val="bg1"/>
                </a:solidFill>
              </a:rPr>
              <a:t>(London, 1665) </a:t>
            </a:r>
          </a:p>
        </p:txBody>
      </p:sp>
    </p:spTree>
    <p:extLst>
      <p:ext uri="{BB962C8B-B14F-4D97-AF65-F5344CB8AC3E}">
        <p14:creationId xmlns:p14="http://schemas.microsoft.com/office/powerpoint/2010/main" val="309335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8120" y="0"/>
            <a:ext cx="949355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78311" y="2065050"/>
            <a:ext cx="2392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317806" y="5654040"/>
            <a:ext cx="2713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Illustration from </a:t>
            </a:r>
            <a:r>
              <a:rPr lang="en-GB" sz="2000" i="1" dirty="0"/>
              <a:t>Flora of </a:t>
            </a:r>
            <a:r>
              <a:rPr lang="en-GB" sz="2000" i="1" dirty="0" err="1"/>
              <a:t>Orixa</a:t>
            </a:r>
            <a:r>
              <a:rPr lang="en-GB" sz="2000" dirty="0"/>
              <a:t>, by local textile painters in Orissa</a:t>
            </a:r>
          </a:p>
        </p:txBody>
      </p:sp>
    </p:spTree>
    <p:extLst>
      <p:ext uri="{BB962C8B-B14F-4D97-AF65-F5344CB8AC3E}">
        <p14:creationId xmlns:p14="http://schemas.microsoft.com/office/powerpoint/2010/main" val="1311383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bcshop.com/content/ebiz/bbc/invt/9780007386901/solar_system_book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058" y="0"/>
            <a:ext cx="4374222" cy="603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48" y="-2146326"/>
            <a:ext cx="5005331" cy="817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0154" y="6302533"/>
            <a:ext cx="6097950" cy="318399"/>
          </a:xfrm>
          <a:prstGeom prst="rect">
            <a:avLst/>
          </a:prstGeom>
          <a:noFill/>
          <a:ln>
            <a:noFill/>
          </a:ln>
        </p:spPr>
        <p:txBody>
          <a:bodyPr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Jean-Antoine </a:t>
            </a:r>
            <a:r>
              <a:rPr lang="en-GB" sz="1600" dirty="0" err="1">
                <a:latin typeface="Arial" pitchFamily="18"/>
                <a:ea typeface="Droid Sans Fallback" pitchFamily="2"/>
                <a:cs typeface="Lohit Hindi" pitchFamily="2"/>
              </a:rPr>
              <a:t>Nollet</a:t>
            </a: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, </a:t>
            </a:r>
            <a:r>
              <a:rPr lang="en-GB" sz="1600" i="1" dirty="0">
                <a:latin typeface="Arial" pitchFamily="18"/>
                <a:ea typeface="Droid Sans Fallback" pitchFamily="2"/>
                <a:cs typeface="Lohit Hindi" pitchFamily="2"/>
              </a:rPr>
              <a:t>Essay on the Electricity of Bodies</a:t>
            </a: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 (1746)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6399827" y="6316572"/>
            <a:ext cx="6097950" cy="318399"/>
          </a:xfrm>
          <a:prstGeom prst="rect">
            <a:avLst/>
          </a:prstGeom>
          <a:noFill/>
          <a:ln>
            <a:noFill/>
          </a:ln>
        </p:spPr>
        <p:txBody>
          <a:bodyPr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Brian Cox, </a:t>
            </a:r>
            <a:r>
              <a:rPr lang="en-GB" sz="1600" i="1" dirty="0">
                <a:latin typeface="Arial" pitchFamily="18"/>
                <a:ea typeface="Droid Sans Fallback" pitchFamily="2"/>
                <a:cs typeface="Lohit Hindi" pitchFamily="2"/>
              </a:rPr>
              <a:t>Wonders of the Solar System DVD </a:t>
            </a:r>
            <a:r>
              <a:rPr lang="en-GB" sz="1600" dirty="0">
                <a:latin typeface="Arial" pitchFamily="18"/>
                <a:ea typeface="Droid Sans Fallback" pitchFamily="2"/>
                <a:cs typeface="Lohit Hindi" pitchFamily="2"/>
              </a:rPr>
              <a:t>(2010)</a:t>
            </a:r>
          </a:p>
        </p:txBody>
      </p:sp>
    </p:spTree>
    <p:extLst>
      <p:ext uri="{BB962C8B-B14F-4D97-AF65-F5344CB8AC3E}">
        <p14:creationId xmlns:p14="http://schemas.microsoft.com/office/powerpoint/2010/main" val="3415487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menbach's_five_rac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837" y="1296763"/>
            <a:ext cx="7798494" cy="2942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6568" y="4555170"/>
            <a:ext cx="7468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Johann Friedrich Blumenbach, </a:t>
            </a:r>
            <a:r>
              <a:rPr lang="en-US" i="1" dirty="0"/>
              <a:t>De generis </a:t>
            </a:r>
            <a:r>
              <a:rPr lang="en-US" i="1" dirty="0" err="1"/>
              <a:t>humani</a:t>
            </a:r>
            <a:r>
              <a:rPr lang="en-US" i="1" dirty="0"/>
              <a:t> </a:t>
            </a:r>
            <a:r>
              <a:rPr lang="en-US" i="1" dirty="0" err="1"/>
              <a:t>varietate</a:t>
            </a:r>
            <a:r>
              <a:rPr lang="en-US" i="1" dirty="0"/>
              <a:t> </a:t>
            </a:r>
            <a:r>
              <a:rPr lang="en-US" i="1" dirty="0" err="1"/>
              <a:t>nativa</a:t>
            </a:r>
            <a:r>
              <a:rPr lang="en-US" dirty="0"/>
              <a:t> (</a:t>
            </a:r>
            <a:r>
              <a:rPr lang="en-US" i="1" dirty="0"/>
              <a:t>On the Natural Variety of Mankind)</a:t>
            </a:r>
            <a:r>
              <a:rPr lang="en-US" dirty="0"/>
              <a:t> (1775)</a:t>
            </a:r>
          </a:p>
        </p:txBody>
      </p:sp>
    </p:spTree>
    <p:extLst>
      <p:ext uri="{BB962C8B-B14F-4D97-AF65-F5344CB8AC3E}">
        <p14:creationId xmlns:p14="http://schemas.microsoft.com/office/powerpoint/2010/main" val="193889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FF50EB5-8B52-A446-8EF6-733862F033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279" y="0"/>
            <a:ext cx="9549442" cy="6858000"/>
          </a:xfrm>
          <a:prstGeom prst="rect">
            <a:avLst/>
          </a:prstGeom>
        </p:spPr>
      </p:pic>
      <p:pic>
        <p:nvPicPr>
          <p:cNvPr id="5" name="Picture 4" descr="A fire place sitting in a dark room&#10;&#10;Description automatically generated">
            <a:extLst>
              <a:ext uri="{FF2B5EF4-FFF2-40B4-BE49-F238E27FC236}">
                <a16:creationId xmlns:a16="http://schemas.microsoft.com/office/drawing/2014/main" id="{806F9833-C3EF-3545-95E7-09C11157D8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99927"/>
            <a:ext cx="9144000" cy="55862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186D73C-A9C7-4342-B176-E8CBC9711DE0}"/>
              </a:ext>
            </a:extLst>
          </p:cNvPr>
          <p:cNvSpPr/>
          <p:nvPr/>
        </p:nvSpPr>
        <p:spPr>
          <a:xfrm>
            <a:off x="1740244" y="6179726"/>
            <a:ext cx="87115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James Eckford Lauder, ‘James Watt and the Steam Engine: the Dawn of the Nineteenth Century’ (1855)</a:t>
            </a:r>
          </a:p>
        </p:txBody>
      </p:sp>
    </p:spTree>
    <p:extLst>
      <p:ext uri="{BB962C8B-B14F-4D97-AF65-F5344CB8AC3E}">
        <p14:creationId xmlns:p14="http://schemas.microsoft.com/office/powerpoint/2010/main" val="3821899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FF50EB5-8B52-A446-8EF6-733862F033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279" y="0"/>
            <a:ext cx="954944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ADDDBB-A343-E349-B2AB-156358C359D5}"/>
              </a:ext>
            </a:extLst>
          </p:cNvPr>
          <p:cNvSpPr txBox="1"/>
          <p:nvPr/>
        </p:nvSpPr>
        <p:spPr>
          <a:xfrm>
            <a:off x="1524000" y="6244586"/>
            <a:ext cx="9144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lantagenet Cherokee"/>
                <a:cs typeface="Plantagenet Cherokee"/>
              </a:rPr>
              <a:t>Edward Skinner, ‘Making Bessemer Steel, Sheffield’, 1917</a:t>
            </a:r>
          </a:p>
        </p:txBody>
      </p:sp>
      <p:pic>
        <p:nvPicPr>
          <p:cNvPr id="7" name="Picture 6" descr="1980-1397_0003.JPG">
            <a:extLst>
              <a:ext uri="{FF2B5EF4-FFF2-40B4-BE49-F238E27FC236}">
                <a16:creationId xmlns:a16="http://schemas.microsoft.com/office/drawing/2014/main" id="{45BC2673-DFFD-2F4D-9E43-F3C3418CBB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750" y="1396064"/>
            <a:ext cx="7537905" cy="462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9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EFF50EB5-8B52-A446-8EF6-733862F033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558" y="0"/>
            <a:ext cx="954944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ADDDBB-A343-E349-B2AB-156358C359D5}"/>
              </a:ext>
            </a:extLst>
          </p:cNvPr>
          <p:cNvSpPr txBox="1"/>
          <p:nvPr/>
        </p:nvSpPr>
        <p:spPr>
          <a:xfrm>
            <a:off x="1524000" y="6390101"/>
            <a:ext cx="9144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Plantagenet Cherokee"/>
                <a:cs typeface="Plantagenet Cherokee"/>
              </a:rPr>
              <a:t>Map of telegraph from Britain to India built 1868-70.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9C0490A0-1C67-AE48-BCF1-DBCC027657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626574"/>
            <a:ext cx="9144000" cy="560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66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0026B9-B6FF-174D-BCE0-2E5AFEDCA5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328643"/>
            <a:ext cx="9144000" cy="68580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88EDB9B-CCF5-0D43-A2BC-6F4B5C60B77D}"/>
              </a:ext>
            </a:extLst>
          </p:cNvPr>
          <p:cNvSpPr/>
          <p:nvPr/>
        </p:nvSpPr>
        <p:spPr>
          <a:xfrm>
            <a:off x="6560814" y="6145276"/>
            <a:ext cx="34136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Lamarck, </a:t>
            </a:r>
            <a:r>
              <a:rPr lang="en-US" sz="1600" i="1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Philosophie </a:t>
            </a:r>
            <a:r>
              <a:rPr lang="en-US" sz="1600" i="1" dirty="0" err="1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zoologique</a:t>
            </a:r>
            <a:r>
              <a:rPr lang="en-US" sz="1600" i="1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</a:t>
            </a:r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(1809)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D1DFAB-3616-2F4E-83D7-C56036D43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814" y="462298"/>
            <a:ext cx="3413699" cy="55678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43EAC8-950C-B34E-8B8F-A41BDFAA1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1462" y="462298"/>
            <a:ext cx="4370046" cy="551489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68AD5A0-922A-7D4E-A3B9-043836988A32}"/>
              </a:ext>
            </a:extLst>
          </p:cNvPr>
          <p:cNvSpPr/>
          <p:nvPr/>
        </p:nvSpPr>
        <p:spPr>
          <a:xfrm>
            <a:off x="2509636" y="6110845"/>
            <a:ext cx="34136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Jean-Baptiste Lamarck (1744-1829)</a:t>
            </a:r>
          </a:p>
        </p:txBody>
      </p:sp>
    </p:spTree>
    <p:extLst>
      <p:ext uri="{BB962C8B-B14F-4D97-AF65-F5344CB8AC3E}">
        <p14:creationId xmlns:p14="http://schemas.microsoft.com/office/powerpoint/2010/main" val="129246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346</Words>
  <Application>Microsoft Office PowerPoint</Application>
  <PresentationFormat>Widescreen</PresentationFormat>
  <Paragraphs>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Plantagenet Cherokee</vt:lpstr>
      <vt:lpstr>Office Theme</vt:lpstr>
      <vt:lpstr>Medieval division of sciences (scientia)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Bycroft, Michael</dc:creator>
  <cp:lastModifiedBy>Michael Bycroft</cp:lastModifiedBy>
  <cp:revision>10</cp:revision>
  <dcterms:created xsi:type="dcterms:W3CDTF">2019-05-09T08:48:37Z</dcterms:created>
  <dcterms:modified xsi:type="dcterms:W3CDTF">2020-05-01T05:08:41Z</dcterms:modified>
</cp:coreProperties>
</file>