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5" r:id="rId9"/>
    <p:sldId id="267" r:id="rId10"/>
    <p:sldId id="268" r:id="rId11"/>
    <p:sldId id="269" r:id="rId12"/>
    <p:sldId id="270" r:id="rId13"/>
    <p:sldId id="257" r:id="rId14"/>
    <p:sldId id="271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F2E0D-86A8-4E2A-9C41-E519D546288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960A67-654E-464D-AD8D-696556DCDF43}">
      <dgm:prSet phldrT="[Text]" custT="1"/>
      <dgm:spPr/>
      <dgm:t>
        <a:bodyPr/>
        <a:lstStyle/>
        <a:p>
          <a:r>
            <a:rPr lang="en-GB" sz="2400" dirty="0" err="1" smtClean="0"/>
            <a:t>Scientia</a:t>
          </a:r>
          <a:endParaRPr lang="en-GB" sz="2400" dirty="0" smtClean="0"/>
        </a:p>
        <a:p>
          <a:endParaRPr lang="en-GB" sz="2400" dirty="0" smtClean="0"/>
        </a:p>
        <a:p>
          <a:r>
            <a:rPr lang="en-GB" sz="2400" i="1" dirty="0" smtClean="0"/>
            <a:t>Episteme</a:t>
          </a:r>
        </a:p>
        <a:p>
          <a:r>
            <a:rPr lang="en-GB" sz="2400" i="1" dirty="0" smtClean="0"/>
            <a:t>Philosophy</a:t>
          </a:r>
        </a:p>
        <a:p>
          <a:r>
            <a:rPr lang="en-GB" sz="2400" i="1" dirty="0" smtClean="0"/>
            <a:t>(= love of wisdom)</a:t>
          </a:r>
        </a:p>
      </dgm:t>
    </dgm:pt>
    <dgm:pt modelId="{DDD9638E-266F-4EAF-AC95-D174139CC38C}" type="parTrans" cxnId="{A7047D06-E2C4-4163-8C08-F547B6E58E2B}">
      <dgm:prSet/>
      <dgm:spPr/>
      <dgm:t>
        <a:bodyPr/>
        <a:lstStyle/>
        <a:p>
          <a:endParaRPr lang="en-GB"/>
        </a:p>
      </dgm:t>
    </dgm:pt>
    <dgm:pt modelId="{3271C81F-B604-4758-93A3-58A364990E6B}" type="sibTrans" cxnId="{A7047D06-E2C4-4163-8C08-F547B6E58E2B}">
      <dgm:prSet/>
      <dgm:spPr/>
      <dgm:t>
        <a:bodyPr/>
        <a:lstStyle/>
        <a:p>
          <a:endParaRPr lang="en-GB"/>
        </a:p>
      </dgm:t>
    </dgm:pt>
    <dgm:pt modelId="{00D45162-3F29-42A7-9AF6-05EA4D01D586}">
      <dgm:prSet phldrT="[Text]"/>
      <dgm:spPr/>
      <dgm:t>
        <a:bodyPr/>
        <a:lstStyle/>
        <a:p>
          <a:r>
            <a:rPr lang="en-GB" dirty="0" smtClean="0"/>
            <a:t>Speculative (or theoretical)</a:t>
          </a:r>
        </a:p>
        <a:p>
          <a:r>
            <a:rPr lang="en-GB" i="1" dirty="0" smtClean="0"/>
            <a:t>what to believe</a:t>
          </a:r>
          <a:endParaRPr lang="en-GB" i="1" dirty="0"/>
        </a:p>
      </dgm:t>
    </dgm:pt>
    <dgm:pt modelId="{0AFA9DAA-CB8E-43E9-9E86-2C749B822610}" type="parTrans" cxnId="{63109348-603C-4589-B641-5FC1B74983E9}">
      <dgm:prSet/>
      <dgm:spPr/>
      <dgm:t>
        <a:bodyPr/>
        <a:lstStyle/>
        <a:p>
          <a:endParaRPr lang="en-GB"/>
        </a:p>
      </dgm:t>
    </dgm:pt>
    <dgm:pt modelId="{50D4712A-8105-4CB4-BB86-E6512963267D}" type="sibTrans" cxnId="{63109348-603C-4589-B641-5FC1B74983E9}">
      <dgm:prSet/>
      <dgm:spPr/>
      <dgm:t>
        <a:bodyPr/>
        <a:lstStyle/>
        <a:p>
          <a:endParaRPr lang="en-GB"/>
        </a:p>
      </dgm:t>
    </dgm:pt>
    <dgm:pt modelId="{A577D919-68E8-45EE-B8B7-72D77C5C482B}">
      <dgm:prSet phldrT="[Text]"/>
      <dgm:spPr/>
      <dgm:t>
        <a:bodyPr/>
        <a:lstStyle/>
        <a:p>
          <a:r>
            <a:rPr lang="en-GB" dirty="0" smtClean="0"/>
            <a:t>Metaphysics (or theology)</a:t>
          </a:r>
        </a:p>
        <a:p>
          <a:r>
            <a:rPr lang="en-GB" i="1" dirty="0" smtClean="0"/>
            <a:t>non-sensible world</a:t>
          </a:r>
          <a:endParaRPr lang="en-GB" i="1" dirty="0"/>
        </a:p>
      </dgm:t>
    </dgm:pt>
    <dgm:pt modelId="{71987720-2F03-465E-875A-836A3E7F20B8}" type="parTrans" cxnId="{3A03CA63-F1F5-41C7-8F5F-27F8FA071193}">
      <dgm:prSet/>
      <dgm:spPr/>
      <dgm:t>
        <a:bodyPr/>
        <a:lstStyle/>
        <a:p>
          <a:endParaRPr lang="en-GB"/>
        </a:p>
      </dgm:t>
    </dgm:pt>
    <dgm:pt modelId="{73AD681F-E27F-416F-8933-EBA4D47C5A68}" type="sibTrans" cxnId="{3A03CA63-F1F5-41C7-8F5F-27F8FA071193}">
      <dgm:prSet/>
      <dgm:spPr/>
      <dgm:t>
        <a:bodyPr/>
        <a:lstStyle/>
        <a:p>
          <a:endParaRPr lang="en-GB"/>
        </a:p>
      </dgm:t>
    </dgm:pt>
    <dgm:pt modelId="{1AEED56C-9C12-4D3B-B7A6-2206ACF3AEB5}">
      <dgm:prSet phldrT="[Text]"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 smtClean="0"/>
            <a:t>Mathematics</a:t>
          </a:r>
        </a:p>
        <a:p>
          <a:r>
            <a:rPr lang="en-GB" i="1" dirty="0" smtClean="0"/>
            <a:t>number abstracted from sensible world</a:t>
          </a:r>
          <a:endParaRPr lang="en-GB" i="1" dirty="0"/>
        </a:p>
      </dgm:t>
    </dgm:pt>
    <dgm:pt modelId="{2A7BCBD1-FC05-4125-81A5-D95F0665DE59}" type="parTrans" cxnId="{22972760-237F-40A6-8D58-B2AD07CE4882}">
      <dgm:prSet/>
      <dgm:spPr/>
      <dgm:t>
        <a:bodyPr/>
        <a:lstStyle/>
        <a:p>
          <a:endParaRPr lang="en-GB"/>
        </a:p>
      </dgm:t>
    </dgm:pt>
    <dgm:pt modelId="{2C39B5F7-22AB-44C4-8BC0-13A7E28A447E}" type="sibTrans" cxnId="{22972760-237F-40A6-8D58-B2AD07CE4882}">
      <dgm:prSet/>
      <dgm:spPr/>
      <dgm:t>
        <a:bodyPr/>
        <a:lstStyle/>
        <a:p>
          <a:endParaRPr lang="en-GB"/>
        </a:p>
      </dgm:t>
    </dgm:pt>
    <dgm:pt modelId="{084DA639-0048-4A3E-B785-3E182D3BEC23}">
      <dgm:prSet phldrT="[Text]"/>
      <dgm:spPr/>
      <dgm:t>
        <a:bodyPr/>
        <a:lstStyle/>
        <a:p>
          <a:r>
            <a:rPr lang="en-GB" dirty="0" smtClean="0"/>
            <a:t>Practical</a:t>
          </a:r>
        </a:p>
        <a:p>
          <a:r>
            <a:rPr lang="en-GB" i="1" dirty="0" smtClean="0"/>
            <a:t>how to act</a:t>
          </a:r>
          <a:endParaRPr lang="en-GB" i="1" dirty="0"/>
        </a:p>
      </dgm:t>
    </dgm:pt>
    <dgm:pt modelId="{75CCCBAC-864B-4A99-80D5-740CE15613E9}" type="parTrans" cxnId="{9CA7E8BD-EF8B-4FD0-BDDF-7A093D2A1F3B}">
      <dgm:prSet/>
      <dgm:spPr/>
      <dgm:t>
        <a:bodyPr/>
        <a:lstStyle/>
        <a:p>
          <a:endParaRPr lang="en-GB"/>
        </a:p>
      </dgm:t>
    </dgm:pt>
    <dgm:pt modelId="{DDE81760-1759-43EA-8244-46CD7D58BC6F}" type="sibTrans" cxnId="{9CA7E8BD-EF8B-4FD0-BDDF-7A093D2A1F3B}">
      <dgm:prSet/>
      <dgm:spPr/>
      <dgm:t>
        <a:bodyPr/>
        <a:lstStyle/>
        <a:p>
          <a:endParaRPr lang="en-GB"/>
        </a:p>
      </dgm:t>
    </dgm:pt>
    <dgm:pt modelId="{13D0D081-E200-4B8A-A3CC-DA434007AB1C}">
      <dgm:prSet phldrT="[Text]"/>
      <dgm:spPr/>
      <dgm:t>
        <a:bodyPr/>
        <a:lstStyle/>
        <a:p>
          <a:r>
            <a:rPr lang="en-GB" dirty="0" smtClean="0"/>
            <a:t>Individual (ethics)</a:t>
          </a:r>
        </a:p>
      </dgm:t>
    </dgm:pt>
    <dgm:pt modelId="{49387357-8BF9-4C78-A0FD-F32E06F74C4D}" type="parTrans" cxnId="{84E27467-DFB7-4B13-8492-B1E187EE1A56}">
      <dgm:prSet/>
      <dgm:spPr/>
      <dgm:t>
        <a:bodyPr/>
        <a:lstStyle/>
        <a:p>
          <a:endParaRPr lang="en-GB"/>
        </a:p>
      </dgm:t>
    </dgm:pt>
    <dgm:pt modelId="{A8426536-D024-4771-87E4-CFC01EEF4611}" type="sibTrans" cxnId="{84E27467-DFB7-4B13-8492-B1E187EE1A56}">
      <dgm:prSet/>
      <dgm:spPr/>
      <dgm:t>
        <a:bodyPr/>
        <a:lstStyle/>
        <a:p>
          <a:endParaRPr lang="en-GB"/>
        </a:p>
      </dgm:t>
    </dgm:pt>
    <dgm:pt modelId="{49ABB77E-F9BD-4BB0-9E81-C9C91156A519}">
      <dgm:prSet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 smtClean="0"/>
            <a:t>Natural philosophy</a:t>
          </a:r>
        </a:p>
        <a:p>
          <a:r>
            <a:rPr lang="en-GB" i="1" dirty="0" smtClean="0"/>
            <a:t>sensible world</a:t>
          </a:r>
          <a:endParaRPr lang="en-GB" i="1" dirty="0"/>
        </a:p>
      </dgm:t>
    </dgm:pt>
    <dgm:pt modelId="{E568350E-A29D-49AF-8D9B-3911D1602571}" type="parTrans" cxnId="{09DC6788-CA8A-42C5-B660-8B42C0CB3C99}">
      <dgm:prSet/>
      <dgm:spPr/>
      <dgm:t>
        <a:bodyPr/>
        <a:lstStyle/>
        <a:p>
          <a:endParaRPr lang="en-GB"/>
        </a:p>
      </dgm:t>
    </dgm:pt>
    <dgm:pt modelId="{79944FD0-9753-4641-9B64-67120EFE535D}" type="sibTrans" cxnId="{09DC6788-CA8A-42C5-B660-8B42C0CB3C99}">
      <dgm:prSet/>
      <dgm:spPr/>
      <dgm:t>
        <a:bodyPr/>
        <a:lstStyle/>
        <a:p>
          <a:endParaRPr lang="en-GB"/>
        </a:p>
      </dgm:t>
    </dgm:pt>
    <dgm:pt modelId="{39E00B69-3836-44F2-9C34-05D692E05E72}">
      <dgm:prSet/>
      <dgm:spPr/>
      <dgm:t>
        <a:bodyPr/>
        <a:lstStyle/>
        <a:p>
          <a:r>
            <a:rPr lang="en-GB" dirty="0" smtClean="0"/>
            <a:t>State (politics)</a:t>
          </a:r>
          <a:endParaRPr lang="en-GB" dirty="0"/>
        </a:p>
      </dgm:t>
    </dgm:pt>
    <dgm:pt modelId="{8BE33467-B2A1-4F97-915C-D8AADFEFB6F4}" type="parTrans" cxnId="{BA7D16B7-0994-483F-A1D8-7C04EC28CE10}">
      <dgm:prSet/>
      <dgm:spPr/>
      <dgm:t>
        <a:bodyPr/>
        <a:lstStyle/>
        <a:p>
          <a:endParaRPr lang="en-GB"/>
        </a:p>
      </dgm:t>
    </dgm:pt>
    <dgm:pt modelId="{FFB3580E-EBCD-458B-8C3C-B8057E7F9192}" type="sibTrans" cxnId="{BA7D16B7-0994-483F-A1D8-7C04EC28CE10}">
      <dgm:prSet/>
      <dgm:spPr/>
      <dgm:t>
        <a:bodyPr/>
        <a:lstStyle/>
        <a:p>
          <a:endParaRPr lang="en-GB"/>
        </a:p>
      </dgm:t>
    </dgm:pt>
    <dgm:pt modelId="{2E0A267F-5ABB-494B-8CC1-A700852768EF}">
      <dgm:prSet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 smtClean="0"/>
            <a:t>Family (‘home economics’)</a:t>
          </a:r>
          <a:endParaRPr lang="en-GB" dirty="0"/>
        </a:p>
      </dgm:t>
    </dgm:pt>
    <dgm:pt modelId="{39689AA8-E5A3-46DB-B47F-B87E55CB5A70}" type="parTrans" cxnId="{33507E5B-64F7-47EA-AABE-9527B51D771D}">
      <dgm:prSet/>
      <dgm:spPr/>
      <dgm:t>
        <a:bodyPr/>
        <a:lstStyle/>
        <a:p>
          <a:endParaRPr lang="en-GB"/>
        </a:p>
      </dgm:t>
    </dgm:pt>
    <dgm:pt modelId="{35F351DC-220F-4728-88D1-4E3DB0674DE3}" type="sibTrans" cxnId="{33507E5B-64F7-47EA-AABE-9527B51D771D}">
      <dgm:prSet/>
      <dgm:spPr/>
      <dgm:t>
        <a:bodyPr/>
        <a:lstStyle/>
        <a:p>
          <a:endParaRPr lang="en-GB"/>
        </a:p>
      </dgm:t>
    </dgm:pt>
    <dgm:pt modelId="{9B5ADD57-2B4B-4485-86B5-7B9B1CA53316}" type="pres">
      <dgm:prSet presAssocID="{234F2E0D-86A8-4E2A-9C41-E519D54628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E5997A-24DC-4EA5-B543-4530985D1030}" type="pres">
      <dgm:prSet presAssocID="{2D960A67-654E-464D-AD8D-696556DCDF43}" presName="root1" presStyleCnt="0"/>
      <dgm:spPr/>
    </dgm:pt>
    <dgm:pt modelId="{C052B231-B90F-4FA0-AF26-06D13A568FA7}" type="pres">
      <dgm:prSet presAssocID="{2D960A67-654E-464D-AD8D-696556DCDF43}" presName="LevelOneTextNode" presStyleLbl="node0" presStyleIdx="0" presStyleCnt="1" custScaleY="3157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4462C3-E0FA-441A-B607-2D68225B0E59}" type="pres">
      <dgm:prSet presAssocID="{2D960A67-654E-464D-AD8D-696556DCDF43}" presName="level2hierChild" presStyleCnt="0"/>
      <dgm:spPr/>
    </dgm:pt>
    <dgm:pt modelId="{50077FEC-A54C-47A6-A041-7C0303BFB07F}" type="pres">
      <dgm:prSet presAssocID="{0AFA9DAA-CB8E-43E9-9E86-2C749B822610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2B4B8-EE21-4752-B300-85C4D300D7AA}" type="pres">
      <dgm:prSet presAssocID="{0AFA9DAA-CB8E-43E9-9E86-2C749B822610}" presName="connTx" presStyleLbl="parChTrans1D2" presStyleIdx="0" presStyleCnt="2"/>
      <dgm:spPr/>
      <dgm:t>
        <a:bodyPr/>
        <a:lstStyle/>
        <a:p>
          <a:endParaRPr lang="en-GB"/>
        </a:p>
      </dgm:t>
    </dgm:pt>
    <dgm:pt modelId="{791912F4-27BD-4D07-B43C-56FA1450A031}" type="pres">
      <dgm:prSet presAssocID="{00D45162-3F29-42A7-9AF6-05EA4D01D586}" presName="root2" presStyleCnt="0"/>
      <dgm:spPr/>
    </dgm:pt>
    <dgm:pt modelId="{B30D558F-D3BB-434B-AD32-E3FC2F7DB122}" type="pres">
      <dgm:prSet presAssocID="{00D45162-3F29-42A7-9AF6-05EA4D01D58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7C0D6D-7CC4-4B6F-86DF-7BEC59E7B2F4}" type="pres">
      <dgm:prSet presAssocID="{00D45162-3F29-42A7-9AF6-05EA4D01D586}" presName="level3hierChild" presStyleCnt="0"/>
      <dgm:spPr/>
    </dgm:pt>
    <dgm:pt modelId="{06EECD60-623D-4D7E-9C9D-6B3ADEBAD0F3}" type="pres">
      <dgm:prSet presAssocID="{71987720-2F03-465E-875A-836A3E7F20B8}" presName="conn2-1" presStyleLbl="parChTrans1D3" presStyleIdx="0" presStyleCnt="6"/>
      <dgm:spPr/>
      <dgm:t>
        <a:bodyPr/>
        <a:lstStyle/>
        <a:p>
          <a:endParaRPr lang="en-GB"/>
        </a:p>
      </dgm:t>
    </dgm:pt>
    <dgm:pt modelId="{D35D3E1E-85E2-4B32-B167-9BEAFF66B9A4}" type="pres">
      <dgm:prSet presAssocID="{71987720-2F03-465E-875A-836A3E7F20B8}" presName="connTx" presStyleLbl="parChTrans1D3" presStyleIdx="0" presStyleCnt="6"/>
      <dgm:spPr/>
      <dgm:t>
        <a:bodyPr/>
        <a:lstStyle/>
        <a:p>
          <a:endParaRPr lang="en-GB"/>
        </a:p>
      </dgm:t>
    </dgm:pt>
    <dgm:pt modelId="{9A07B30C-277D-47A2-AD63-7AF224DC074B}" type="pres">
      <dgm:prSet presAssocID="{A577D919-68E8-45EE-B8B7-72D77C5C482B}" presName="root2" presStyleCnt="0"/>
      <dgm:spPr/>
    </dgm:pt>
    <dgm:pt modelId="{CADEF6BC-F339-4466-8B7F-4E7BDA71542E}" type="pres">
      <dgm:prSet presAssocID="{A577D919-68E8-45EE-B8B7-72D77C5C482B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1295EDC-939C-4B2A-8304-E47677E65B7C}" type="pres">
      <dgm:prSet presAssocID="{A577D919-68E8-45EE-B8B7-72D77C5C482B}" presName="level3hierChild" presStyleCnt="0"/>
      <dgm:spPr/>
    </dgm:pt>
    <dgm:pt modelId="{08A92F82-AA30-458D-9B6A-ACFE8A1C2277}" type="pres">
      <dgm:prSet presAssocID="{2A7BCBD1-FC05-4125-81A5-D95F0665DE59}" presName="conn2-1" presStyleLbl="parChTrans1D3" presStyleIdx="1" presStyleCnt="6"/>
      <dgm:spPr/>
      <dgm:t>
        <a:bodyPr/>
        <a:lstStyle/>
        <a:p>
          <a:endParaRPr lang="en-GB"/>
        </a:p>
      </dgm:t>
    </dgm:pt>
    <dgm:pt modelId="{46B91B5E-8094-42D3-AFEA-025042FFA827}" type="pres">
      <dgm:prSet presAssocID="{2A7BCBD1-FC05-4125-81A5-D95F0665DE59}" presName="connTx" presStyleLbl="parChTrans1D3" presStyleIdx="1" presStyleCnt="6"/>
      <dgm:spPr/>
      <dgm:t>
        <a:bodyPr/>
        <a:lstStyle/>
        <a:p>
          <a:endParaRPr lang="en-GB"/>
        </a:p>
      </dgm:t>
    </dgm:pt>
    <dgm:pt modelId="{9042C8E3-F18E-40DF-A74B-EDF5D9A193D2}" type="pres">
      <dgm:prSet presAssocID="{1AEED56C-9C12-4D3B-B7A6-2206ACF3AEB5}" presName="root2" presStyleCnt="0"/>
      <dgm:spPr/>
    </dgm:pt>
    <dgm:pt modelId="{82C51C7B-2B77-4C1C-8B27-3E4DB07A6F0B}" type="pres">
      <dgm:prSet presAssocID="{1AEED56C-9C12-4D3B-B7A6-2206ACF3AEB5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1AFF43-50B2-49A4-9AEE-73C27F11FD0A}" type="pres">
      <dgm:prSet presAssocID="{1AEED56C-9C12-4D3B-B7A6-2206ACF3AEB5}" presName="level3hierChild" presStyleCnt="0"/>
      <dgm:spPr/>
    </dgm:pt>
    <dgm:pt modelId="{AF2C9B49-6826-4E38-9389-6690B5C255D2}" type="pres">
      <dgm:prSet presAssocID="{E568350E-A29D-49AF-8D9B-3911D1602571}" presName="conn2-1" presStyleLbl="parChTrans1D3" presStyleIdx="2" presStyleCnt="6"/>
      <dgm:spPr/>
      <dgm:t>
        <a:bodyPr/>
        <a:lstStyle/>
        <a:p>
          <a:endParaRPr lang="en-GB"/>
        </a:p>
      </dgm:t>
    </dgm:pt>
    <dgm:pt modelId="{3A2A0E57-A619-433D-B5FC-EA4D13FDDF9A}" type="pres">
      <dgm:prSet presAssocID="{E568350E-A29D-49AF-8D9B-3911D1602571}" presName="connTx" presStyleLbl="parChTrans1D3" presStyleIdx="2" presStyleCnt="6"/>
      <dgm:spPr/>
      <dgm:t>
        <a:bodyPr/>
        <a:lstStyle/>
        <a:p>
          <a:endParaRPr lang="en-GB"/>
        </a:p>
      </dgm:t>
    </dgm:pt>
    <dgm:pt modelId="{60AAB2C6-79F6-4C5D-BB73-A25442DBEA31}" type="pres">
      <dgm:prSet presAssocID="{49ABB77E-F9BD-4BB0-9E81-C9C91156A519}" presName="root2" presStyleCnt="0"/>
      <dgm:spPr/>
    </dgm:pt>
    <dgm:pt modelId="{7489CD7A-975E-41CA-A0FA-1F1F65FE889A}" type="pres">
      <dgm:prSet presAssocID="{49ABB77E-F9BD-4BB0-9E81-C9C91156A519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3C100D-6DD9-4673-ACAC-22EC66EC92DA}" type="pres">
      <dgm:prSet presAssocID="{49ABB77E-F9BD-4BB0-9E81-C9C91156A519}" presName="level3hierChild" presStyleCnt="0"/>
      <dgm:spPr/>
    </dgm:pt>
    <dgm:pt modelId="{D6D329AA-F0D2-41A1-BF78-17DD54346973}" type="pres">
      <dgm:prSet presAssocID="{75CCCBAC-864B-4A99-80D5-740CE15613E9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FBDDD851-02C8-4D5F-9081-7A21D397CFD7}" type="pres">
      <dgm:prSet presAssocID="{75CCCBAC-864B-4A99-80D5-740CE15613E9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E8B338A-9FFC-4A24-8743-AEFB77ED2F6D}" type="pres">
      <dgm:prSet presAssocID="{084DA639-0048-4A3E-B785-3E182D3BEC23}" presName="root2" presStyleCnt="0"/>
      <dgm:spPr/>
    </dgm:pt>
    <dgm:pt modelId="{319935B5-C4DE-4D91-B73F-54D35C5874FF}" type="pres">
      <dgm:prSet presAssocID="{084DA639-0048-4A3E-B785-3E182D3BEC2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1E7924-3E66-4A26-B3A2-E161AB8B2A32}" type="pres">
      <dgm:prSet presAssocID="{084DA639-0048-4A3E-B785-3E182D3BEC23}" presName="level3hierChild" presStyleCnt="0"/>
      <dgm:spPr/>
    </dgm:pt>
    <dgm:pt modelId="{1710FB53-390D-4A42-A1DE-4D7C5CAC98A1}" type="pres">
      <dgm:prSet presAssocID="{49387357-8BF9-4C78-A0FD-F32E06F74C4D}" presName="conn2-1" presStyleLbl="parChTrans1D3" presStyleIdx="3" presStyleCnt="6"/>
      <dgm:spPr/>
      <dgm:t>
        <a:bodyPr/>
        <a:lstStyle/>
        <a:p>
          <a:endParaRPr lang="en-GB"/>
        </a:p>
      </dgm:t>
    </dgm:pt>
    <dgm:pt modelId="{F31B5670-ADEE-421F-9520-1DE88E1A69B2}" type="pres">
      <dgm:prSet presAssocID="{49387357-8BF9-4C78-A0FD-F32E06F74C4D}" presName="connTx" presStyleLbl="parChTrans1D3" presStyleIdx="3" presStyleCnt="6"/>
      <dgm:spPr/>
      <dgm:t>
        <a:bodyPr/>
        <a:lstStyle/>
        <a:p>
          <a:endParaRPr lang="en-GB"/>
        </a:p>
      </dgm:t>
    </dgm:pt>
    <dgm:pt modelId="{FBA6BD9F-5809-4806-B96A-A80FA7921490}" type="pres">
      <dgm:prSet presAssocID="{13D0D081-E200-4B8A-A3CC-DA434007AB1C}" presName="root2" presStyleCnt="0"/>
      <dgm:spPr/>
    </dgm:pt>
    <dgm:pt modelId="{C7D1A5FB-EFFA-4BC0-A223-C5D32117D098}" type="pres">
      <dgm:prSet presAssocID="{13D0D081-E200-4B8A-A3CC-DA434007AB1C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48F20E2-6BF5-4904-9470-411BD033016A}" type="pres">
      <dgm:prSet presAssocID="{13D0D081-E200-4B8A-A3CC-DA434007AB1C}" presName="level3hierChild" presStyleCnt="0"/>
      <dgm:spPr/>
    </dgm:pt>
    <dgm:pt modelId="{95A52C90-A400-4DE5-A8E4-4638DE5FCF6E}" type="pres">
      <dgm:prSet presAssocID="{39689AA8-E5A3-46DB-B47F-B87E55CB5A70}" presName="conn2-1" presStyleLbl="parChTrans1D3" presStyleIdx="4" presStyleCnt="6"/>
      <dgm:spPr/>
      <dgm:t>
        <a:bodyPr/>
        <a:lstStyle/>
        <a:p>
          <a:endParaRPr lang="en-GB"/>
        </a:p>
      </dgm:t>
    </dgm:pt>
    <dgm:pt modelId="{9218B9AB-E197-4E5B-B68D-ACCE79062975}" type="pres">
      <dgm:prSet presAssocID="{39689AA8-E5A3-46DB-B47F-B87E55CB5A70}" presName="connTx" presStyleLbl="parChTrans1D3" presStyleIdx="4" presStyleCnt="6"/>
      <dgm:spPr/>
      <dgm:t>
        <a:bodyPr/>
        <a:lstStyle/>
        <a:p>
          <a:endParaRPr lang="en-GB"/>
        </a:p>
      </dgm:t>
    </dgm:pt>
    <dgm:pt modelId="{F7595FBE-BCF8-4496-9E78-C980D71CE9F5}" type="pres">
      <dgm:prSet presAssocID="{2E0A267F-5ABB-494B-8CC1-A700852768EF}" presName="root2" presStyleCnt="0"/>
      <dgm:spPr/>
    </dgm:pt>
    <dgm:pt modelId="{DB43979E-EEE0-400D-A60B-888787475044}" type="pres">
      <dgm:prSet presAssocID="{2E0A267F-5ABB-494B-8CC1-A700852768EF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35EAA9D-1855-4215-B34D-336B8B5D2420}" type="pres">
      <dgm:prSet presAssocID="{2E0A267F-5ABB-494B-8CC1-A700852768EF}" presName="level3hierChild" presStyleCnt="0"/>
      <dgm:spPr/>
    </dgm:pt>
    <dgm:pt modelId="{D8469038-41C6-4DFD-8E3D-51571DBDED2B}" type="pres">
      <dgm:prSet presAssocID="{8BE33467-B2A1-4F97-915C-D8AADFEFB6F4}" presName="conn2-1" presStyleLbl="parChTrans1D3" presStyleIdx="5" presStyleCnt="6"/>
      <dgm:spPr/>
      <dgm:t>
        <a:bodyPr/>
        <a:lstStyle/>
        <a:p>
          <a:endParaRPr lang="en-GB"/>
        </a:p>
      </dgm:t>
    </dgm:pt>
    <dgm:pt modelId="{A6BD307E-28AF-49D2-8DCF-69D9B198B703}" type="pres">
      <dgm:prSet presAssocID="{8BE33467-B2A1-4F97-915C-D8AADFEFB6F4}" presName="connTx" presStyleLbl="parChTrans1D3" presStyleIdx="5" presStyleCnt="6"/>
      <dgm:spPr/>
      <dgm:t>
        <a:bodyPr/>
        <a:lstStyle/>
        <a:p>
          <a:endParaRPr lang="en-GB"/>
        </a:p>
      </dgm:t>
    </dgm:pt>
    <dgm:pt modelId="{6CE06446-242C-40D3-80AE-C5578578478B}" type="pres">
      <dgm:prSet presAssocID="{39E00B69-3836-44F2-9C34-05D692E05E72}" presName="root2" presStyleCnt="0"/>
      <dgm:spPr/>
    </dgm:pt>
    <dgm:pt modelId="{C2A3002A-EF94-42C6-8E50-02E0376B293C}" type="pres">
      <dgm:prSet presAssocID="{39E00B69-3836-44F2-9C34-05D692E05E72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35C335-7DAD-4D63-BBA8-6A5DC1BBE51A}" type="pres">
      <dgm:prSet presAssocID="{39E00B69-3836-44F2-9C34-05D692E05E72}" presName="level3hierChild" presStyleCnt="0"/>
      <dgm:spPr/>
    </dgm:pt>
  </dgm:ptLst>
  <dgm:cxnLst>
    <dgm:cxn modelId="{CF913F49-E4DC-4D8B-B184-C35351BD82A6}" type="presOf" srcId="{39689AA8-E5A3-46DB-B47F-B87E55CB5A70}" destId="{95A52C90-A400-4DE5-A8E4-4638DE5FCF6E}" srcOrd="0" destOrd="0" presId="urn:microsoft.com/office/officeart/2005/8/layout/hierarchy2"/>
    <dgm:cxn modelId="{A21B78E9-EA38-41C4-B229-F7A21557FD48}" type="presOf" srcId="{2E0A267F-5ABB-494B-8CC1-A700852768EF}" destId="{DB43979E-EEE0-400D-A60B-888787475044}" srcOrd="0" destOrd="0" presId="urn:microsoft.com/office/officeart/2005/8/layout/hierarchy2"/>
    <dgm:cxn modelId="{C1FED7D0-915C-448D-ADDA-50023766023B}" type="presOf" srcId="{E568350E-A29D-49AF-8D9B-3911D1602571}" destId="{AF2C9B49-6826-4E38-9389-6690B5C255D2}" srcOrd="0" destOrd="0" presId="urn:microsoft.com/office/officeart/2005/8/layout/hierarchy2"/>
    <dgm:cxn modelId="{9CA7E8BD-EF8B-4FD0-BDDF-7A093D2A1F3B}" srcId="{2D960A67-654E-464D-AD8D-696556DCDF43}" destId="{084DA639-0048-4A3E-B785-3E182D3BEC23}" srcOrd="1" destOrd="0" parTransId="{75CCCBAC-864B-4A99-80D5-740CE15613E9}" sibTransId="{DDE81760-1759-43EA-8244-46CD7D58BC6F}"/>
    <dgm:cxn modelId="{33507E5B-64F7-47EA-AABE-9527B51D771D}" srcId="{084DA639-0048-4A3E-B785-3E182D3BEC23}" destId="{2E0A267F-5ABB-494B-8CC1-A700852768EF}" srcOrd="1" destOrd="0" parTransId="{39689AA8-E5A3-46DB-B47F-B87E55CB5A70}" sibTransId="{35F351DC-220F-4728-88D1-4E3DB0674DE3}"/>
    <dgm:cxn modelId="{7DB6121F-9F25-48A7-8AAD-EF65CFF0CA02}" type="presOf" srcId="{13D0D081-E200-4B8A-A3CC-DA434007AB1C}" destId="{C7D1A5FB-EFFA-4BC0-A223-C5D32117D098}" srcOrd="0" destOrd="0" presId="urn:microsoft.com/office/officeart/2005/8/layout/hierarchy2"/>
    <dgm:cxn modelId="{A956D3E0-91C2-4BC4-9A8C-66701055E5D8}" type="presOf" srcId="{39689AA8-E5A3-46DB-B47F-B87E55CB5A70}" destId="{9218B9AB-E197-4E5B-B68D-ACCE79062975}" srcOrd="1" destOrd="0" presId="urn:microsoft.com/office/officeart/2005/8/layout/hierarchy2"/>
    <dgm:cxn modelId="{0016C9B1-7BB1-4181-A30A-F6D595DE781B}" type="presOf" srcId="{49387357-8BF9-4C78-A0FD-F32E06F74C4D}" destId="{1710FB53-390D-4A42-A1DE-4D7C5CAC98A1}" srcOrd="0" destOrd="0" presId="urn:microsoft.com/office/officeart/2005/8/layout/hierarchy2"/>
    <dgm:cxn modelId="{85012EDB-3CCF-45C0-84CD-63EC588D4DB8}" type="presOf" srcId="{00D45162-3F29-42A7-9AF6-05EA4D01D586}" destId="{B30D558F-D3BB-434B-AD32-E3FC2F7DB122}" srcOrd="0" destOrd="0" presId="urn:microsoft.com/office/officeart/2005/8/layout/hierarchy2"/>
    <dgm:cxn modelId="{09DC6788-CA8A-42C5-B660-8B42C0CB3C99}" srcId="{00D45162-3F29-42A7-9AF6-05EA4D01D586}" destId="{49ABB77E-F9BD-4BB0-9E81-C9C91156A519}" srcOrd="2" destOrd="0" parTransId="{E568350E-A29D-49AF-8D9B-3911D1602571}" sibTransId="{79944FD0-9753-4641-9B64-67120EFE535D}"/>
    <dgm:cxn modelId="{470D559E-F830-4809-B921-B3EDBA2D9ACA}" type="presOf" srcId="{2D960A67-654E-464D-AD8D-696556DCDF43}" destId="{C052B231-B90F-4FA0-AF26-06D13A568FA7}" srcOrd="0" destOrd="0" presId="urn:microsoft.com/office/officeart/2005/8/layout/hierarchy2"/>
    <dgm:cxn modelId="{5F2E66CC-D563-4578-9EEB-F6863519C28A}" type="presOf" srcId="{49ABB77E-F9BD-4BB0-9E81-C9C91156A519}" destId="{7489CD7A-975E-41CA-A0FA-1F1F65FE889A}" srcOrd="0" destOrd="0" presId="urn:microsoft.com/office/officeart/2005/8/layout/hierarchy2"/>
    <dgm:cxn modelId="{70AFA468-9335-492C-BE0A-B8B043BD36FD}" type="presOf" srcId="{A577D919-68E8-45EE-B8B7-72D77C5C482B}" destId="{CADEF6BC-F339-4466-8B7F-4E7BDA71542E}" srcOrd="0" destOrd="0" presId="urn:microsoft.com/office/officeart/2005/8/layout/hierarchy2"/>
    <dgm:cxn modelId="{B77DF08B-6D5B-4EE0-825F-9A22416337BB}" type="presOf" srcId="{8BE33467-B2A1-4F97-915C-D8AADFEFB6F4}" destId="{A6BD307E-28AF-49D2-8DCF-69D9B198B703}" srcOrd="1" destOrd="0" presId="urn:microsoft.com/office/officeart/2005/8/layout/hierarchy2"/>
    <dgm:cxn modelId="{3A03CA63-F1F5-41C7-8F5F-27F8FA071193}" srcId="{00D45162-3F29-42A7-9AF6-05EA4D01D586}" destId="{A577D919-68E8-45EE-B8B7-72D77C5C482B}" srcOrd="0" destOrd="0" parTransId="{71987720-2F03-465E-875A-836A3E7F20B8}" sibTransId="{73AD681F-E27F-416F-8933-EBA4D47C5A68}"/>
    <dgm:cxn modelId="{22972760-237F-40A6-8D58-B2AD07CE4882}" srcId="{00D45162-3F29-42A7-9AF6-05EA4D01D586}" destId="{1AEED56C-9C12-4D3B-B7A6-2206ACF3AEB5}" srcOrd="1" destOrd="0" parTransId="{2A7BCBD1-FC05-4125-81A5-D95F0665DE59}" sibTransId="{2C39B5F7-22AB-44C4-8BC0-13A7E28A447E}"/>
    <dgm:cxn modelId="{D0F06D43-F753-4DE4-B673-1704C7612EEA}" type="presOf" srcId="{2A7BCBD1-FC05-4125-81A5-D95F0665DE59}" destId="{08A92F82-AA30-458D-9B6A-ACFE8A1C2277}" srcOrd="0" destOrd="0" presId="urn:microsoft.com/office/officeart/2005/8/layout/hierarchy2"/>
    <dgm:cxn modelId="{28F7296B-270A-42C3-B329-2ECBF503EC0D}" type="presOf" srcId="{2A7BCBD1-FC05-4125-81A5-D95F0665DE59}" destId="{46B91B5E-8094-42D3-AFEA-025042FFA827}" srcOrd="1" destOrd="0" presId="urn:microsoft.com/office/officeart/2005/8/layout/hierarchy2"/>
    <dgm:cxn modelId="{BA7D16B7-0994-483F-A1D8-7C04EC28CE10}" srcId="{084DA639-0048-4A3E-B785-3E182D3BEC23}" destId="{39E00B69-3836-44F2-9C34-05D692E05E72}" srcOrd="2" destOrd="0" parTransId="{8BE33467-B2A1-4F97-915C-D8AADFEFB6F4}" sibTransId="{FFB3580E-EBCD-458B-8C3C-B8057E7F9192}"/>
    <dgm:cxn modelId="{01412789-3E58-4F95-9B3C-CE16D87B958F}" type="presOf" srcId="{E568350E-A29D-49AF-8D9B-3911D1602571}" destId="{3A2A0E57-A619-433D-B5FC-EA4D13FDDF9A}" srcOrd="1" destOrd="0" presId="urn:microsoft.com/office/officeart/2005/8/layout/hierarchy2"/>
    <dgm:cxn modelId="{90E11CDA-EE44-440E-BCF4-F1968F959C16}" type="presOf" srcId="{75CCCBAC-864B-4A99-80D5-740CE15613E9}" destId="{D6D329AA-F0D2-41A1-BF78-17DD54346973}" srcOrd="0" destOrd="0" presId="urn:microsoft.com/office/officeart/2005/8/layout/hierarchy2"/>
    <dgm:cxn modelId="{84E27467-DFB7-4B13-8492-B1E187EE1A56}" srcId="{084DA639-0048-4A3E-B785-3E182D3BEC23}" destId="{13D0D081-E200-4B8A-A3CC-DA434007AB1C}" srcOrd="0" destOrd="0" parTransId="{49387357-8BF9-4C78-A0FD-F32E06F74C4D}" sibTransId="{A8426536-D024-4771-87E4-CFC01EEF4611}"/>
    <dgm:cxn modelId="{33250B93-DB82-4A43-A1DE-753E86EADD4D}" type="presOf" srcId="{234F2E0D-86A8-4E2A-9C41-E519D5462888}" destId="{9B5ADD57-2B4B-4485-86B5-7B9B1CA53316}" srcOrd="0" destOrd="0" presId="urn:microsoft.com/office/officeart/2005/8/layout/hierarchy2"/>
    <dgm:cxn modelId="{9FCD0549-3F3E-46C5-8A60-C9EBB3868AEB}" type="presOf" srcId="{0AFA9DAA-CB8E-43E9-9E86-2C749B822610}" destId="{50077FEC-A54C-47A6-A041-7C0303BFB07F}" srcOrd="0" destOrd="0" presId="urn:microsoft.com/office/officeart/2005/8/layout/hierarchy2"/>
    <dgm:cxn modelId="{01C9A194-3D8A-4B2F-9900-C1CF6CEADE6B}" type="presOf" srcId="{75CCCBAC-864B-4A99-80D5-740CE15613E9}" destId="{FBDDD851-02C8-4D5F-9081-7A21D397CFD7}" srcOrd="1" destOrd="0" presId="urn:microsoft.com/office/officeart/2005/8/layout/hierarchy2"/>
    <dgm:cxn modelId="{59F7D81F-D4BF-4BA9-B160-61408B628EC6}" type="presOf" srcId="{39E00B69-3836-44F2-9C34-05D692E05E72}" destId="{C2A3002A-EF94-42C6-8E50-02E0376B293C}" srcOrd="0" destOrd="0" presId="urn:microsoft.com/office/officeart/2005/8/layout/hierarchy2"/>
    <dgm:cxn modelId="{4FF4881D-0805-41B9-8E19-546FAD01629C}" type="presOf" srcId="{49387357-8BF9-4C78-A0FD-F32E06F74C4D}" destId="{F31B5670-ADEE-421F-9520-1DE88E1A69B2}" srcOrd="1" destOrd="0" presId="urn:microsoft.com/office/officeart/2005/8/layout/hierarchy2"/>
    <dgm:cxn modelId="{51673ED9-3BE6-4C60-AD46-59DDE0257DDB}" type="presOf" srcId="{0AFA9DAA-CB8E-43E9-9E86-2C749B822610}" destId="{46C2B4B8-EE21-4752-B300-85C4D300D7AA}" srcOrd="1" destOrd="0" presId="urn:microsoft.com/office/officeart/2005/8/layout/hierarchy2"/>
    <dgm:cxn modelId="{A7047D06-E2C4-4163-8C08-F547B6E58E2B}" srcId="{234F2E0D-86A8-4E2A-9C41-E519D5462888}" destId="{2D960A67-654E-464D-AD8D-696556DCDF43}" srcOrd="0" destOrd="0" parTransId="{DDD9638E-266F-4EAF-AC95-D174139CC38C}" sibTransId="{3271C81F-B604-4758-93A3-58A364990E6B}"/>
    <dgm:cxn modelId="{9600EA1B-89DC-48E1-A145-FD82113C3715}" type="presOf" srcId="{71987720-2F03-465E-875A-836A3E7F20B8}" destId="{D35D3E1E-85E2-4B32-B167-9BEAFF66B9A4}" srcOrd="1" destOrd="0" presId="urn:microsoft.com/office/officeart/2005/8/layout/hierarchy2"/>
    <dgm:cxn modelId="{43862112-A3E0-4E10-9568-6294D8E3E68E}" type="presOf" srcId="{71987720-2F03-465E-875A-836A3E7F20B8}" destId="{06EECD60-623D-4D7E-9C9D-6B3ADEBAD0F3}" srcOrd="0" destOrd="0" presId="urn:microsoft.com/office/officeart/2005/8/layout/hierarchy2"/>
    <dgm:cxn modelId="{92B1DD6F-2DC2-4093-8DFD-8835DFD1BBE8}" type="presOf" srcId="{084DA639-0048-4A3E-B785-3E182D3BEC23}" destId="{319935B5-C4DE-4D91-B73F-54D35C5874FF}" srcOrd="0" destOrd="0" presId="urn:microsoft.com/office/officeart/2005/8/layout/hierarchy2"/>
    <dgm:cxn modelId="{63109348-603C-4589-B641-5FC1B74983E9}" srcId="{2D960A67-654E-464D-AD8D-696556DCDF43}" destId="{00D45162-3F29-42A7-9AF6-05EA4D01D586}" srcOrd="0" destOrd="0" parTransId="{0AFA9DAA-CB8E-43E9-9E86-2C749B822610}" sibTransId="{50D4712A-8105-4CB4-BB86-E6512963267D}"/>
    <dgm:cxn modelId="{81D9A82D-5865-468C-A506-2A7AE25079BA}" type="presOf" srcId="{8BE33467-B2A1-4F97-915C-D8AADFEFB6F4}" destId="{D8469038-41C6-4DFD-8E3D-51571DBDED2B}" srcOrd="0" destOrd="0" presId="urn:microsoft.com/office/officeart/2005/8/layout/hierarchy2"/>
    <dgm:cxn modelId="{4A1B72AA-E361-49B5-9BDD-125BB17FD6B3}" type="presOf" srcId="{1AEED56C-9C12-4D3B-B7A6-2206ACF3AEB5}" destId="{82C51C7B-2B77-4C1C-8B27-3E4DB07A6F0B}" srcOrd="0" destOrd="0" presId="urn:microsoft.com/office/officeart/2005/8/layout/hierarchy2"/>
    <dgm:cxn modelId="{1E537BA5-C5EE-4D6F-B13F-AA32C58B3FC7}" type="presParOf" srcId="{9B5ADD57-2B4B-4485-86B5-7B9B1CA53316}" destId="{1BE5997A-24DC-4EA5-B543-4530985D1030}" srcOrd="0" destOrd="0" presId="urn:microsoft.com/office/officeart/2005/8/layout/hierarchy2"/>
    <dgm:cxn modelId="{33AE445B-5D55-4B6F-9375-56A4B639F2E1}" type="presParOf" srcId="{1BE5997A-24DC-4EA5-B543-4530985D1030}" destId="{C052B231-B90F-4FA0-AF26-06D13A568FA7}" srcOrd="0" destOrd="0" presId="urn:microsoft.com/office/officeart/2005/8/layout/hierarchy2"/>
    <dgm:cxn modelId="{08A34C64-E43B-434F-92D8-6EFA4A7B9692}" type="presParOf" srcId="{1BE5997A-24DC-4EA5-B543-4530985D1030}" destId="{A74462C3-E0FA-441A-B607-2D68225B0E59}" srcOrd="1" destOrd="0" presId="urn:microsoft.com/office/officeart/2005/8/layout/hierarchy2"/>
    <dgm:cxn modelId="{A072FD86-537E-4D9C-A179-E61AF0F2AB99}" type="presParOf" srcId="{A74462C3-E0FA-441A-B607-2D68225B0E59}" destId="{50077FEC-A54C-47A6-A041-7C0303BFB07F}" srcOrd="0" destOrd="0" presId="urn:microsoft.com/office/officeart/2005/8/layout/hierarchy2"/>
    <dgm:cxn modelId="{6093AC1E-72ED-42C6-B1DF-74D96EC65814}" type="presParOf" srcId="{50077FEC-A54C-47A6-A041-7C0303BFB07F}" destId="{46C2B4B8-EE21-4752-B300-85C4D300D7AA}" srcOrd="0" destOrd="0" presId="urn:microsoft.com/office/officeart/2005/8/layout/hierarchy2"/>
    <dgm:cxn modelId="{43918DE5-FA08-40D9-A5CE-D6F4164FE506}" type="presParOf" srcId="{A74462C3-E0FA-441A-B607-2D68225B0E59}" destId="{791912F4-27BD-4D07-B43C-56FA1450A031}" srcOrd="1" destOrd="0" presId="urn:microsoft.com/office/officeart/2005/8/layout/hierarchy2"/>
    <dgm:cxn modelId="{4605DA8A-9E87-4199-9A05-B135EE068CD9}" type="presParOf" srcId="{791912F4-27BD-4D07-B43C-56FA1450A031}" destId="{B30D558F-D3BB-434B-AD32-E3FC2F7DB122}" srcOrd="0" destOrd="0" presId="urn:microsoft.com/office/officeart/2005/8/layout/hierarchy2"/>
    <dgm:cxn modelId="{C12BE903-6867-4102-B0DA-AA14F743C2C6}" type="presParOf" srcId="{791912F4-27BD-4D07-B43C-56FA1450A031}" destId="{097C0D6D-7CC4-4B6F-86DF-7BEC59E7B2F4}" srcOrd="1" destOrd="0" presId="urn:microsoft.com/office/officeart/2005/8/layout/hierarchy2"/>
    <dgm:cxn modelId="{57D18F6C-6D44-42B5-B631-6E2431DED7DD}" type="presParOf" srcId="{097C0D6D-7CC4-4B6F-86DF-7BEC59E7B2F4}" destId="{06EECD60-623D-4D7E-9C9D-6B3ADEBAD0F3}" srcOrd="0" destOrd="0" presId="urn:microsoft.com/office/officeart/2005/8/layout/hierarchy2"/>
    <dgm:cxn modelId="{6FCC375B-C0FA-4472-A7AF-227E69C1E26A}" type="presParOf" srcId="{06EECD60-623D-4D7E-9C9D-6B3ADEBAD0F3}" destId="{D35D3E1E-85E2-4B32-B167-9BEAFF66B9A4}" srcOrd="0" destOrd="0" presId="urn:microsoft.com/office/officeart/2005/8/layout/hierarchy2"/>
    <dgm:cxn modelId="{DB979114-FF3D-4535-A0A1-35C0B3DFF50E}" type="presParOf" srcId="{097C0D6D-7CC4-4B6F-86DF-7BEC59E7B2F4}" destId="{9A07B30C-277D-47A2-AD63-7AF224DC074B}" srcOrd="1" destOrd="0" presId="urn:microsoft.com/office/officeart/2005/8/layout/hierarchy2"/>
    <dgm:cxn modelId="{35019859-60BA-443C-B706-3E6EE52BEABE}" type="presParOf" srcId="{9A07B30C-277D-47A2-AD63-7AF224DC074B}" destId="{CADEF6BC-F339-4466-8B7F-4E7BDA71542E}" srcOrd="0" destOrd="0" presId="urn:microsoft.com/office/officeart/2005/8/layout/hierarchy2"/>
    <dgm:cxn modelId="{7FBA8611-863A-46AE-BA60-CC05FF9C2A9A}" type="presParOf" srcId="{9A07B30C-277D-47A2-AD63-7AF224DC074B}" destId="{01295EDC-939C-4B2A-8304-E47677E65B7C}" srcOrd="1" destOrd="0" presId="urn:microsoft.com/office/officeart/2005/8/layout/hierarchy2"/>
    <dgm:cxn modelId="{24E5780F-A716-447A-8143-1E14C5AA58D4}" type="presParOf" srcId="{097C0D6D-7CC4-4B6F-86DF-7BEC59E7B2F4}" destId="{08A92F82-AA30-458D-9B6A-ACFE8A1C2277}" srcOrd="2" destOrd="0" presId="urn:microsoft.com/office/officeart/2005/8/layout/hierarchy2"/>
    <dgm:cxn modelId="{9F677A01-0860-4B2D-9D72-499580A821E7}" type="presParOf" srcId="{08A92F82-AA30-458D-9B6A-ACFE8A1C2277}" destId="{46B91B5E-8094-42D3-AFEA-025042FFA827}" srcOrd="0" destOrd="0" presId="urn:microsoft.com/office/officeart/2005/8/layout/hierarchy2"/>
    <dgm:cxn modelId="{6E071301-8086-4494-9357-C453554A679D}" type="presParOf" srcId="{097C0D6D-7CC4-4B6F-86DF-7BEC59E7B2F4}" destId="{9042C8E3-F18E-40DF-A74B-EDF5D9A193D2}" srcOrd="3" destOrd="0" presId="urn:microsoft.com/office/officeart/2005/8/layout/hierarchy2"/>
    <dgm:cxn modelId="{EA3A4899-597D-49DC-95DA-F2CFC84E21D4}" type="presParOf" srcId="{9042C8E3-F18E-40DF-A74B-EDF5D9A193D2}" destId="{82C51C7B-2B77-4C1C-8B27-3E4DB07A6F0B}" srcOrd="0" destOrd="0" presId="urn:microsoft.com/office/officeart/2005/8/layout/hierarchy2"/>
    <dgm:cxn modelId="{BBE14E41-F242-442E-BDA3-4B68D0983913}" type="presParOf" srcId="{9042C8E3-F18E-40DF-A74B-EDF5D9A193D2}" destId="{631AFF43-50B2-49A4-9AEE-73C27F11FD0A}" srcOrd="1" destOrd="0" presId="urn:microsoft.com/office/officeart/2005/8/layout/hierarchy2"/>
    <dgm:cxn modelId="{9A93BC6A-5E29-4D83-A42B-3D9963173975}" type="presParOf" srcId="{097C0D6D-7CC4-4B6F-86DF-7BEC59E7B2F4}" destId="{AF2C9B49-6826-4E38-9389-6690B5C255D2}" srcOrd="4" destOrd="0" presId="urn:microsoft.com/office/officeart/2005/8/layout/hierarchy2"/>
    <dgm:cxn modelId="{3EAECB1D-113C-457D-BDAC-82A20BC53D8D}" type="presParOf" srcId="{AF2C9B49-6826-4E38-9389-6690B5C255D2}" destId="{3A2A0E57-A619-433D-B5FC-EA4D13FDDF9A}" srcOrd="0" destOrd="0" presId="urn:microsoft.com/office/officeart/2005/8/layout/hierarchy2"/>
    <dgm:cxn modelId="{DDF43A6B-19F4-4087-A878-DAFFFBF1169C}" type="presParOf" srcId="{097C0D6D-7CC4-4B6F-86DF-7BEC59E7B2F4}" destId="{60AAB2C6-79F6-4C5D-BB73-A25442DBEA31}" srcOrd="5" destOrd="0" presId="urn:microsoft.com/office/officeart/2005/8/layout/hierarchy2"/>
    <dgm:cxn modelId="{552D787A-A1D5-4EE0-8B4B-DAD4EEAD96A8}" type="presParOf" srcId="{60AAB2C6-79F6-4C5D-BB73-A25442DBEA31}" destId="{7489CD7A-975E-41CA-A0FA-1F1F65FE889A}" srcOrd="0" destOrd="0" presId="urn:microsoft.com/office/officeart/2005/8/layout/hierarchy2"/>
    <dgm:cxn modelId="{8EC4CD36-29A4-4773-A0E9-911D61AAE1A9}" type="presParOf" srcId="{60AAB2C6-79F6-4C5D-BB73-A25442DBEA31}" destId="{FF3C100D-6DD9-4673-ACAC-22EC66EC92DA}" srcOrd="1" destOrd="0" presId="urn:microsoft.com/office/officeart/2005/8/layout/hierarchy2"/>
    <dgm:cxn modelId="{763392C6-A498-49AF-B6AB-5D2BDBCB1AE5}" type="presParOf" srcId="{A74462C3-E0FA-441A-B607-2D68225B0E59}" destId="{D6D329AA-F0D2-41A1-BF78-17DD54346973}" srcOrd="2" destOrd="0" presId="urn:microsoft.com/office/officeart/2005/8/layout/hierarchy2"/>
    <dgm:cxn modelId="{52979F83-C8F7-4340-AB2C-F2A02B01D525}" type="presParOf" srcId="{D6D329AA-F0D2-41A1-BF78-17DD54346973}" destId="{FBDDD851-02C8-4D5F-9081-7A21D397CFD7}" srcOrd="0" destOrd="0" presId="urn:microsoft.com/office/officeart/2005/8/layout/hierarchy2"/>
    <dgm:cxn modelId="{501E7C70-0B23-4759-A9A5-74993623AFFB}" type="presParOf" srcId="{A74462C3-E0FA-441A-B607-2D68225B0E59}" destId="{8E8B338A-9FFC-4A24-8743-AEFB77ED2F6D}" srcOrd="3" destOrd="0" presId="urn:microsoft.com/office/officeart/2005/8/layout/hierarchy2"/>
    <dgm:cxn modelId="{6BEFF886-EB9D-4326-893F-A473AAB99320}" type="presParOf" srcId="{8E8B338A-9FFC-4A24-8743-AEFB77ED2F6D}" destId="{319935B5-C4DE-4D91-B73F-54D35C5874FF}" srcOrd="0" destOrd="0" presId="urn:microsoft.com/office/officeart/2005/8/layout/hierarchy2"/>
    <dgm:cxn modelId="{28FA1802-66AE-491F-89AF-8181855FF414}" type="presParOf" srcId="{8E8B338A-9FFC-4A24-8743-AEFB77ED2F6D}" destId="{EF1E7924-3E66-4A26-B3A2-E161AB8B2A32}" srcOrd="1" destOrd="0" presId="urn:microsoft.com/office/officeart/2005/8/layout/hierarchy2"/>
    <dgm:cxn modelId="{8B8E1D40-8EB2-47BA-A8EB-BE59360B852B}" type="presParOf" srcId="{EF1E7924-3E66-4A26-B3A2-E161AB8B2A32}" destId="{1710FB53-390D-4A42-A1DE-4D7C5CAC98A1}" srcOrd="0" destOrd="0" presId="urn:microsoft.com/office/officeart/2005/8/layout/hierarchy2"/>
    <dgm:cxn modelId="{DAFBB679-32C1-46D8-A9E6-5CD82F3546D2}" type="presParOf" srcId="{1710FB53-390D-4A42-A1DE-4D7C5CAC98A1}" destId="{F31B5670-ADEE-421F-9520-1DE88E1A69B2}" srcOrd="0" destOrd="0" presId="urn:microsoft.com/office/officeart/2005/8/layout/hierarchy2"/>
    <dgm:cxn modelId="{048B2C84-9599-4F78-8C1D-D4994E5E5178}" type="presParOf" srcId="{EF1E7924-3E66-4A26-B3A2-E161AB8B2A32}" destId="{FBA6BD9F-5809-4806-B96A-A80FA7921490}" srcOrd="1" destOrd="0" presId="urn:microsoft.com/office/officeart/2005/8/layout/hierarchy2"/>
    <dgm:cxn modelId="{D289C37F-755E-4F96-983D-8A53E7878C79}" type="presParOf" srcId="{FBA6BD9F-5809-4806-B96A-A80FA7921490}" destId="{C7D1A5FB-EFFA-4BC0-A223-C5D32117D098}" srcOrd="0" destOrd="0" presId="urn:microsoft.com/office/officeart/2005/8/layout/hierarchy2"/>
    <dgm:cxn modelId="{878058DC-C4F3-4D4B-89F8-F9414475DEF9}" type="presParOf" srcId="{FBA6BD9F-5809-4806-B96A-A80FA7921490}" destId="{948F20E2-6BF5-4904-9470-411BD033016A}" srcOrd="1" destOrd="0" presId="urn:microsoft.com/office/officeart/2005/8/layout/hierarchy2"/>
    <dgm:cxn modelId="{70022FDA-3302-47E3-8DBB-0F1EBC1B87A5}" type="presParOf" srcId="{EF1E7924-3E66-4A26-B3A2-E161AB8B2A32}" destId="{95A52C90-A400-4DE5-A8E4-4638DE5FCF6E}" srcOrd="2" destOrd="0" presId="urn:microsoft.com/office/officeart/2005/8/layout/hierarchy2"/>
    <dgm:cxn modelId="{4612E6A4-1045-4633-AA35-59D154177363}" type="presParOf" srcId="{95A52C90-A400-4DE5-A8E4-4638DE5FCF6E}" destId="{9218B9AB-E197-4E5B-B68D-ACCE79062975}" srcOrd="0" destOrd="0" presId="urn:microsoft.com/office/officeart/2005/8/layout/hierarchy2"/>
    <dgm:cxn modelId="{A22FFA2C-BB27-4A31-95BA-CA9DB09EAC9F}" type="presParOf" srcId="{EF1E7924-3E66-4A26-B3A2-E161AB8B2A32}" destId="{F7595FBE-BCF8-4496-9E78-C980D71CE9F5}" srcOrd="3" destOrd="0" presId="urn:microsoft.com/office/officeart/2005/8/layout/hierarchy2"/>
    <dgm:cxn modelId="{2C76AC66-37F9-439F-A1F8-68436E66E28C}" type="presParOf" srcId="{F7595FBE-BCF8-4496-9E78-C980D71CE9F5}" destId="{DB43979E-EEE0-400D-A60B-888787475044}" srcOrd="0" destOrd="0" presId="urn:microsoft.com/office/officeart/2005/8/layout/hierarchy2"/>
    <dgm:cxn modelId="{2597F168-C5C3-41F0-AB19-238226663F9C}" type="presParOf" srcId="{F7595FBE-BCF8-4496-9E78-C980D71CE9F5}" destId="{A35EAA9D-1855-4215-B34D-336B8B5D2420}" srcOrd="1" destOrd="0" presId="urn:microsoft.com/office/officeart/2005/8/layout/hierarchy2"/>
    <dgm:cxn modelId="{6378FF15-03D8-4309-8AB3-30BC14D9417D}" type="presParOf" srcId="{EF1E7924-3E66-4A26-B3A2-E161AB8B2A32}" destId="{D8469038-41C6-4DFD-8E3D-51571DBDED2B}" srcOrd="4" destOrd="0" presId="urn:microsoft.com/office/officeart/2005/8/layout/hierarchy2"/>
    <dgm:cxn modelId="{4BEC3010-4CFA-476A-98A5-1160C1885CC3}" type="presParOf" srcId="{D8469038-41C6-4DFD-8E3D-51571DBDED2B}" destId="{A6BD307E-28AF-49D2-8DCF-69D9B198B703}" srcOrd="0" destOrd="0" presId="urn:microsoft.com/office/officeart/2005/8/layout/hierarchy2"/>
    <dgm:cxn modelId="{F8275E2D-B5CD-4DCB-9B24-A9396743D885}" type="presParOf" srcId="{EF1E7924-3E66-4A26-B3A2-E161AB8B2A32}" destId="{6CE06446-242C-40D3-80AE-C5578578478B}" srcOrd="5" destOrd="0" presId="urn:microsoft.com/office/officeart/2005/8/layout/hierarchy2"/>
    <dgm:cxn modelId="{A7EBECEA-AFC5-4BC3-A314-2F955FF53F97}" type="presParOf" srcId="{6CE06446-242C-40D3-80AE-C5578578478B}" destId="{C2A3002A-EF94-42C6-8E50-02E0376B293C}" srcOrd="0" destOrd="0" presId="urn:microsoft.com/office/officeart/2005/8/layout/hierarchy2"/>
    <dgm:cxn modelId="{6A27AC3A-8159-4F5E-9670-6B81FA72F056}" type="presParOf" srcId="{6CE06446-242C-40D3-80AE-C5578578478B}" destId="{6535C335-7DAD-4D63-BBA8-6A5DC1BBE51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2B231-B90F-4FA0-AF26-06D13A568FA7}">
      <dsp:nvSpPr>
        <dsp:cNvPr id="0" name=""/>
        <dsp:cNvSpPr/>
      </dsp:nvSpPr>
      <dsp:spPr>
        <a:xfrm>
          <a:off x="1739893" y="1757577"/>
          <a:ext cx="1948450" cy="3076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/>
            <a:t>Scientia</a:t>
          </a:r>
          <a:endParaRPr lang="en-GB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1" kern="1200" dirty="0" smtClean="0"/>
            <a:t>Episteme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1" kern="1200" dirty="0" smtClean="0"/>
            <a:t>Philosophy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1" kern="1200" dirty="0" smtClean="0"/>
            <a:t>(= love of wisdom)</a:t>
          </a:r>
        </a:p>
      </dsp:txBody>
      <dsp:txXfrm>
        <a:off x="1796961" y="1814645"/>
        <a:ext cx="1834314" cy="2962009"/>
      </dsp:txXfrm>
    </dsp:sp>
    <dsp:sp modelId="{50077FEC-A54C-47A6-A041-7C0303BFB07F}">
      <dsp:nvSpPr>
        <dsp:cNvPr id="0" name=""/>
        <dsp:cNvSpPr/>
      </dsp:nvSpPr>
      <dsp:spPr>
        <a:xfrm rot="17692822">
          <a:off x="3151799" y="2442078"/>
          <a:ext cx="185246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52469" y="13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4031722" y="2409068"/>
        <a:ext cx="92623" cy="92623"/>
      </dsp:txXfrm>
    </dsp:sp>
    <dsp:sp modelId="{B30D558F-D3BB-434B-AD32-E3FC2F7DB122}">
      <dsp:nvSpPr>
        <dsp:cNvPr id="0" name=""/>
        <dsp:cNvSpPr/>
      </dsp:nvSpPr>
      <dsp:spPr>
        <a:xfrm>
          <a:off x="4467724" y="1127998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Speculative (or theoretical)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i="1" kern="1200" dirty="0" smtClean="0"/>
            <a:t>what to believe</a:t>
          </a:r>
          <a:endParaRPr lang="en-GB" sz="1800" i="1" kern="1200" dirty="0"/>
        </a:p>
      </dsp:txBody>
      <dsp:txXfrm>
        <a:off x="4496258" y="1156532"/>
        <a:ext cx="1891382" cy="917157"/>
      </dsp:txXfrm>
    </dsp:sp>
    <dsp:sp modelId="{06EECD60-623D-4D7E-9C9D-6B3ADEBAD0F3}">
      <dsp:nvSpPr>
        <dsp:cNvPr id="0" name=""/>
        <dsp:cNvSpPr/>
      </dsp:nvSpPr>
      <dsp:spPr>
        <a:xfrm rot="18289469">
          <a:off x="6123472" y="1041629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71745" y="1020812"/>
        <a:ext cx="68239" cy="68239"/>
      </dsp:txXfrm>
    </dsp:sp>
    <dsp:sp modelId="{CADEF6BC-F339-4466-8B7F-4E7BDA71542E}">
      <dsp:nvSpPr>
        <dsp:cNvPr id="0" name=""/>
        <dsp:cNvSpPr/>
      </dsp:nvSpPr>
      <dsp:spPr>
        <a:xfrm>
          <a:off x="7195555" y="7639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Metaphysics (or theology)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i="1" kern="1200" dirty="0" smtClean="0"/>
            <a:t>non-sensible world</a:t>
          </a:r>
          <a:endParaRPr lang="en-GB" sz="1800" i="1" kern="1200" dirty="0"/>
        </a:p>
      </dsp:txBody>
      <dsp:txXfrm>
        <a:off x="7224089" y="36173"/>
        <a:ext cx="1891382" cy="917157"/>
      </dsp:txXfrm>
    </dsp:sp>
    <dsp:sp modelId="{08A92F82-AA30-458D-9B6A-ACFE8A1C2277}">
      <dsp:nvSpPr>
        <dsp:cNvPr id="0" name=""/>
        <dsp:cNvSpPr/>
      </dsp:nvSpPr>
      <dsp:spPr>
        <a:xfrm>
          <a:off x="6416175" y="1601808"/>
          <a:ext cx="779380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779380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86381" y="1595626"/>
        <a:ext cx="38969" cy="38969"/>
      </dsp:txXfrm>
    </dsp:sp>
    <dsp:sp modelId="{82C51C7B-2B77-4C1C-8B27-3E4DB07A6F0B}">
      <dsp:nvSpPr>
        <dsp:cNvPr id="0" name=""/>
        <dsp:cNvSpPr/>
      </dsp:nvSpPr>
      <dsp:spPr>
        <a:xfrm>
          <a:off x="7195555" y="1127998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Mathematics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i="1" kern="1200" dirty="0" smtClean="0"/>
            <a:t>number abstracted from sensible world</a:t>
          </a:r>
          <a:endParaRPr lang="en-GB" sz="1800" i="1" kern="1200" dirty="0"/>
        </a:p>
      </dsp:txBody>
      <dsp:txXfrm>
        <a:off x="7224089" y="1156532"/>
        <a:ext cx="1891382" cy="917157"/>
      </dsp:txXfrm>
    </dsp:sp>
    <dsp:sp modelId="{AF2C9B49-6826-4E38-9389-6690B5C255D2}">
      <dsp:nvSpPr>
        <dsp:cNvPr id="0" name=""/>
        <dsp:cNvSpPr/>
      </dsp:nvSpPr>
      <dsp:spPr>
        <a:xfrm rot="3310531">
          <a:off x="6123472" y="2161988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71745" y="2141171"/>
        <a:ext cx="68239" cy="68239"/>
      </dsp:txXfrm>
    </dsp:sp>
    <dsp:sp modelId="{7489CD7A-975E-41CA-A0FA-1F1F65FE889A}">
      <dsp:nvSpPr>
        <dsp:cNvPr id="0" name=""/>
        <dsp:cNvSpPr/>
      </dsp:nvSpPr>
      <dsp:spPr>
        <a:xfrm>
          <a:off x="7195555" y="2248357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Natural philosophy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i="1" kern="1200" dirty="0" smtClean="0"/>
            <a:t>sensible world</a:t>
          </a:r>
          <a:endParaRPr lang="en-GB" sz="1800" i="1" kern="1200" dirty="0"/>
        </a:p>
      </dsp:txBody>
      <dsp:txXfrm>
        <a:off x="7224089" y="2276891"/>
        <a:ext cx="1891382" cy="917157"/>
      </dsp:txXfrm>
    </dsp:sp>
    <dsp:sp modelId="{D6D329AA-F0D2-41A1-BF78-17DD54346973}">
      <dsp:nvSpPr>
        <dsp:cNvPr id="0" name=""/>
        <dsp:cNvSpPr/>
      </dsp:nvSpPr>
      <dsp:spPr>
        <a:xfrm rot="3907178">
          <a:off x="3151799" y="4122616"/>
          <a:ext cx="185246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52469" y="13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4031722" y="4089607"/>
        <a:ext cx="92623" cy="92623"/>
      </dsp:txXfrm>
    </dsp:sp>
    <dsp:sp modelId="{319935B5-C4DE-4D91-B73F-54D35C5874FF}">
      <dsp:nvSpPr>
        <dsp:cNvPr id="0" name=""/>
        <dsp:cNvSpPr/>
      </dsp:nvSpPr>
      <dsp:spPr>
        <a:xfrm>
          <a:off x="4467724" y="448907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Practical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i="1" kern="1200" dirty="0" smtClean="0"/>
            <a:t>how to act</a:t>
          </a:r>
          <a:endParaRPr lang="en-GB" sz="1800" i="1" kern="1200" dirty="0"/>
        </a:p>
      </dsp:txBody>
      <dsp:txXfrm>
        <a:off x="4496258" y="4517610"/>
        <a:ext cx="1891382" cy="917157"/>
      </dsp:txXfrm>
    </dsp:sp>
    <dsp:sp modelId="{1710FB53-390D-4A42-A1DE-4D7C5CAC98A1}">
      <dsp:nvSpPr>
        <dsp:cNvPr id="0" name=""/>
        <dsp:cNvSpPr/>
      </dsp:nvSpPr>
      <dsp:spPr>
        <a:xfrm rot="18289469">
          <a:off x="6123472" y="4402706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71745" y="4381889"/>
        <a:ext cx="68239" cy="68239"/>
      </dsp:txXfrm>
    </dsp:sp>
    <dsp:sp modelId="{C7D1A5FB-EFFA-4BC0-A223-C5D32117D098}">
      <dsp:nvSpPr>
        <dsp:cNvPr id="0" name=""/>
        <dsp:cNvSpPr/>
      </dsp:nvSpPr>
      <dsp:spPr>
        <a:xfrm>
          <a:off x="7195555" y="336871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Individual (ethics)</a:t>
          </a:r>
        </a:p>
      </dsp:txBody>
      <dsp:txXfrm>
        <a:off x="7224089" y="3397250"/>
        <a:ext cx="1891382" cy="917157"/>
      </dsp:txXfrm>
    </dsp:sp>
    <dsp:sp modelId="{95A52C90-A400-4DE5-A8E4-4638DE5FCF6E}">
      <dsp:nvSpPr>
        <dsp:cNvPr id="0" name=""/>
        <dsp:cNvSpPr/>
      </dsp:nvSpPr>
      <dsp:spPr>
        <a:xfrm>
          <a:off x="6416175" y="4962886"/>
          <a:ext cx="779380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779380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86381" y="4956704"/>
        <a:ext cx="38969" cy="38969"/>
      </dsp:txXfrm>
    </dsp:sp>
    <dsp:sp modelId="{DB43979E-EEE0-400D-A60B-888787475044}">
      <dsp:nvSpPr>
        <dsp:cNvPr id="0" name=""/>
        <dsp:cNvSpPr/>
      </dsp:nvSpPr>
      <dsp:spPr>
        <a:xfrm>
          <a:off x="7195555" y="448907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Family (‘home economics’)</a:t>
          </a:r>
          <a:endParaRPr lang="en-GB" sz="1800" kern="1200" dirty="0"/>
        </a:p>
      </dsp:txBody>
      <dsp:txXfrm>
        <a:off x="7224089" y="4517610"/>
        <a:ext cx="1891382" cy="917157"/>
      </dsp:txXfrm>
    </dsp:sp>
    <dsp:sp modelId="{D8469038-41C6-4DFD-8E3D-51571DBDED2B}">
      <dsp:nvSpPr>
        <dsp:cNvPr id="0" name=""/>
        <dsp:cNvSpPr/>
      </dsp:nvSpPr>
      <dsp:spPr>
        <a:xfrm rot="3310531">
          <a:off x="6123472" y="5523065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771745" y="5502248"/>
        <a:ext cx="68239" cy="68239"/>
      </dsp:txXfrm>
    </dsp:sp>
    <dsp:sp modelId="{C2A3002A-EF94-42C6-8E50-02E0376B293C}">
      <dsp:nvSpPr>
        <dsp:cNvPr id="0" name=""/>
        <dsp:cNvSpPr/>
      </dsp:nvSpPr>
      <dsp:spPr>
        <a:xfrm>
          <a:off x="7195555" y="5609435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State (politics)</a:t>
          </a:r>
          <a:endParaRPr lang="en-GB" sz="1800" kern="1200" dirty="0"/>
        </a:p>
      </dsp:txBody>
      <dsp:txXfrm>
        <a:off x="7224089" y="5637969"/>
        <a:ext cx="1891382" cy="917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1D73E-355F-4A4C-8DA2-1AB3DA789E7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21D15-6AA0-4592-9BB2-D60C30B82B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108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48B68-241A-4AF5-A581-C387874CFC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02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I</a:t>
            </a:r>
            <a:r>
              <a:rPr lang="en-NZ" baseline="0" dirty="0"/>
              <a:t> e</a:t>
            </a:r>
            <a:r>
              <a:rPr lang="en-NZ" dirty="0"/>
              <a:t>nded the last lecture by</a:t>
            </a:r>
            <a:r>
              <a:rPr lang="en-NZ" baseline="0" dirty="0"/>
              <a:t> showing you an illustration that shows a typical anatomical demonstration as carried out in European universities from the 14</a:t>
            </a:r>
            <a:r>
              <a:rPr lang="en-NZ" baseline="30000" dirty="0"/>
              <a:t>th</a:t>
            </a:r>
            <a:r>
              <a:rPr lang="en-NZ" baseline="0" dirty="0"/>
              <a:t> to the 16</a:t>
            </a:r>
            <a:r>
              <a:rPr lang="en-NZ" baseline="30000" dirty="0"/>
              <a:t>th</a:t>
            </a:r>
            <a:r>
              <a:rPr lang="en-NZ" baseline="0" dirty="0"/>
              <a:t> centuries.</a:t>
            </a:r>
          </a:p>
          <a:p>
            <a:endParaRPr lang="en-NZ" baseline="0" dirty="0"/>
          </a:p>
          <a:p>
            <a:r>
              <a:rPr lang="en-NZ" baseline="0" dirty="0"/>
              <a:t>I pointed out the clear division of labour between the man who uses his mind – the professor – and the man who uses his hands – the surgeon or the cutter.</a:t>
            </a:r>
          </a:p>
          <a:p>
            <a:endParaRPr lang="en-NZ" baseline="0" dirty="0"/>
          </a:p>
          <a:p>
            <a:r>
              <a:rPr lang="en-NZ" baseline="0" dirty="0"/>
              <a:t>This division was very general in Medieval life. Not just anatomy and physiology. We can see this by recalling (lecture 2) how Medieval scholars divided up the map of knowledge.</a:t>
            </a:r>
          </a:p>
          <a:p>
            <a:endParaRPr lang="en-NZ" baseline="0" dirty="0"/>
          </a:p>
          <a:p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74761-C68F-4C10-88DD-834D9D4388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0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7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5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02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33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87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3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371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97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652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40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59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DF64C-A903-43F0-B3D8-1930AC5A122F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2D54-A778-4624-B080-36E6D97EF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81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Theories of Everything, 1400-1600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HI2D5 week 2</a:t>
            </a:r>
          </a:p>
          <a:p>
            <a:r>
              <a:rPr lang="en-GB" dirty="0"/>
              <a:t>7</a:t>
            </a:r>
            <a:r>
              <a:rPr lang="en-GB" dirty="0" smtClean="0"/>
              <a:t> </a:t>
            </a:r>
            <a:r>
              <a:rPr lang="en-GB" dirty="0" smtClean="0"/>
              <a:t>October </a:t>
            </a:r>
            <a:r>
              <a:rPr lang="en-GB" dirty="0" smtClean="0"/>
              <a:t>2019</a:t>
            </a:r>
            <a:endParaRPr lang="en-GB" dirty="0" smtClean="0"/>
          </a:p>
          <a:p>
            <a:r>
              <a:rPr lang="en-GB" dirty="0" err="1" smtClean="0"/>
              <a:t>Dr.</a:t>
            </a:r>
            <a:r>
              <a:rPr lang="en-GB" dirty="0" smtClean="0"/>
              <a:t> Michael Bycroft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8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3" y="1231392"/>
            <a:ext cx="1193116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632" y="253121"/>
            <a:ext cx="11167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From Question 57 (on the ascension of Christ)</a:t>
            </a:r>
          </a:p>
          <a:p>
            <a:r>
              <a:rPr lang="en-GB" sz="2400" dirty="0" smtClean="0"/>
              <a:t>in Thomas Aquinas, </a:t>
            </a:r>
            <a:r>
              <a:rPr lang="en-GB" sz="2400" i="1" dirty="0" smtClean="0"/>
              <a:t>Summa </a:t>
            </a:r>
            <a:r>
              <a:rPr lang="en-GB" sz="2400" i="1" dirty="0" err="1" smtClean="0"/>
              <a:t>Theologiae</a:t>
            </a:r>
            <a:r>
              <a:rPr lang="en-GB" sz="2400" i="1" dirty="0"/>
              <a:t> </a:t>
            </a:r>
            <a:r>
              <a:rPr lang="en-GB" sz="2400" dirty="0" smtClean="0"/>
              <a:t>(written 13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century)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9168384" y="1767840"/>
            <a:ext cx="2856621" cy="2487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1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18400" cy="6903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0837" y="5643418"/>
            <a:ext cx="4137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The Medieval cosmos, from French manuscript c. 1400-1420, containing works by Nicholas Oresme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galileo before inquis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092485" cy="609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7034" y="6219390"/>
            <a:ext cx="9627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Galileo before the Inquisition in Rome, by Cristiano </a:t>
            </a:r>
            <a:r>
              <a:rPr lang="en-US" sz="2400" dirty="0" err="1" smtClean="0">
                <a:solidFill>
                  <a:schemeClr val="bg1"/>
                </a:solidFill>
              </a:rPr>
              <a:t>Banti</a:t>
            </a:r>
            <a:r>
              <a:rPr lang="en-US" sz="2400" dirty="0" smtClean="0">
                <a:solidFill>
                  <a:schemeClr val="bg1"/>
                </a:solidFill>
              </a:rPr>
              <a:t> (19th century)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4405" y="2034861"/>
            <a:ext cx="923415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proposition that the Sun is the center of the world and does not move from its place is absurd and false </a:t>
            </a:r>
            <a:r>
              <a:rPr lang="en-US" sz="2800" dirty="0">
                <a:solidFill>
                  <a:srgbClr val="FF0000"/>
                </a:solidFill>
              </a:rPr>
              <a:t>philosophically</a:t>
            </a:r>
            <a:r>
              <a:rPr lang="en-US" sz="2800" dirty="0"/>
              <a:t> and formally heretical, because it is expressly contrary to Holy Scripture</a:t>
            </a:r>
            <a:r>
              <a:rPr lang="en-US" sz="2800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sz="2000" dirty="0" smtClean="0"/>
              <a:t>-- text of the Papal Condemnation of Galileo, 1633</a:t>
            </a: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8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thumb/4/4a/Paracelsus.jpg/800px-Paracel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55720"/>
            <a:ext cx="6136556" cy="81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31789" y="5831456"/>
            <a:ext cx="5572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Paracelsus, painted from life by Quentin </a:t>
            </a:r>
            <a:r>
              <a:rPr lang="en-GB" sz="2400" dirty="0" err="1" smtClean="0">
                <a:solidFill>
                  <a:schemeClr val="bg1"/>
                </a:solidFill>
              </a:rPr>
              <a:t>Matsys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4710" cy="68661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0" y="242596"/>
            <a:ext cx="2836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‘Map of the World as Described by Ptolemy’, </a:t>
            </a:r>
            <a:r>
              <a:rPr lang="en-US" dirty="0" smtClean="0"/>
              <a:t>from Sebastien Munster’s edition of </a:t>
            </a:r>
            <a:r>
              <a:rPr lang="en-US" dirty="0"/>
              <a:t>Ptolemy, </a:t>
            </a:r>
            <a:r>
              <a:rPr lang="en-US" i="1" dirty="0" err="1"/>
              <a:t>Geographica</a:t>
            </a:r>
            <a:r>
              <a:rPr lang="en-US" dirty="0"/>
              <a:t> 1540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64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4302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19860" y="242596"/>
            <a:ext cx="23606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‘Map of the </a:t>
            </a:r>
            <a:r>
              <a:rPr lang="en-US" dirty="0" smtClean="0"/>
              <a:t>Whole World’, from Sebastien Munster’s edition of </a:t>
            </a:r>
            <a:r>
              <a:rPr lang="en-US" dirty="0"/>
              <a:t>Ptolemy, </a:t>
            </a:r>
            <a:r>
              <a:rPr lang="en-US" i="1" dirty="0" err="1"/>
              <a:t>Geographica</a:t>
            </a:r>
            <a:r>
              <a:rPr lang="en-US" dirty="0"/>
              <a:t> 1540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2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7574" y="1257213"/>
            <a:ext cx="7737389" cy="48470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600" dirty="0" smtClean="0"/>
              <a:t> early modern science differed fundamentally from current science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 smtClean="0"/>
              <a:t> but not necessarily less ‘scientific’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 smtClean="0"/>
              <a:t> in flux even before 1600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3200" dirty="0" smtClean="0"/>
              <a:t> experiment, mathematics, networks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302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Earthquakes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14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teep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69844" cy="696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4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18400" cy="6903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0837" y="5643418"/>
            <a:ext cx="4137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The Medieval cosmos, from French manuscript c. 1400-1420, containing works by Nicholas Oresme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ts.umich.edu/ink/wp-content/uploads/e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910" y="257400"/>
            <a:ext cx="7585364" cy="633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33" y="49423"/>
            <a:ext cx="6728499" cy="9061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Medieval division of sciences (</a:t>
            </a:r>
            <a:r>
              <a:rPr lang="en-GB" sz="3200" i="1" dirty="0" err="1" smtClean="0"/>
              <a:t>scientia</a:t>
            </a:r>
            <a:r>
              <a:rPr lang="en-GB" sz="3200" i="1" dirty="0" smtClean="0"/>
              <a:t>)</a:t>
            </a:r>
            <a:endParaRPr lang="en-GB" sz="3200" i="1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794329" y="125405"/>
          <a:ext cx="10883900" cy="659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8449" y="5085489"/>
            <a:ext cx="5118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Sources:</a:t>
            </a:r>
          </a:p>
          <a:p>
            <a:r>
              <a:rPr lang="en-GB" sz="2000" dirty="0" smtClean="0"/>
              <a:t>Plato, </a:t>
            </a:r>
            <a:r>
              <a:rPr lang="en-GB" sz="2000" i="1" dirty="0" smtClean="0"/>
              <a:t>Republic</a:t>
            </a:r>
          </a:p>
          <a:p>
            <a:r>
              <a:rPr lang="en-GB" sz="2000" dirty="0" smtClean="0"/>
              <a:t>Aristotle, </a:t>
            </a:r>
            <a:r>
              <a:rPr lang="en-GB" sz="2000" i="1" dirty="0" smtClean="0"/>
              <a:t>Metaphysics</a:t>
            </a:r>
            <a:r>
              <a:rPr lang="en-GB" sz="2000" dirty="0" smtClean="0"/>
              <a:t>, </a:t>
            </a:r>
            <a:r>
              <a:rPr lang="en-GB" sz="2000" i="1" dirty="0" smtClean="0"/>
              <a:t>Nicomachean Ethics</a:t>
            </a:r>
            <a:r>
              <a:rPr lang="en-GB" sz="2000" dirty="0" smtClean="0"/>
              <a:t>…</a:t>
            </a:r>
          </a:p>
          <a:p>
            <a:r>
              <a:rPr lang="en-GB" sz="2000" dirty="0" smtClean="0"/>
              <a:t>Boethius, </a:t>
            </a:r>
            <a:r>
              <a:rPr lang="en-GB" sz="2000" i="1" dirty="0" smtClean="0"/>
              <a:t>De </a:t>
            </a:r>
            <a:r>
              <a:rPr lang="en-GB" sz="2000" i="1" dirty="0" err="1"/>
              <a:t>T</a:t>
            </a:r>
            <a:r>
              <a:rPr lang="en-GB" sz="2000" i="1" dirty="0" err="1" smtClean="0"/>
              <a:t>rinitate</a:t>
            </a:r>
            <a:r>
              <a:rPr lang="en-GB" sz="2000" dirty="0" smtClean="0"/>
              <a:t>, 6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century</a:t>
            </a:r>
          </a:p>
          <a:p>
            <a:r>
              <a:rPr lang="en-GB" sz="2000" dirty="0" smtClean="0"/>
              <a:t>Aquinas, </a:t>
            </a:r>
            <a:r>
              <a:rPr lang="en-GB" sz="2000" i="1" dirty="0" smtClean="0"/>
              <a:t>Summa </a:t>
            </a:r>
            <a:r>
              <a:rPr lang="en-GB" sz="2000" i="1" dirty="0" err="1" smtClean="0"/>
              <a:t>Theologiae</a:t>
            </a:r>
            <a:r>
              <a:rPr lang="en-GB" sz="2000" dirty="0" smtClean="0"/>
              <a:t>, 13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century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527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museum.org/toah/images/h2/h2_38.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740"/>
            <a:ext cx="4568825" cy="695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935480" y="746760"/>
            <a:ext cx="746760" cy="9439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560320" y="3110723"/>
            <a:ext cx="746760" cy="9439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853739" y="5769254"/>
            <a:ext cx="6751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Medieval anatomical </a:t>
            </a:r>
            <a:r>
              <a:rPr lang="en-GB" sz="2000" dirty="0">
                <a:solidFill>
                  <a:schemeClr val="bg1"/>
                </a:solidFill>
              </a:rPr>
              <a:t>demonstration, from Johannes de </a:t>
            </a:r>
            <a:r>
              <a:rPr lang="en-GB" sz="2000" dirty="0" err="1">
                <a:solidFill>
                  <a:schemeClr val="bg1"/>
                </a:solidFill>
              </a:rPr>
              <a:t>Ketham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i="1" dirty="0" err="1">
                <a:solidFill>
                  <a:schemeClr val="bg1"/>
                </a:solidFill>
              </a:rPr>
              <a:t>Fasciculo</a:t>
            </a:r>
            <a:r>
              <a:rPr lang="en-GB" sz="2000" i="1" dirty="0">
                <a:solidFill>
                  <a:schemeClr val="bg1"/>
                </a:solidFill>
              </a:rPr>
              <a:t> di </a:t>
            </a:r>
            <a:r>
              <a:rPr lang="en-GB" sz="2000" i="1" dirty="0" err="1">
                <a:solidFill>
                  <a:schemeClr val="bg1"/>
                </a:solidFill>
              </a:rPr>
              <a:t>Medicina</a:t>
            </a:r>
            <a:r>
              <a:rPr lang="en-GB" sz="2000" dirty="0">
                <a:solidFill>
                  <a:schemeClr val="bg1"/>
                </a:solidFill>
              </a:rPr>
              <a:t> (1493)</a:t>
            </a:r>
          </a:p>
        </p:txBody>
      </p:sp>
    </p:spTree>
    <p:extLst>
      <p:ext uri="{BB962C8B-B14F-4D97-AF65-F5344CB8AC3E}">
        <p14:creationId xmlns:p14="http://schemas.microsoft.com/office/powerpoint/2010/main" val="148325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383"/>
    </mc:Choice>
    <mc:Fallback xmlns="">
      <p:transition spd="slow" advTm="783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3" y="1231392"/>
            <a:ext cx="1193116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632" y="253121"/>
            <a:ext cx="11167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From Question 57 (on the ascension of Christ)</a:t>
            </a:r>
          </a:p>
          <a:p>
            <a:r>
              <a:rPr lang="en-GB" sz="2400" dirty="0" smtClean="0"/>
              <a:t>in Thomas Aquinas, </a:t>
            </a:r>
            <a:r>
              <a:rPr lang="en-GB" sz="2400" i="1" dirty="0" smtClean="0"/>
              <a:t>Summa </a:t>
            </a:r>
            <a:r>
              <a:rPr lang="en-GB" sz="2400" i="1" dirty="0" err="1" smtClean="0"/>
              <a:t>Theologiae</a:t>
            </a:r>
            <a:r>
              <a:rPr lang="en-GB" sz="2400" i="1" dirty="0"/>
              <a:t> </a:t>
            </a:r>
            <a:r>
              <a:rPr lang="en-GB" sz="2400" dirty="0" smtClean="0"/>
              <a:t>(written 13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century)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9168384" y="1767840"/>
            <a:ext cx="2856621" cy="2487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27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virtualmuseum.ca/media/edu/EN/uploads/image/LO1DA133859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39306"/>
            <a:ext cx="8797127" cy="637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0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420</Words>
  <Application>Microsoft Office PowerPoint</Application>
  <PresentationFormat>Widescreen</PresentationFormat>
  <Paragraphs>56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Theories of Everything, 1400-1600</vt:lpstr>
      <vt:lpstr>Earthquakes</vt:lpstr>
      <vt:lpstr>PowerPoint Presentation</vt:lpstr>
      <vt:lpstr>PowerPoint Presentation</vt:lpstr>
      <vt:lpstr>PowerPoint Presentation</vt:lpstr>
      <vt:lpstr>Medieval division of sciences (scientia)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Theories of Everything, 1400-1600</dc:title>
  <dc:creator>Bycroft, Michael</dc:creator>
  <cp:lastModifiedBy>Bycroft, Michael</cp:lastModifiedBy>
  <cp:revision>10</cp:revision>
  <dcterms:created xsi:type="dcterms:W3CDTF">2018-10-05T15:38:14Z</dcterms:created>
  <dcterms:modified xsi:type="dcterms:W3CDTF">2019-10-07T10:48:34Z</dcterms:modified>
</cp:coreProperties>
</file>