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57" r:id="rId4"/>
    <p:sldId id="258" r:id="rId5"/>
    <p:sldId id="262" r:id="rId6"/>
    <p:sldId id="261" r:id="rId7"/>
    <p:sldId id="263" r:id="rId8"/>
    <p:sldId id="259" r:id="rId9"/>
    <p:sldId id="272" r:id="rId10"/>
    <p:sldId id="260" r:id="rId11"/>
    <p:sldId id="264" r:id="rId12"/>
    <p:sldId id="270" r:id="rId13"/>
    <p:sldId id="266" r:id="rId14"/>
    <p:sldId id="269" r:id="rId15"/>
    <p:sldId id="273" r:id="rId16"/>
    <p:sldId id="268" r:id="rId17"/>
    <p:sldId id="274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E40F7D9-F684-4CCF-A353-5A1AC0DEE21E}" v="6" dt="2019-11-12T11:48:06.9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6" d="100"/>
          <a:sy n="66" d="100"/>
        </p:scale>
        <p:origin x="63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llie Wilkinson" userId="86c6f037d7322b7a" providerId="LiveId" clId="{6E40F7D9-F684-4CCF-A353-5A1AC0DEE21E}"/>
    <pc:docChg chg="undo custSel addSld modSld sldOrd">
      <pc:chgData name="Callie Wilkinson" userId="86c6f037d7322b7a" providerId="LiveId" clId="{6E40F7D9-F684-4CCF-A353-5A1AC0DEE21E}" dt="2019-11-12T11:49:17.711" v="1215" actId="1076"/>
      <pc:docMkLst>
        <pc:docMk/>
      </pc:docMkLst>
      <pc:sldChg chg="modSp">
        <pc:chgData name="Callie Wilkinson" userId="86c6f037d7322b7a" providerId="LiveId" clId="{6E40F7D9-F684-4CCF-A353-5A1AC0DEE21E}" dt="2019-11-12T11:26:47.402" v="548" actId="20577"/>
        <pc:sldMkLst>
          <pc:docMk/>
          <pc:sldMk cId="943525629" sldId="257"/>
        </pc:sldMkLst>
        <pc:spChg chg="mod">
          <ac:chgData name="Callie Wilkinson" userId="86c6f037d7322b7a" providerId="LiveId" clId="{6E40F7D9-F684-4CCF-A353-5A1AC0DEE21E}" dt="2019-11-12T11:26:47.402" v="548" actId="20577"/>
          <ac:spMkLst>
            <pc:docMk/>
            <pc:sldMk cId="943525629" sldId="257"/>
            <ac:spMk id="10" creationId="{27398FB8-90A4-4122-8439-AAB7FC3EAF60}"/>
          </ac:spMkLst>
        </pc:spChg>
      </pc:sldChg>
      <pc:sldChg chg="modSp">
        <pc:chgData name="Callie Wilkinson" userId="86c6f037d7322b7a" providerId="LiveId" clId="{6E40F7D9-F684-4CCF-A353-5A1AC0DEE21E}" dt="2019-11-12T11:26:02.226" v="547" actId="20577"/>
        <pc:sldMkLst>
          <pc:docMk/>
          <pc:sldMk cId="2203118494" sldId="258"/>
        </pc:sldMkLst>
        <pc:spChg chg="mod">
          <ac:chgData name="Callie Wilkinson" userId="86c6f037d7322b7a" providerId="LiveId" clId="{6E40F7D9-F684-4CCF-A353-5A1AC0DEE21E}" dt="2019-11-12T11:26:02.226" v="547" actId="20577"/>
          <ac:spMkLst>
            <pc:docMk/>
            <pc:sldMk cId="2203118494" sldId="258"/>
            <ac:spMk id="3" creationId="{07E745B9-BE8B-49C9-9138-DE50DAE5B5B9}"/>
          </ac:spMkLst>
        </pc:spChg>
      </pc:sldChg>
      <pc:sldChg chg="addSp delSp modSp ord">
        <pc:chgData name="Callie Wilkinson" userId="86c6f037d7322b7a" providerId="LiveId" clId="{6E40F7D9-F684-4CCF-A353-5A1AC0DEE21E}" dt="2019-11-12T11:49:17.711" v="1215" actId="1076"/>
        <pc:sldMkLst>
          <pc:docMk/>
          <pc:sldMk cId="622691129" sldId="268"/>
        </pc:sldMkLst>
        <pc:spChg chg="mod">
          <ac:chgData name="Callie Wilkinson" userId="86c6f037d7322b7a" providerId="LiveId" clId="{6E40F7D9-F684-4CCF-A353-5A1AC0DEE21E}" dt="2019-11-11T15:57:50.208" v="448" actId="20577"/>
          <ac:spMkLst>
            <pc:docMk/>
            <pc:sldMk cId="622691129" sldId="268"/>
            <ac:spMk id="3" creationId="{EBF09B2F-2B03-40D8-918B-1CC21B4E28A3}"/>
          </ac:spMkLst>
        </pc:spChg>
        <pc:spChg chg="add del mod">
          <ac:chgData name="Callie Wilkinson" userId="86c6f037d7322b7a" providerId="LiveId" clId="{6E40F7D9-F684-4CCF-A353-5A1AC0DEE21E}" dt="2019-11-12T11:48:06.967" v="1013"/>
          <ac:spMkLst>
            <pc:docMk/>
            <pc:sldMk cId="622691129" sldId="268"/>
            <ac:spMk id="5" creationId="{D3C4AD5A-1754-40BC-A6C4-D081C74F58C4}"/>
          </ac:spMkLst>
        </pc:spChg>
        <pc:spChg chg="mod">
          <ac:chgData name="Callie Wilkinson" userId="86c6f037d7322b7a" providerId="LiveId" clId="{6E40F7D9-F684-4CCF-A353-5A1AC0DEE21E}" dt="2019-11-12T11:49:17.711" v="1215" actId="1076"/>
          <ac:spMkLst>
            <pc:docMk/>
            <pc:sldMk cId="622691129" sldId="268"/>
            <ac:spMk id="7" creationId="{1200971F-95D4-4A69-94DA-AFBBD3358A45}"/>
          </ac:spMkLst>
        </pc:spChg>
        <pc:picChg chg="del">
          <ac:chgData name="Callie Wilkinson" userId="86c6f037d7322b7a" providerId="LiveId" clId="{6E40F7D9-F684-4CCF-A353-5A1AC0DEE21E}" dt="2019-11-12T11:48:04.160" v="1012" actId="478"/>
          <ac:picMkLst>
            <pc:docMk/>
            <pc:sldMk cId="622691129" sldId="268"/>
            <ac:picMk id="6" creationId="{D6FB481B-9085-40FB-A9F5-454DC12E2C3E}"/>
          </ac:picMkLst>
        </pc:picChg>
        <pc:picChg chg="add mod">
          <ac:chgData name="Callie Wilkinson" userId="86c6f037d7322b7a" providerId="LiveId" clId="{6E40F7D9-F684-4CCF-A353-5A1AC0DEE21E}" dt="2019-11-12T11:48:17.362" v="1015" actId="14100"/>
          <ac:picMkLst>
            <pc:docMk/>
            <pc:sldMk cId="622691129" sldId="268"/>
            <ac:picMk id="8" creationId="{712DC8F5-2769-4D68-A5B7-2DDFC1FC70B5}"/>
          </ac:picMkLst>
        </pc:picChg>
      </pc:sldChg>
      <pc:sldChg chg="modSp add">
        <pc:chgData name="Callie Wilkinson" userId="86c6f037d7322b7a" providerId="LiveId" clId="{6E40F7D9-F684-4CCF-A353-5A1AC0DEE21E}" dt="2019-11-12T11:29:08.274" v="578" actId="20577"/>
        <pc:sldMkLst>
          <pc:docMk/>
          <pc:sldMk cId="528599724" sldId="273"/>
        </pc:sldMkLst>
        <pc:spChg chg="mod">
          <ac:chgData name="Callie Wilkinson" userId="86c6f037d7322b7a" providerId="LiveId" clId="{6E40F7D9-F684-4CCF-A353-5A1AC0DEE21E}" dt="2019-11-12T11:29:08.274" v="578" actId="20577"/>
          <ac:spMkLst>
            <pc:docMk/>
            <pc:sldMk cId="528599724" sldId="273"/>
            <ac:spMk id="2" creationId="{FAEC7478-A8BC-47BB-9B42-11F91BDD5449}"/>
          </ac:spMkLst>
        </pc:spChg>
      </pc:sldChg>
      <pc:sldChg chg="addSp delSp modSp add mod setBg">
        <pc:chgData name="Callie Wilkinson" userId="86c6f037d7322b7a" providerId="LiveId" clId="{6E40F7D9-F684-4CCF-A353-5A1AC0DEE21E}" dt="2019-11-12T11:43:57.079" v="1010" actId="1076"/>
        <pc:sldMkLst>
          <pc:docMk/>
          <pc:sldMk cId="2151891230" sldId="274"/>
        </pc:sldMkLst>
        <pc:spChg chg="mod">
          <ac:chgData name="Callie Wilkinson" userId="86c6f037d7322b7a" providerId="LiveId" clId="{6E40F7D9-F684-4CCF-A353-5A1AC0DEE21E}" dt="2019-11-12T11:31:14.688" v="607" actId="20577"/>
          <ac:spMkLst>
            <pc:docMk/>
            <pc:sldMk cId="2151891230" sldId="274"/>
            <ac:spMk id="2" creationId="{A95C8FBB-49D5-4C35-971D-843856B173FD}"/>
          </ac:spMkLst>
        </pc:spChg>
        <pc:spChg chg="mod">
          <ac:chgData name="Callie Wilkinson" userId="86c6f037d7322b7a" providerId="LiveId" clId="{6E40F7D9-F684-4CCF-A353-5A1AC0DEE21E}" dt="2019-11-12T11:42:50.168" v="921" actId="20577"/>
          <ac:spMkLst>
            <pc:docMk/>
            <pc:sldMk cId="2151891230" sldId="274"/>
            <ac:spMk id="3" creationId="{304758C9-5EE2-4EE9-B5C0-AAE18103CF55}"/>
          </ac:spMkLst>
        </pc:spChg>
        <pc:spChg chg="del mod">
          <ac:chgData name="Callie Wilkinson" userId="86c6f037d7322b7a" providerId="LiveId" clId="{6E40F7D9-F684-4CCF-A353-5A1AC0DEE21E}" dt="2019-11-12T11:30:11.046" v="581"/>
          <ac:spMkLst>
            <pc:docMk/>
            <pc:sldMk cId="2151891230" sldId="274"/>
            <ac:spMk id="4" creationId="{2C53E898-242B-44B2-96C5-D6B97D7CD9E2}"/>
          </ac:spMkLst>
        </pc:spChg>
        <pc:spChg chg="add mod">
          <ac:chgData name="Callie Wilkinson" userId="86c6f037d7322b7a" providerId="LiveId" clId="{6E40F7D9-F684-4CCF-A353-5A1AC0DEE21E}" dt="2019-11-12T11:43:57.079" v="1010" actId="1076"/>
          <ac:spMkLst>
            <pc:docMk/>
            <pc:sldMk cId="2151891230" sldId="274"/>
            <ac:spMk id="7" creationId="{1A098301-4A2F-4282-99D5-FBB3748A6E4C}"/>
          </ac:spMkLst>
        </pc:spChg>
        <pc:picChg chg="add mod">
          <ac:chgData name="Callie Wilkinson" userId="86c6f037d7322b7a" providerId="LiveId" clId="{6E40F7D9-F684-4CCF-A353-5A1AC0DEE21E}" dt="2019-11-12T11:30:20.519" v="586" actId="26606"/>
          <ac:picMkLst>
            <pc:docMk/>
            <pc:sldMk cId="2151891230" sldId="274"/>
            <ac:picMk id="6" creationId="{B1ECF130-2181-418F-91F6-4A0D7DFE53E9}"/>
          </ac:picMkLst>
        </pc:picChg>
      </pc:sldChg>
    </pc:docChg>
  </pc:docChgLst>
  <pc:docChgLst>
    <pc:chgData name="Callie Wilkinson" userId="86c6f037d7322b7a" providerId="LiveId" clId="{031382DF-10B5-4754-9674-697FC2DD4E5E}"/>
    <pc:docChg chg="undo custSel mod addSld delSld modSld">
      <pc:chgData name="Callie Wilkinson" userId="86c6f037d7322b7a" providerId="LiveId" clId="{031382DF-10B5-4754-9674-697FC2DD4E5E}" dt="2019-11-10T12:37:34.403" v="2787" actId="20577"/>
      <pc:docMkLst>
        <pc:docMk/>
      </pc:docMkLst>
      <pc:sldChg chg="addSp modSp">
        <pc:chgData name="Callie Wilkinson" userId="86c6f037d7322b7a" providerId="LiveId" clId="{031382DF-10B5-4754-9674-697FC2DD4E5E}" dt="2019-11-10T11:27:28.178" v="112" actId="13822"/>
        <pc:sldMkLst>
          <pc:docMk/>
          <pc:sldMk cId="943525629" sldId="257"/>
        </pc:sldMkLst>
        <pc:cxnChg chg="add mod">
          <ac:chgData name="Callie Wilkinson" userId="86c6f037d7322b7a" providerId="LiveId" clId="{031382DF-10B5-4754-9674-697FC2DD4E5E}" dt="2019-11-10T11:27:28.178" v="112" actId="13822"/>
          <ac:cxnSpMkLst>
            <pc:docMk/>
            <pc:sldMk cId="943525629" sldId="257"/>
            <ac:cxnSpMk id="12" creationId="{F4C567F4-6352-4DB3-86EE-D87DF4872917}"/>
          </ac:cxnSpMkLst>
        </pc:cxnChg>
      </pc:sldChg>
      <pc:sldChg chg="addSp delSp modSp">
        <pc:chgData name="Callie Wilkinson" userId="86c6f037d7322b7a" providerId="LiveId" clId="{031382DF-10B5-4754-9674-697FC2DD4E5E}" dt="2019-11-10T12:33:14.219" v="2517" actId="20577"/>
        <pc:sldMkLst>
          <pc:docMk/>
          <pc:sldMk cId="291961879" sldId="260"/>
        </pc:sldMkLst>
        <pc:spChg chg="mod">
          <ac:chgData name="Callie Wilkinson" userId="86c6f037d7322b7a" providerId="LiveId" clId="{031382DF-10B5-4754-9674-697FC2DD4E5E}" dt="2019-11-10T12:33:14.219" v="2517" actId="20577"/>
          <ac:spMkLst>
            <pc:docMk/>
            <pc:sldMk cId="291961879" sldId="260"/>
            <ac:spMk id="4" creationId="{381DC811-A03E-4146-A6E5-2C23DDC3CB24}"/>
          </ac:spMkLst>
        </pc:spChg>
        <pc:spChg chg="del">
          <ac:chgData name="Callie Wilkinson" userId="86c6f037d7322b7a" providerId="LiveId" clId="{031382DF-10B5-4754-9674-697FC2DD4E5E}" dt="2019-11-10T11:23:19.711" v="3" actId="478"/>
          <ac:spMkLst>
            <pc:docMk/>
            <pc:sldMk cId="291961879" sldId="260"/>
            <ac:spMk id="6" creationId="{DE0CB57E-A449-47E4-88DB-F67FD5C36A58}"/>
          </ac:spMkLst>
        </pc:spChg>
        <pc:spChg chg="add del mod">
          <ac:chgData name="Callie Wilkinson" userId="86c6f037d7322b7a" providerId="LiveId" clId="{031382DF-10B5-4754-9674-697FC2DD4E5E}" dt="2019-11-10T11:23:15.212" v="2"/>
          <ac:spMkLst>
            <pc:docMk/>
            <pc:sldMk cId="291961879" sldId="260"/>
            <ac:spMk id="8" creationId="{32EBFF6C-0B9E-4973-B857-F703C47DDCE5}"/>
          </ac:spMkLst>
        </pc:spChg>
        <pc:spChg chg="add mod">
          <ac:chgData name="Callie Wilkinson" userId="86c6f037d7322b7a" providerId="LiveId" clId="{031382DF-10B5-4754-9674-697FC2DD4E5E}" dt="2019-11-10T11:26:11.845" v="110" actId="122"/>
          <ac:spMkLst>
            <pc:docMk/>
            <pc:sldMk cId="291961879" sldId="260"/>
            <ac:spMk id="9" creationId="{AEF6A5E2-77FE-4DFA-8EA8-94C18BE95E0D}"/>
          </ac:spMkLst>
        </pc:spChg>
        <pc:picChg chg="del">
          <ac:chgData name="Callie Wilkinson" userId="86c6f037d7322b7a" providerId="LiveId" clId="{031382DF-10B5-4754-9674-697FC2DD4E5E}" dt="2019-11-10T11:23:11.896" v="0" actId="478"/>
          <ac:picMkLst>
            <pc:docMk/>
            <pc:sldMk cId="291961879" sldId="260"/>
            <ac:picMk id="7172" creationId="{29EDA019-E929-4289-A2FF-F04E90F11BD9}"/>
          </ac:picMkLst>
        </pc:picChg>
        <pc:picChg chg="add mod">
          <ac:chgData name="Callie Wilkinson" userId="86c6f037d7322b7a" providerId="LiveId" clId="{031382DF-10B5-4754-9674-697FC2DD4E5E}" dt="2019-11-10T11:25:52.245" v="106" actId="1076"/>
          <ac:picMkLst>
            <pc:docMk/>
            <pc:sldMk cId="291961879" sldId="260"/>
            <ac:picMk id="7174" creationId="{7AD20A62-A7AA-460A-9E23-019A7CB9014C}"/>
          </ac:picMkLst>
        </pc:picChg>
      </pc:sldChg>
      <pc:sldChg chg="modSp">
        <pc:chgData name="Callie Wilkinson" userId="86c6f037d7322b7a" providerId="LiveId" clId="{031382DF-10B5-4754-9674-697FC2DD4E5E}" dt="2019-11-10T11:54:03.207" v="1637" actId="113"/>
        <pc:sldMkLst>
          <pc:docMk/>
          <pc:sldMk cId="2058348173" sldId="264"/>
        </pc:sldMkLst>
        <pc:spChg chg="mod">
          <ac:chgData name="Callie Wilkinson" userId="86c6f037d7322b7a" providerId="LiveId" clId="{031382DF-10B5-4754-9674-697FC2DD4E5E}" dt="2019-11-10T11:54:03.207" v="1637" actId="113"/>
          <ac:spMkLst>
            <pc:docMk/>
            <pc:sldMk cId="2058348173" sldId="264"/>
            <ac:spMk id="3" creationId="{4132F1E0-1F65-4215-A249-DA1986D59ABC}"/>
          </ac:spMkLst>
        </pc:spChg>
      </pc:sldChg>
      <pc:sldChg chg="del">
        <pc:chgData name="Callie Wilkinson" userId="86c6f037d7322b7a" providerId="LiveId" clId="{031382DF-10B5-4754-9674-697FC2DD4E5E}" dt="2019-11-10T11:47:22.773" v="1021" actId="2696"/>
        <pc:sldMkLst>
          <pc:docMk/>
          <pc:sldMk cId="745128344" sldId="265"/>
        </pc:sldMkLst>
      </pc:sldChg>
      <pc:sldChg chg="addSp delSp modSp">
        <pc:chgData name="Callie Wilkinson" userId="86c6f037d7322b7a" providerId="LiveId" clId="{031382DF-10B5-4754-9674-697FC2DD4E5E}" dt="2019-11-10T12:23:01.702" v="1931" actId="20577"/>
        <pc:sldMkLst>
          <pc:docMk/>
          <pc:sldMk cId="3096717534" sldId="266"/>
        </pc:sldMkLst>
        <pc:spChg chg="del mod">
          <ac:chgData name="Callie Wilkinson" userId="86c6f037d7322b7a" providerId="LiveId" clId="{031382DF-10B5-4754-9674-697FC2DD4E5E}" dt="2019-11-10T11:30:35.967" v="141" actId="478"/>
          <ac:spMkLst>
            <pc:docMk/>
            <pc:sldMk cId="3096717534" sldId="266"/>
            <ac:spMk id="6" creationId="{54B96641-FCBA-40D9-BE42-34F89D0AA4F9}"/>
          </ac:spMkLst>
        </pc:spChg>
        <pc:spChg chg="add mod">
          <ac:chgData name="Callie Wilkinson" userId="86c6f037d7322b7a" providerId="LiveId" clId="{031382DF-10B5-4754-9674-697FC2DD4E5E}" dt="2019-11-10T12:23:01.702" v="1931" actId="20577"/>
          <ac:spMkLst>
            <pc:docMk/>
            <pc:sldMk cId="3096717534" sldId="266"/>
            <ac:spMk id="7" creationId="{B8BA578C-CA3C-4104-93F2-9F57E7AD1D29}"/>
          </ac:spMkLst>
        </pc:spChg>
        <pc:picChg chg="del">
          <ac:chgData name="Callie Wilkinson" userId="86c6f037d7322b7a" providerId="LiveId" clId="{031382DF-10B5-4754-9674-697FC2DD4E5E}" dt="2019-11-10T11:30:29.809" v="139" actId="478"/>
          <ac:picMkLst>
            <pc:docMk/>
            <pc:sldMk cId="3096717534" sldId="266"/>
            <ac:picMk id="10244" creationId="{B700167C-7083-4517-A299-60BAB0B6548A}"/>
          </ac:picMkLst>
        </pc:picChg>
      </pc:sldChg>
      <pc:sldChg chg="modSp del">
        <pc:chgData name="Callie Wilkinson" userId="86c6f037d7322b7a" providerId="LiveId" clId="{031382DF-10B5-4754-9674-697FC2DD4E5E}" dt="2019-11-10T11:54:48.313" v="1638" actId="2696"/>
        <pc:sldMkLst>
          <pc:docMk/>
          <pc:sldMk cId="2415367427" sldId="267"/>
        </pc:sldMkLst>
        <pc:spChg chg="mod">
          <ac:chgData name="Callie Wilkinson" userId="86c6f037d7322b7a" providerId="LiveId" clId="{031382DF-10B5-4754-9674-697FC2DD4E5E}" dt="2019-11-10T11:29:47.715" v="113" actId="20577"/>
          <ac:spMkLst>
            <pc:docMk/>
            <pc:sldMk cId="2415367427" sldId="267"/>
            <ac:spMk id="2" creationId="{DBC540D3-2135-4217-9768-CB58A1CFA1BA}"/>
          </ac:spMkLst>
        </pc:spChg>
        <pc:spChg chg="mod">
          <ac:chgData name="Callie Wilkinson" userId="86c6f037d7322b7a" providerId="LiveId" clId="{031382DF-10B5-4754-9674-697FC2DD4E5E}" dt="2019-11-10T11:29:54.177" v="138" actId="20577"/>
          <ac:spMkLst>
            <pc:docMk/>
            <pc:sldMk cId="2415367427" sldId="267"/>
            <ac:spMk id="3" creationId="{49A8882F-8E54-417F-9E9A-06F38AF1D38A}"/>
          </ac:spMkLst>
        </pc:spChg>
      </pc:sldChg>
      <pc:sldChg chg="modSp">
        <pc:chgData name="Callie Wilkinson" userId="86c6f037d7322b7a" providerId="LiveId" clId="{031382DF-10B5-4754-9674-697FC2DD4E5E}" dt="2019-11-10T12:37:34.403" v="2787" actId="20577"/>
        <pc:sldMkLst>
          <pc:docMk/>
          <pc:sldMk cId="622691129" sldId="268"/>
        </pc:sldMkLst>
        <pc:spChg chg="mod">
          <ac:chgData name="Callie Wilkinson" userId="86c6f037d7322b7a" providerId="LiveId" clId="{031382DF-10B5-4754-9674-697FC2DD4E5E}" dt="2019-11-10T12:34:55.648" v="2674" actId="14100"/>
          <ac:spMkLst>
            <pc:docMk/>
            <pc:sldMk cId="622691129" sldId="268"/>
            <ac:spMk id="2" creationId="{9BD007E5-9B93-4D4D-B9D3-65FA4732E189}"/>
          </ac:spMkLst>
        </pc:spChg>
        <pc:spChg chg="mod">
          <ac:chgData name="Callie Wilkinson" userId="86c6f037d7322b7a" providerId="LiveId" clId="{031382DF-10B5-4754-9674-697FC2DD4E5E}" dt="2019-11-10T12:37:34.403" v="2787" actId="20577"/>
          <ac:spMkLst>
            <pc:docMk/>
            <pc:sldMk cId="622691129" sldId="268"/>
            <ac:spMk id="3" creationId="{EBF09B2F-2B03-40D8-918B-1CC21B4E28A3}"/>
          </ac:spMkLst>
        </pc:spChg>
      </pc:sldChg>
      <pc:sldChg chg="modSp">
        <pc:chgData name="Callie Wilkinson" userId="86c6f037d7322b7a" providerId="LiveId" clId="{031382DF-10B5-4754-9674-697FC2DD4E5E}" dt="2019-11-10T12:27:30.472" v="2034" actId="20577"/>
        <pc:sldMkLst>
          <pc:docMk/>
          <pc:sldMk cId="4034081118" sldId="269"/>
        </pc:sldMkLst>
        <pc:spChg chg="mod">
          <ac:chgData name="Callie Wilkinson" userId="86c6f037d7322b7a" providerId="LiveId" clId="{031382DF-10B5-4754-9674-697FC2DD4E5E}" dt="2019-11-10T12:27:30.472" v="2034" actId="20577"/>
          <ac:spMkLst>
            <pc:docMk/>
            <pc:sldMk cId="4034081118" sldId="269"/>
            <ac:spMk id="4" creationId="{381DC811-A03E-4146-A6E5-2C23DDC3CB24}"/>
          </ac:spMkLst>
        </pc:spChg>
      </pc:sldChg>
      <pc:sldChg chg="addSp delSp modSp add mod setBg">
        <pc:chgData name="Callie Wilkinson" userId="86c6f037d7322b7a" providerId="LiveId" clId="{031382DF-10B5-4754-9674-697FC2DD4E5E}" dt="2019-11-10T12:04:20.600" v="1831" actId="20577"/>
        <pc:sldMkLst>
          <pc:docMk/>
          <pc:sldMk cId="1168904386" sldId="270"/>
        </pc:sldMkLst>
        <pc:spChg chg="mod">
          <ac:chgData name="Callie Wilkinson" userId="86c6f037d7322b7a" providerId="LiveId" clId="{031382DF-10B5-4754-9674-697FC2DD4E5E}" dt="2019-11-10T11:34:40.392" v="485" actId="26606"/>
          <ac:spMkLst>
            <pc:docMk/>
            <pc:sldMk cId="1168904386" sldId="270"/>
            <ac:spMk id="2" creationId="{BF6F7480-03DC-4AF4-8B16-FE485F4EE87E}"/>
          </ac:spMkLst>
        </pc:spChg>
        <pc:spChg chg="mod">
          <ac:chgData name="Callie Wilkinson" userId="86c6f037d7322b7a" providerId="LiveId" clId="{031382DF-10B5-4754-9674-697FC2DD4E5E}" dt="2019-11-10T12:04:20.600" v="1831" actId="20577"/>
          <ac:spMkLst>
            <pc:docMk/>
            <pc:sldMk cId="1168904386" sldId="270"/>
            <ac:spMk id="3" creationId="{82190833-B79A-4BDB-A151-677FD2FFFFF8}"/>
          </ac:spMkLst>
        </pc:spChg>
        <pc:spChg chg="del mod">
          <ac:chgData name="Callie Wilkinson" userId="86c6f037d7322b7a" providerId="LiveId" clId="{031382DF-10B5-4754-9674-697FC2DD4E5E}" dt="2019-11-10T11:34:35.814" v="484"/>
          <ac:spMkLst>
            <pc:docMk/>
            <pc:sldMk cId="1168904386" sldId="270"/>
            <ac:spMk id="4" creationId="{B857681C-6A39-49ED-BCE7-8F4FB07896FE}"/>
          </ac:spMkLst>
        </pc:spChg>
        <pc:spChg chg="add mod">
          <ac:chgData name="Callie Wilkinson" userId="86c6f037d7322b7a" providerId="LiveId" clId="{031382DF-10B5-4754-9674-697FC2DD4E5E}" dt="2019-11-10T11:35:41.691" v="634" actId="255"/>
          <ac:spMkLst>
            <pc:docMk/>
            <pc:sldMk cId="1168904386" sldId="270"/>
            <ac:spMk id="5" creationId="{99C1B8F8-83C5-42AF-B2B3-07C93BA0F44C}"/>
          </ac:spMkLst>
        </pc:spChg>
        <pc:picChg chg="add mod">
          <ac:chgData name="Callie Wilkinson" userId="86c6f037d7322b7a" providerId="LiveId" clId="{031382DF-10B5-4754-9674-697FC2DD4E5E}" dt="2019-11-10T11:34:40.392" v="485" actId="26606"/>
          <ac:picMkLst>
            <pc:docMk/>
            <pc:sldMk cId="1168904386" sldId="270"/>
            <ac:picMk id="12290" creationId="{919D5D02-84F7-49B1-9E47-92E4062D79FD}"/>
          </ac:picMkLst>
        </pc:picChg>
      </pc:sldChg>
      <pc:sldChg chg="modSp add">
        <pc:chgData name="Callie Wilkinson" userId="86c6f037d7322b7a" providerId="LiveId" clId="{031382DF-10B5-4754-9674-697FC2DD4E5E}" dt="2019-11-10T12:29:00.996" v="2135" actId="20577"/>
        <pc:sldMkLst>
          <pc:docMk/>
          <pc:sldMk cId="831638999" sldId="271"/>
        </pc:sldMkLst>
        <pc:spChg chg="mod">
          <ac:chgData name="Callie Wilkinson" userId="86c6f037d7322b7a" providerId="LiveId" clId="{031382DF-10B5-4754-9674-697FC2DD4E5E}" dt="2019-11-10T12:29:00.996" v="2135" actId="20577"/>
          <ac:spMkLst>
            <pc:docMk/>
            <pc:sldMk cId="831638999" sldId="271"/>
            <ac:spMk id="2" creationId="{F516AF5D-3C82-48B5-A5F8-F9B311423DBB}"/>
          </ac:spMkLst>
        </pc:spChg>
        <pc:spChg chg="mod">
          <ac:chgData name="Callie Wilkinson" userId="86c6f037d7322b7a" providerId="LiveId" clId="{031382DF-10B5-4754-9674-697FC2DD4E5E}" dt="2019-11-10T12:28:54.851" v="2120" actId="20577"/>
          <ac:spMkLst>
            <pc:docMk/>
            <pc:sldMk cId="831638999" sldId="271"/>
            <ac:spMk id="3" creationId="{9E262DE9-271F-44FD-B5C4-E4B4FBCEE45A}"/>
          </ac:spMkLst>
        </pc:spChg>
      </pc:sldChg>
      <pc:sldChg chg="modSp add">
        <pc:chgData name="Callie Wilkinson" userId="86c6f037d7322b7a" providerId="LiveId" clId="{031382DF-10B5-4754-9674-697FC2DD4E5E}" dt="2019-11-10T12:30:00.065" v="2318" actId="20577"/>
        <pc:sldMkLst>
          <pc:docMk/>
          <pc:sldMk cId="2874275047" sldId="272"/>
        </pc:sldMkLst>
        <pc:spChg chg="mod">
          <ac:chgData name="Callie Wilkinson" userId="86c6f037d7322b7a" providerId="LiveId" clId="{031382DF-10B5-4754-9674-697FC2DD4E5E}" dt="2019-11-10T12:29:23.171" v="2184" actId="20577"/>
          <ac:spMkLst>
            <pc:docMk/>
            <pc:sldMk cId="2874275047" sldId="272"/>
            <ac:spMk id="2" creationId="{C046A2DD-2EA9-4CB2-AEE0-8F4E226F629E}"/>
          </ac:spMkLst>
        </pc:spChg>
        <pc:spChg chg="mod">
          <ac:chgData name="Callie Wilkinson" userId="86c6f037d7322b7a" providerId="LiveId" clId="{031382DF-10B5-4754-9674-697FC2DD4E5E}" dt="2019-11-10T12:30:00.065" v="2318" actId="20577"/>
          <ac:spMkLst>
            <pc:docMk/>
            <pc:sldMk cId="2874275047" sldId="272"/>
            <ac:spMk id="3" creationId="{DF5D3286-94E2-4272-A711-6F94AC24E5EA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DCE7DB-BF65-45B3-821F-0CD3C8B346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3943DC-7497-442F-9B1D-3CE36A571F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88EF96-951C-418D-93A1-CEC87FD009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A6E76-1D98-4DD4-BC26-067119CA3948}" type="datetimeFigureOut">
              <a:rPr lang="en-GB" smtClean="0"/>
              <a:t>11/11/2019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09A99C-F107-449E-90BF-6EF60A56EC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894458-C330-4D4B-8BF8-4A06696FB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31BCB-D481-49CB-89FE-ACBA87FCC6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1309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6FBBC5-326B-4708-AB4F-542D971C37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7CFFFA-D46E-4E81-B81B-32009B1628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D82A75-7CA9-43A9-BF59-6D20A7439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A6E76-1D98-4DD4-BC26-067119CA3948}" type="datetimeFigureOut">
              <a:rPr lang="en-GB" smtClean="0"/>
              <a:t>11/11/2019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FDD82B-139E-41E5-B4F5-85781B594A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06FF08-261F-4615-BA53-F0000CE32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31BCB-D481-49CB-89FE-ACBA87FCC6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4796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D561A64-66BB-423C-A3C0-A832AB9FADA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F4475B-0323-41B8-B040-C7A0047A85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85E329-A3B9-490B-9A80-30713CFA72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A6E76-1D98-4DD4-BC26-067119CA3948}" type="datetimeFigureOut">
              <a:rPr lang="en-GB" smtClean="0"/>
              <a:t>11/11/2019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FE2002-BBB6-4F27-886A-942F4B5932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CE4FE1-E9CF-4225-9FB6-913F64CBE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31BCB-D481-49CB-89FE-ACBA87FCC6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947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1C4278-46C4-43BB-BF1A-8656B8554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FA4A9B-CD4D-4E1A-A090-405C1AA4E4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166F18-9780-4BE4-9C89-AE547A8218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A6E76-1D98-4DD4-BC26-067119CA3948}" type="datetimeFigureOut">
              <a:rPr lang="en-GB" smtClean="0"/>
              <a:t>11/11/2019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8422D9-C018-4FBB-BDE3-153D8E027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5029C5-CADE-414A-89EA-DCA745CBD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31BCB-D481-49CB-89FE-ACBA87FCC6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2632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5F7B4F-9D78-4D98-95BB-2C3F58792C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53B159-8DAC-44DB-BC45-346AD9D00C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9D5A36-A8D9-433C-B10C-F3348E8B7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A6E76-1D98-4DD4-BC26-067119CA3948}" type="datetimeFigureOut">
              <a:rPr lang="en-GB" smtClean="0"/>
              <a:t>11/11/2019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2543E7-683E-4D25-8EB4-8382430A46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2F2289-7F0B-41BD-8BBB-FF288F032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31BCB-D481-49CB-89FE-ACBA87FCC6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3348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444DF7-B92C-45E2-A8AC-F630030EF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F2CDBD-EADA-4B92-835D-39DB518D79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02DAF3-623E-4332-965F-624E6C0041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EF2BD1-F53D-48D9-AFBB-61D33CC29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A6E76-1D98-4DD4-BC26-067119CA3948}" type="datetimeFigureOut">
              <a:rPr lang="en-GB" smtClean="0"/>
              <a:t>11/11/2019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240F1B-8013-4705-8536-80BAEDCF6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33866C-665F-4B37-AFB3-55110B477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31BCB-D481-49CB-89FE-ACBA87FCC6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9975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71A49F-70D1-4973-AE98-6C18F0B0F7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A5A32B-8747-4E9A-ACC1-C2D021C2EF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F6C108-4735-4707-AE97-CD97A18D51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39B393-E469-48A8-8EB2-9B836DBCDC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77CA95-6A9D-46AE-ACD2-57DB99E4B7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94E69E8-E9D2-480D-9BDA-56CB24AA3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A6E76-1D98-4DD4-BC26-067119CA3948}" type="datetimeFigureOut">
              <a:rPr lang="en-GB" smtClean="0"/>
              <a:t>11/11/2019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6AF0C4-72F3-4EB3-B3D9-3C56965A3B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263E2C-8957-4D61-9DEE-21DBD9C53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31BCB-D481-49CB-89FE-ACBA87FCC6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1635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773E9D-BA32-4BA9-8EA0-13DF3909D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BB26FF-0EF4-4AB2-9592-408E8A710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A6E76-1D98-4DD4-BC26-067119CA3948}" type="datetimeFigureOut">
              <a:rPr lang="en-GB" smtClean="0"/>
              <a:t>11/11/2019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577AAA-BE84-4E55-8509-526421C2E0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06E75E-5E75-4A46-8877-2DF917819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31BCB-D481-49CB-89FE-ACBA87FCC6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7310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8E0016-D8B6-4E2F-A172-F238E3E63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A6E76-1D98-4DD4-BC26-067119CA3948}" type="datetimeFigureOut">
              <a:rPr lang="en-GB" smtClean="0"/>
              <a:t>11/11/2019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1382934-F774-46CF-B8BF-7A7A0BE0C2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48CF31-21CE-4860-80D7-60738AD71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31BCB-D481-49CB-89FE-ACBA87FCC6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6292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E597FA-ADE8-44D9-BACA-7DA32B74D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B0B1D9-A8EB-4AD5-9CDD-60C02EBEE5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B71D45-7358-48ED-84C0-DA8094D337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DE17D2-FA6E-468F-AED6-3862AF6A60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A6E76-1D98-4DD4-BC26-067119CA3948}" type="datetimeFigureOut">
              <a:rPr lang="en-GB" smtClean="0"/>
              <a:t>11/11/2019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8CB300-6736-4AC4-86E1-50D626501D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E62F01-7040-4456-97AF-F188ADB1A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31BCB-D481-49CB-89FE-ACBA87FCC6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0224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4DF949-D29C-4598-B878-15C685D1B8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01309BA-C657-4729-9F3C-2178A5D598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5C5116-9351-4C8F-85A9-B6B4341551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0FB83F-77D6-4B27-9613-BFC8215CA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A6E76-1D98-4DD4-BC26-067119CA3948}" type="datetimeFigureOut">
              <a:rPr lang="en-GB" smtClean="0"/>
              <a:t>11/11/2019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C3792C-D2EC-4819-8771-BC659ECCBA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00AAE8-039C-4674-8790-EC26FAAD99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31BCB-D481-49CB-89FE-ACBA87FCC6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680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B51F22E-A3D0-4E26-9C8E-817FD98480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D97906-9354-4E69-91CD-67821AEA65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6C8856-3470-4E8B-9C2A-DC7AF7D66A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AA6E76-1D98-4DD4-BC26-067119CA3948}" type="datetimeFigureOut">
              <a:rPr lang="en-GB" smtClean="0"/>
              <a:t>11/11/2019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344E90-6627-47AA-8DC1-51206B516F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F2E85B-5C05-4C67-949C-8865C6836D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31BCB-D481-49CB-89FE-ACBA87FCC6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5384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2000"/>
            <a:lum/>
          </a:blip>
          <a:srcRect/>
          <a:stretch>
            <a:fillRect t="-22000" b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70DE15-EDEF-45F1-BE33-AA2C39C6269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latin typeface="Garamond" panose="02020404030301010803" pitchFamily="18" charset="0"/>
              </a:rPr>
              <a:t>Letters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36BDD4-4D49-499F-88FF-84BE04F4CD9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>
                <a:latin typeface="Garamond" panose="02020404030301010803" pitchFamily="18" charset="0"/>
              </a:rPr>
              <a:t>The words that bound together the nineteenth-century world</a:t>
            </a:r>
          </a:p>
        </p:txBody>
      </p:sp>
    </p:spTree>
    <p:extLst>
      <p:ext uri="{BB962C8B-B14F-4D97-AF65-F5344CB8AC3E}">
        <p14:creationId xmlns:p14="http://schemas.microsoft.com/office/powerpoint/2010/main" val="37682755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79229B-ABEC-475E-9960-DCE62E7FB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Varieties of letter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1DC811-A03E-4146-A6E5-2C23DDC3CB2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b="1" dirty="0"/>
              <a:t>Official letter </a:t>
            </a:r>
            <a:r>
              <a:rPr lang="en-GB" dirty="0"/>
              <a:t>– written in formal language; neatly transcribed on clean paper (often copied out by scribes or secretaries); matter of public record</a:t>
            </a:r>
          </a:p>
          <a:p>
            <a:pPr lvl="1"/>
            <a:r>
              <a:rPr lang="en-GB" dirty="0"/>
              <a:t>Epistolary ceremonial: terms of address, salutations, modes of signing off, page layout, size and quality of paper, all signify status relationships between correspondents</a:t>
            </a:r>
          </a:p>
          <a:p>
            <a:r>
              <a:rPr lang="en-GB" b="1" dirty="0"/>
              <a:t>Demi-official letter </a:t>
            </a:r>
            <a:r>
              <a:rPr lang="en-GB" dirty="0"/>
              <a:t>– writing in informal tones on matters of public  import (additional, interpretative layers of opinion) </a:t>
            </a:r>
          </a:p>
          <a:p>
            <a:r>
              <a:rPr lang="en-GB" b="1" dirty="0"/>
              <a:t>Familiar letter </a:t>
            </a:r>
            <a:r>
              <a:rPr lang="en-GB" dirty="0"/>
              <a:t>– personal; written in informal language; might be written messily on scraps of paper, penned by author themselves</a:t>
            </a:r>
          </a:p>
        </p:txBody>
      </p:sp>
      <p:pic>
        <p:nvPicPr>
          <p:cNvPr id="7174" name="Picture 6" descr="The Duke of Wellington Writing Dispatches">
            <a:extLst>
              <a:ext uri="{FF2B5EF4-FFF2-40B4-BE49-F238E27FC236}">
                <a16:creationId xmlns:a16="http://schemas.microsoft.com/office/drawing/2014/main" id="{7AD20A62-A7AA-460A-9E23-019A7CB9014C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1698" y="840967"/>
            <a:ext cx="4408914" cy="5176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EF6A5E2-77FE-4DFA-8EA8-94C18BE95E0D}"/>
              </a:ext>
            </a:extLst>
          </p:cNvPr>
          <p:cNvSpPr txBox="1"/>
          <p:nvPr/>
        </p:nvSpPr>
        <p:spPr>
          <a:xfrm>
            <a:off x="6421698" y="6031210"/>
            <a:ext cx="44089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err="1"/>
              <a:t>Wilkie</a:t>
            </a:r>
            <a:r>
              <a:rPr lang="en-GB" dirty="0"/>
              <a:t>, David. </a:t>
            </a:r>
            <a:r>
              <a:rPr lang="en-GB" i="1" dirty="0"/>
              <a:t>The Duke of Wellington writing dispatches. </a:t>
            </a:r>
            <a:r>
              <a:rPr lang="en-GB" dirty="0"/>
              <a:t>1836. Aberdeen Art Gallery &amp; Museums.</a:t>
            </a:r>
          </a:p>
        </p:txBody>
      </p:sp>
    </p:spTree>
    <p:extLst>
      <p:ext uri="{BB962C8B-B14F-4D97-AF65-F5344CB8AC3E}">
        <p14:creationId xmlns:p14="http://schemas.microsoft.com/office/powerpoint/2010/main" val="2919618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348BF4-34D6-4180-A50A-0C05C31D29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Habermas and the public sphere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32F1E0-1F65-4215-A249-DA1986D59A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797807" cy="4351338"/>
          </a:xfr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r>
              <a:rPr lang="en-US" sz="2000" dirty="0"/>
              <a:t>Jürgen Habermas (German philosopher and sociologist) and his </a:t>
            </a:r>
            <a:r>
              <a:rPr lang="en-US" sz="2000" i="1" dirty="0"/>
              <a:t>The Structural Transformation of the Public Sphere </a:t>
            </a:r>
            <a:r>
              <a:rPr lang="en-US" sz="2000" dirty="0"/>
              <a:t>(published in German in 1962). </a:t>
            </a:r>
          </a:p>
          <a:p>
            <a:r>
              <a:rPr lang="en-US" sz="2000" b="1" dirty="0"/>
              <a:t>Public sphere </a:t>
            </a:r>
            <a:r>
              <a:rPr lang="en-US" sz="2000" dirty="0"/>
              <a:t>– domain of social life where private individuals come together and freely express opinions on matters of general interest. The public sphere provides a counterpoint to the state. </a:t>
            </a:r>
          </a:p>
          <a:p>
            <a:r>
              <a:rPr lang="en-US" sz="2000" dirty="0"/>
              <a:t>Habermas locates the rise of the public sphere in the eighteenth century, and associates it with spaces like salons and coffee houses. </a:t>
            </a:r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211A6075-0C86-4EEE-A194-D17FC2B955A0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" r="2" b="2"/>
          <a:stretch/>
        </p:blipFill>
        <p:spPr bwMode="auto">
          <a:xfrm>
            <a:off x="5120640" y="1904281"/>
            <a:ext cx="6233160" cy="4272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6C9F7B5-430E-4E30-BFC1-3C5CB9A3E830}"/>
              </a:ext>
            </a:extLst>
          </p:cNvPr>
          <p:cNvSpPr txBox="1"/>
          <p:nvPr/>
        </p:nvSpPr>
        <p:spPr>
          <a:xfrm>
            <a:off x="5120640" y="6257499"/>
            <a:ext cx="6233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Unknown artist. </a:t>
            </a:r>
            <a:r>
              <a:rPr lang="en-GB" i="1" dirty="0"/>
              <a:t>Interior of a London coffee-house. </a:t>
            </a:r>
            <a:r>
              <a:rPr lang="en-GB" dirty="0"/>
              <a:t>1690-1800. British Museum, London. </a:t>
            </a:r>
          </a:p>
        </p:txBody>
      </p:sp>
    </p:spTree>
    <p:extLst>
      <p:ext uri="{BB962C8B-B14F-4D97-AF65-F5344CB8AC3E}">
        <p14:creationId xmlns:p14="http://schemas.microsoft.com/office/powerpoint/2010/main" val="20583481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6F7480-03DC-4AF4-8B16-FE485F4EE8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6586491" cy="167660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The republic of letters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190833-B79A-4BDB-A151-677FD2FFFF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8930" y="2438400"/>
            <a:ext cx="6586489" cy="3785419"/>
          </a:xfrm>
        </p:spPr>
        <p:txBody>
          <a:bodyPr vert="horz" lIns="91440" tIns="45720" rIns="91440" bIns="45720" rtlCol="0">
            <a:normAutofit fontScale="92500"/>
          </a:bodyPr>
          <a:lstStyle/>
          <a:p>
            <a:r>
              <a:rPr lang="en-US" sz="2400" dirty="0"/>
              <a:t>The sharing, circulation, and publication of letters allowed private persons to enter into the public sphere </a:t>
            </a:r>
          </a:p>
          <a:p>
            <a:r>
              <a:rPr lang="en-US" sz="2400" dirty="0"/>
              <a:t>Through letters, scientists and intellectuals exchanged information and developed ideas in collaboration </a:t>
            </a:r>
          </a:p>
          <a:p>
            <a:r>
              <a:rPr lang="en-US" sz="2400" dirty="0"/>
              <a:t>Example of Joseph Banks, President of the Royal Society from 1778-1820 and director of the Royal Botanic Gardens, Key, who exchanged letters with a global network of correspondents on subjects relating to science, manufacture, politics, and trade. The surviving Banks correspondence consists of over 20,000 letters (of which 6,000 are written by him). </a:t>
            </a:r>
          </a:p>
        </p:txBody>
      </p:sp>
      <p:pic>
        <p:nvPicPr>
          <p:cNvPr id="12290" name="Picture 2" descr="Sir Joseph Banks, Bt">
            <a:extLst>
              <a:ext uri="{FF2B5EF4-FFF2-40B4-BE49-F238E27FC236}">
                <a16:creationId xmlns:a16="http://schemas.microsoft.com/office/drawing/2014/main" id="{919D5D02-84F7-49B1-9E47-92E4062D79FD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285" b="3"/>
          <a:stretch/>
        </p:blipFill>
        <p:spPr bwMode="auto">
          <a:xfrm>
            <a:off x="7556409" y="640082"/>
            <a:ext cx="3995928" cy="5577837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9C1B8F8-83C5-42AF-B2B3-07C93BA0F44C}"/>
              </a:ext>
            </a:extLst>
          </p:cNvPr>
          <p:cNvSpPr txBox="1"/>
          <p:nvPr/>
        </p:nvSpPr>
        <p:spPr>
          <a:xfrm>
            <a:off x="7556409" y="6298442"/>
            <a:ext cx="3995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Reynolds, Joshua. </a:t>
            </a:r>
            <a:r>
              <a:rPr lang="en-GB" sz="1400" i="1" dirty="0"/>
              <a:t>Sir Joseph Banks. </a:t>
            </a:r>
            <a:r>
              <a:rPr lang="en-GB" sz="1400" dirty="0"/>
              <a:t>Oil on canvas, 1771-73. National Portrait Gallery, London. </a:t>
            </a:r>
          </a:p>
        </p:txBody>
      </p:sp>
    </p:spTree>
    <p:extLst>
      <p:ext uri="{BB962C8B-B14F-4D97-AF65-F5344CB8AC3E}">
        <p14:creationId xmlns:p14="http://schemas.microsoft.com/office/powerpoint/2010/main" val="11689043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948E7D-6DD4-4EB2-A78C-88541AFABC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history of private life </a:t>
            </a:r>
          </a:p>
        </p:txBody>
      </p:sp>
      <p:pic>
        <p:nvPicPr>
          <p:cNvPr id="10242" name="Picture 2" descr="Isabelle Frith, Reading">
            <a:extLst>
              <a:ext uri="{FF2B5EF4-FFF2-40B4-BE49-F238E27FC236}">
                <a16:creationId xmlns:a16="http://schemas.microsoft.com/office/drawing/2014/main" id="{B95C4D4E-0B6C-409B-B229-BEA5682292C1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861725"/>
            <a:ext cx="5181600" cy="42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75CB128-F500-4564-9904-F6E9803E9CAA}"/>
              </a:ext>
            </a:extLst>
          </p:cNvPr>
          <p:cNvSpPr txBox="1"/>
          <p:nvPr/>
        </p:nvSpPr>
        <p:spPr>
          <a:xfrm>
            <a:off x="6172200" y="6230203"/>
            <a:ext cx="518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Frith, William Powell. </a:t>
            </a:r>
            <a:r>
              <a:rPr lang="en-GB" i="1" dirty="0"/>
              <a:t>Isabelle Frith, reading. </a:t>
            </a:r>
            <a:r>
              <a:rPr lang="en-GB" dirty="0"/>
              <a:t>Oil on panel, 1845. Mercer Art Gallery, Harrogate. 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8BA578C-CA3C-4104-93F2-9F57E7AD1D2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Habermas’ idea of public sphere predicated on idea of the self as a private person, achieved through private practices that developed interiority </a:t>
            </a:r>
          </a:p>
          <a:p>
            <a:r>
              <a:rPr lang="en-GB" dirty="0"/>
              <a:t>Roger </a:t>
            </a:r>
            <a:r>
              <a:rPr lang="en-GB" dirty="0" err="1"/>
              <a:t>Chartier</a:t>
            </a:r>
            <a:r>
              <a:rPr lang="en-GB" dirty="0"/>
              <a:t>, Phillipe </a:t>
            </a:r>
            <a:r>
              <a:rPr lang="en-GB" dirty="0" err="1"/>
              <a:t>Ariès</a:t>
            </a:r>
            <a:r>
              <a:rPr lang="en-GB" dirty="0"/>
              <a:t> and the emergence of the private realm through the rise of the state; increased literacy; and new forms of religion</a:t>
            </a:r>
          </a:p>
          <a:p>
            <a:r>
              <a:rPr lang="en-GB" dirty="0"/>
              <a:t>Letter as ‘ego document’ </a:t>
            </a:r>
          </a:p>
        </p:txBody>
      </p:sp>
    </p:spTree>
    <p:extLst>
      <p:ext uri="{BB962C8B-B14F-4D97-AF65-F5344CB8AC3E}">
        <p14:creationId xmlns:p14="http://schemas.microsoft.com/office/powerpoint/2010/main" val="30967175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79229B-ABEC-475E-9960-DCE62E7FB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private is the private letter?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1DC811-A03E-4146-A6E5-2C23DDC3CB2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Often written in company</a:t>
            </a:r>
          </a:p>
          <a:p>
            <a:r>
              <a:rPr lang="en-GB" dirty="0"/>
              <a:t>Read aloud</a:t>
            </a:r>
          </a:p>
          <a:p>
            <a:r>
              <a:rPr lang="en-GB" dirty="0"/>
              <a:t>Circulated among friends</a:t>
            </a:r>
          </a:p>
          <a:p>
            <a:r>
              <a:rPr lang="en-GB" dirty="0"/>
              <a:t>Letter as a performance </a:t>
            </a:r>
          </a:p>
          <a:p>
            <a:pPr lvl="1"/>
            <a:r>
              <a:rPr lang="en-GB" dirty="0"/>
              <a:t>Theory of performativity as elucidated by Erving Goffman and Judith  Butler </a:t>
            </a:r>
          </a:p>
        </p:txBody>
      </p:sp>
      <p:pic>
        <p:nvPicPr>
          <p:cNvPr id="9" name="Picture 2" descr="Answering the Emigrant's Letter">
            <a:extLst>
              <a:ext uri="{FF2B5EF4-FFF2-40B4-BE49-F238E27FC236}">
                <a16:creationId xmlns:a16="http://schemas.microsoft.com/office/drawing/2014/main" id="{0185A76A-AFE6-4F15-AA56-C1EDCCDE458F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983708"/>
            <a:ext cx="5181600" cy="4035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969A96E-5019-465E-8766-0DCDEE288516}"/>
              </a:ext>
            </a:extLst>
          </p:cNvPr>
          <p:cNvSpPr txBox="1"/>
          <p:nvPr/>
        </p:nvSpPr>
        <p:spPr>
          <a:xfrm>
            <a:off x="6172200" y="6104238"/>
            <a:ext cx="518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Collinson, James. </a:t>
            </a:r>
            <a:r>
              <a:rPr lang="en-GB" i="1" dirty="0"/>
              <a:t>Answering the emigrant’s letter. </a:t>
            </a:r>
            <a:r>
              <a:rPr lang="en-GB" dirty="0"/>
              <a:t>Oil on panel, 1850. Manchester Art Gallery. </a:t>
            </a:r>
          </a:p>
        </p:txBody>
      </p:sp>
    </p:spTree>
    <p:extLst>
      <p:ext uri="{BB962C8B-B14F-4D97-AF65-F5344CB8AC3E}">
        <p14:creationId xmlns:p14="http://schemas.microsoft.com/office/powerpoint/2010/main" val="40340811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C7478-A8BC-47BB-9B42-11F91BDD54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Letter-writing outside Europe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90B521-521B-476A-A2A0-821FCE7DB4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5997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007E5-9B93-4D4D-B9D3-65FA4732E1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6038335" cy="1325563"/>
          </a:xfrm>
        </p:spPr>
        <p:txBody>
          <a:bodyPr/>
          <a:lstStyle/>
          <a:p>
            <a:r>
              <a:rPr lang="en-GB" dirty="0"/>
              <a:t>Letter-writing in India and the Persian-speaking world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F09B2F-2B03-40D8-918B-1CC21B4E28A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/>
              <a:t>Persianate </a:t>
            </a:r>
            <a:r>
              <a:rPr lang="en-GB" i="1" dirty="0" err="1"/>
              <a:t>insha</a:t>
            </a:r>
            <a:r>
              <a:rPr lang="en-GB" i="1" dirty="0"/>
              <a:t> </a:t>
            </a:r>
            <a:r>
              <a:rPr lang="en-GB" dirty="0"/>
              <a:t>tradition of belles </a:t>
            </a:r>
            <a:r>
              <a:rPr lang="en-GB" dirty="0" err="1"/>
              <a:t>lettres</a:t>
            </a:r>
            <a:r>
              <a:rPr lang="en-GB" dirty="0"/>
              <a:t> – rhymed prose, verse, figurative language, rhetorical embellishment </a:t>
            </a:r>
          </a:p>
          <a:p>
            <a:r>
              <a:rPr lang="en-GB" i="1" dirty="0" err="1"/>
              <a:t>Dak</a:t>
            </a:r>
            <a:r>
              <a:rPr lang="en-GB" i="1" dirty="0"/>
              <a:t> – </a:t>
            </a:r>
            <a:r>
              <a:rPr lang="en-GB" dirty="0"/>
              <a:t>courier system relying on professional runners (</a:t>
            </a:r>
            <a:r>
              <a:rPr lang="en-GB" i="1" dirty="0"/>
              <a:t>harkaras</a:t>
            </a:r>
            <a:r>
              <a:rPr lang="en-GB" dirty="0"/>
              <a:t>) overseen by postmasters </a:t>
            </a:r>
          </a:p>
          <a:p>
            <a:r>
              <a:rPr lang="en-GB" dirty="0"/>
              <a:t>1837 postal act – East India Company’s suppression of indigenous and unofficial mail services </a:t>
            </a:r>
          </a:p>
          <a:p>
            <a:r>
              <a:rPr lang="en-GB" dirty="0"/>
              <a:t>Indian Postal Act of 1854 – ended practice of levying post according to distance, introduced postage stamps and an India-wide penny post. </a:t>
            </a:r>
          </a:p>
          <a:p>
            <a:r>
              <a:rPr lang="en-GB" dirty="0"/>
              <a:t>Indian Postal Act of 1898 – granted postmasters greater powers to investigate suspicious correspondence</a:t>
            </a:r>
          </a:p>
          <a:p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200971F-95D4-4A69-94DA-AFBBD3358A45}"/>
              </a:ext>
            </a:extLst>
          </p:cNvPr>
          <p:cNvSpPr txBox="1"/>
          <p:nvPr/>
        </p:nvSpPr>
        <p:spPr>
          <a:xfrm>
            <a:off x="6545180" y="6121849"/>
            <a:ext cx="5181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Sketch of a munshi by Jasper Nicholls, Oriental and India Office Collections, British Library, London. </a:t>
            </a:r>
          </a:p>
        </p:txBody>
      </p:sp>
      <p:pic>
        <p:nvPicPr>
          <p:cNvPr id="8" name="Content Placeholder 9">
            <a:extLst>
              <a:ext uri="{FF2B5EF4-FFF2-40B4-BE49-F238E27FC236}">
                <a16:creationId xmlns:a16="http://schemas.microsoft.com/office/drawing/2014/main" id="{712DC8F5-2769-4D68-A5B7-2DDFC1FC70B5}"/>
              </a:ext>
            </a:extLst>
          </p:cNvPr>
          <p:cNvPicPr>
            <a:picLocks noGrp="1"/>
          </p:cNvPicPr>
          <p:nvPr>
            <p:ph sz="half" idx="2"/>
          </p:nvPr>
        </p:nvPicPr>
        <p:blipFill rotWithShape="1">
          <a:blip r:embed="rId2"/>
          <a:srcRect l="3286" r="2077"/>
          <a:stretch/>
        </p:blipFill>
        <p:spPr>
          <a:xfrm>
            <a:off x="6545180" y="1825624"/>
            <a:ext cx="4808620" cy="4161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6911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5C8FBB-49D5-4C35-971D-843856B173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5127031" cy="167660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Nonliterate societies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4758C9-5EE2-4EE9-B5C0-AAE18103CF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8930" y="2438400"/>
            <a:ext cx="5127029" cy="3785419"/>
          </a:xfrm>
        </p:spPr>
        <p:txBody>
          <a:bodyPr vert="horz" lIns="91440" tIns="45720" rIns="91440" bIns="45720" rtlCol="0">
            <a:normAutofit lnSpcReduction="10000"/>
          </a:bodyPr>
          <a:lstStyle/>
          <a:p>
            <a:r>
              <a:rPr lang="en-US" dirty="0"/>
              <a:t>Although reading and writing might be foreign to these communities, they quickly appropriate letter-writing as a political tool. </a:t>
            </a:r>
          </a:p>
          <a:p>
            <a:r>
              <a:rPr lang="en-US" dirty="0"/>
              <a:t>‘Tin trunk literacy’ or ‘vernacular literacy’ – ability to bend practices of reading and writing to one’s needs, without perhaps being fully literate. </a:t>
            </a:r>
          </a:p>
        </p:txBody>
      </p:sp>
      <p:pic>
        <p:nvPicPr>
          <p:cNvPr id="6" name="Content Placeholder 5" descr="A picture containing animal&#10;&#10;Description automatically generated">
            <a:extLst>
              <a:ext uri="{FF2B5EF4-FFF2-40B4-BE49-F238E27FC236}">
                <a16:creationId xmlns:a16="http://schemas.microsoft.com/office/drawing/2014/main" id="{B1ECF130-2181-418F-91F6-4A0D7DFE53E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3"/>
          <a:stretch/>
        </p:blipFill>
        <p:spPr>
          <a:xfrm>
            <a:off x="6090613" y="640082"/>
            <a:ext cx="5461724" cy="5577837"/>
          </a:xfrm>
          <a:prstGeom prst="rect">
            <a:avLst/>
          </a:prstGeom>
          <a:effectLst/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A098301-4A2F-4282-99D5-FBB3748A6E4C}"/>
              </a:ext>
            </a:extLst>
          </p:cNvPr>
          <p:cNvSpPr txBox="1"/>
          <p:nvPr/>
        </p:nvSpPr>
        <p:spPr>
          <a:xfrm>
            <a:off x="6081346" y="6201509"/>
            <a:ext cx="54617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Cooke, George Alexander. </a:t>
            </a:r>
            <a:r>
              <a:rPr lang="en-GB" i="1" dirty="0"/>
              <a:t>Portrait of Bennelong. </a:t>
            </a:r>
            <a:r>
              <a:rPr lang="en-GB" dirty="0"/>
              <a:t>1798. National Library of Australia. </a:t>
            </a:r>
          </a:p>
        </p:txBody>
      </p:sp>
    </p:spTree>
    <p:extLst>
      <p:ext uri="{BB962C8B-B14F-4D97-AF65-F5344CB8AC3E}">
        <p14:creationId xmlns:p14="http://schemas.microsoft.com/office/powerpoint/2010/main" val="2151891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16AF5D-3C82-48B5-A5F8-F9B311423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Nineteenth-century transformations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262DE9-271F-44FD-B5C4-E4B4FBCEE45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Rising literacy, postal reforms, and technological changes </a:t>
            </a:r>
          </a:p>
        </p:txBody>
      </p:sp>
    </p:spTree>
    <p:extLst>
      <p:ext uri="{BB962C8B-B14F-4D97-AF65-F5344CB8AC3E}">
        <p14:creationId xmlns:p14="http://schemas.microsoft.com/office/powerpoint/2010/main" val="831638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F20780-FE07-404B-BB56-C27267F22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593075"/>
            <a:ext cx="648767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Changing literacy rates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FA19E10-B632-4527-B2D2-4A3F320FE429}"/>
              </a:ext>
            </a:extLst>
          </p:cNvPr>
          <p:cNvSpPr txBox="1"/>
          <p:nvPr/>
        </p:nvSpPr>
        <p:spPr>
          <a:xfrm>
            <a:off x="838201" y="2053575"/>
            <a:ext cx="6487670" cy="42085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pic>
        <p:nvPicPr>
          <p:cNvPr id="1030" name="Picture 6" descr="Kit's Writing Lesson">
            <a:extLst>
              <a:ext uri="{FF2B5EF4-FFF2-40B4-BE49-F238E27FC236}">
                <a16:creationId xmlns:a16="http://schemas.microsoft.com/office/drawing/2014/main" id="{59044BE5-5373-4012-8E4D-81DAADAEDCAD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52248" y="293040"/>
            <a:ext cx="3995623" cy="2986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lias Martin, (ARA), 1739–1818, Swedish, Reading Lesson at a Dame School, undated, Graphite, pen and ink, and watercolor on moderately thick, slightly textured, cream wove paper, Yale Center for British Art, Paul Mellon Collection ">
            <a:extLst>
              <a:ext uri="{FF2B5EF4-FFF2-40B4-BE49-F238E27FC236}">
                <a16:creationId xmlns:a16="http://schemas.microsoft.com/office/drawing/2014/main" id="{CB934B35-23C5-41B6-A9FD-B5A18E814B27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52248" y="3636553"/>
            <a:ext cx="3995623" cy="2956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55612F6-6B0F-4A98-96C0-C7526835E653}"/>
              </a:ext>
            </a:extLst>
          </p:cNvPr>
          <p:cNvSpPr txBox="1"/>
          <p:nvPr/>
        </p:nvSpPr>
        <p:spPr>
          <a:xfrm>
            <a:off x="1023058" y="6050441"/>
            <a:ext cx="288650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400" b="1" dirty="0"/>
              <a:t>Top right - </a:t>
            </a:r>
            <a:r>
              <a:rPr lang="en-GB" sz="1400" dirty="0"/>
              <a:t>Martineau, Robert Braithwaite. </a:t>
            </a:r>
            <a:r>
              <a:rPr lang="en-GB" sz="1400" i="1" dirty="0"/>
              <a:t>Kit’s writing lesson. </a:t>
            </a:r>
            <a:r>
              <a:rPr lang="en-GB" sz="1400" dirty="0"/>
              <a:t>Oil on canvas, 1852. Tate, London.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520909C-8A49-46B2-9ED0-F93285B55378}"/>
              </a:ext>
            </a:extLst>
          </p:cNvPr>
          <p:cNvSpPr txBox="1"/>
          <p:nvPr/>
        </p:nvSpPr>
        <p:spPr>
          <a:xfrm>
            <a:off x="4094420" y="6050441"/>
            <a:ext cx="32314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Bottom right </a:t>
            </a:r>
            <a:r>
              <a:rPr lang="en-US" sz="1400" dirty="0"/>
              <a:t>- Martin, Elias. </a:t>
            </a:r>
            <a:r>
              <a:rPr lang="en-US" sz="1400" i="1" dirty="0"/>
              <a:t>Reading lesson at a dame school. </a:t>
            </a:r>
            <a:r>
              <a:rPr lang="en-US" sz="1400" dirty="0"/>
              <a:t>Graphite, pen and ink, and watercolor. Yale Center for British Art. </a:t>
            </a:r>
          </a:p>
          <a:p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7398FB8-90A4-4122-8439-AAB7FC3EAF60}"/>
              </a:ext>
            </a:extLst>
          </p:cNvPr>
          <p:cNvSpPr txBox="1"/>
          <p:nvPr/>
        </p:nvSpPr>
        <p:spPr>
          <a:xfrm>
            <a:off x="962167" y="1699146"/>
            <a:ext cx="513383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Variety of educational provision in the nineteenth century – charity schools, parish schools, Sunday schools, private schools, dame schools, and academies. Most are privately funded or supported by the Church of England.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Informal traditions of schooling within the home or local community.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Basic literacy difficult to assess – traditionally defined by ability to sign the marriage register.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At the beginning of the nineteenth century, 50% of women are literate while 60-65% of men have basic literacy. After the 1840s, rates of basic literacy rise until universal literacy is achieved by the end of the century. 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4C567F4-6352-4DB3-86EE-D87DF4872917}"/>
              </a:ext>
            </a:extLst>
          </p:cNvPr>
          <p:cNvCxnSpPr/>
          <p:nvPr/>
        </p:nvCxnSpPr>
        <p:spPr>
          <a:xfrm>
            <a:off x="315097" y="5875638"/>
            <a:ext cx="713602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35256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78ABBA-10E4-4AE7-824E-703550022A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Postal reforms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E745B9-BE8B-49C9-9138-DE50DAE5B5B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1835-1839 - Rowland Hill (1795-1879) campaigns to reform postal service</a:t>
            </a:r>
          </a:p>
          <a:p>
            <a:r>
              <a:rPr lang="en-GB" b="1" dirty="0"/>
              <a:t>Old postal service: </a:t>
            </a:r>
            <a:r>
              <a:rPr lang="en-GB" dirty="0"/>
              <a:t>transmitted by mail coaches or messengers on horseback; person who receives the letter has to pay for it; cost depends on number of sheets and distance letter had travelled</a:t>
            </a:r>
          </a:p>
          <a:p>
            <a:r>
              <a:rPr lang="en-GB" b="1" dirty="0"/>
              <a:t>New postal service: </a:t>
            </a:r>
            <a:r>
              <a:rPr lang="en-GB" dirty="0"/>
              <a:t>universal postal rate of one penny per half ounce; payment marked by first adhesive postage stamp, the penny black </a:t>
            </a:r>
          </a:p>
          <a:p>
            <a:r>
              <a:rPr lang="en-GB" b="1" dirty="0"/>
              <a:t>1898 Imperial Penny Post</a:t>
            </a:r>
          </a:p>
          <a:p>
            <a:r>
              <a:rPr lang="en-GB" b="1" dirty="0"/>
              <a:t>1905 penny post reaches Australia and New Zealand </a:t>
            </a:r>
          </a:p>
        </p:txBody>
      </p:sp>
      <p:pic>
        <p:nvPicPr>
          <p:cNvPr id="2050" name="Picture 2" descr="Image result for penny black">
            <a:extLst>
              <a:ext uri="{FF2B5EF4-FFF2-40B4-BE49-F238E27FC236}">
                <a16:creationId xmlns:a16="http://schemas.microsoft.com/office/drawing/2014/main" id="{7B04BB44-4FBF-4121-88FA-7685C62DDBBC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269" y="1825625"/>
            <a:ext cx="3653462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31184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805981-7C85-4697-8DB5-7339049283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Packet ships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55342A-D479-4463-A987-D982BEB396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797807" cy="4351338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000"/>
              <a:t>Packet boats in operation as early as the seventeenth century</a:t>
            </a:r>
          </a:p>
          <a:p>
            <a:r>
              <a:rPr lang="en-US" sz="2000"/>
              <a:t>Packet stations: Dover; Harwich; Great Yarmouth; Falmouth; Plymouth; Milford; Haven; and Holyhead. </a:t>
            </a:r>
          </a:p>
        </p:txBody>
      </p:sp>
      <p:pic>
        <p:nvPicPr>
          <p:cNvPr id="5128" name="Picture 8">
            <a:extLst>
              <a:ext uri="{FF2B5EF4-FFF2-40B4-BE49-F238E27FC236}">
                <a16:creationId xmlns:a16="http://schemas.microsoft.com/office/drawing/2014/main" id="{BCBD1191-F783-411F-BEF9-974B46522568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20" r="1" b="1"/>
          <a:stretch/>
        </p:blipFill>
        <p:spPr bwMode="auto">
          <a:xfrm>
            <a:off x="5120640" y="1904281"/>
            <a:ext cx="6233160" cy="4272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B12D767-6FEE-43AA-816A-DADD96EA2284}"/>
              </a:ext>
            </a:extLst>
          </p:cNvPr>
          <p:cNvSpPr txBox="1"/>
          <p:nvPr/>
        </p:nvSpPr>
        <p:spPr>
          <a:xfrm>
            <a:off x="5120640" y="6230203"/>
            <a:ext cx="6233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Pocock, Nicholas. </a:t>
            </a:r>
            <a:r>
              <a:rPr lang="en-GB" i="1" dirty="0"/>
              <a:t>Plymouth dockyard. </a:t>
            </a:r>
            <a:r>
              <a:rPr lang="en-GB" dirty="0"/>
              <a:t>Oil painting, 1798. National Maritime Museum, Greenwich, London. </a:t>
            </a:r>
          </a:p>
        </p:txBody>
      </p:sp>
    </p:spTree>
    <p:extLst>
      <p:ext uri="{BB962C8B-B14F-4D97-AF65-F5344CB8AC3E}">
        <p14:creationId xmlns:p14="http://schemas.microsoft.com/office/powerpoint/2010/main" val="12488588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FF7F33-2D1A-431E-A9C6-38750F6ACC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291090"/>
            <a:ext cx="10515599" cy="93268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2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Huggins, William John. </a:t>
            </a:r>
            <a:r>
              <a:rPr lang="en-US" sz="2000" i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George IV on board the ‘Lightning’, the first Post Office Steam Packet to Dublin, 12 August 1821</a:t>
            </a:r>
            <a:r>
              <a:rPr lang="en-US" sz="2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. Oil on canvas. National Maritime Museum, London. 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DA9EE54C-CBB4-4AA0-A9A0-AE49AE35C48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3"/>
          <a:stretch/>
        </p:blipFill>
        <p:spPr bwMode="auto">
          <a:xfrm>
            <a:off x="2148690" y="1863801"/>
            <a:ext cx="7894618" cy="4440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97192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ECFEBC-89F0-43EC-9FC6-A16980CC4E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Royal Mail ships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D14475-69F3-4596-A243-032EDB24092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First introduced in 1840, with the first contract for carrying mail awarded in 1850. </a:t>
            </a:r>
          </a:p>
          <a:p>
            <a:r>
              <a:rPr lang="en-GB" dirty="0"/>
              <a:t>Early contracts to the City of Dublin Steam Packet Company (connecting Ireland and Wales) and the Cunard/White Star Line Group. </a:t>
            </a:r>
          </a:p>
        </p:txBody>
      </p:sp>
      <p:pic>
        <p:nvPicPr>
          <p:cNvPr id="6150" name="Picture 6">
            <a:extLst>
              <a:ext uri="{FF2B5EF4-FFF2-40B4-BE49-F238E27FC236}">
                <a16:creationId xmlns:a16="http://schemas.microsoft.com/office/drawing/2014/main" id="{BBE538FA-B46A-42FB-8C07-68F55E148097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2" y="1825625"/>
            <a:ext cx="5181600" cy="3795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77513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49448-9B20-41B6-B5F3-B2984BCD3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5127031" cy="167660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Royal Mail Steam Packet Company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F7D0AE-BF4A-4336-9CD5-AACB324A09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8930" y="2438400"/>
            <a:ext cx="5127029" cy="3785419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/>
              <a:t>James McQueen, </a:t>
            </a:r>
            <a:r>
              <a:rPr lang="en-US" i="1" dirty="0"/>
              <a:t>A General Plan for a Mail Communication by Steam between Great Britain and the Eastern and Western Parts of the World </a:t>
            </a:r>
            <a:r>
              <a:rPr lang="en-US" dirty="0"/>
              <a:t>(1837)</a:t>
            </a:r>
          </a:p>
          <a:p>
            <a:r>
              <a:rPr lang="en-US" dirty="0"/>
              <a:t>RMSPC was granted a royal charter in 1839 to carry mail to the West Indies and Central America</a:t>
            </a:r>
            <a:r>
              <a:rPr lang="en-US" i="1" dirty="0"/>
              <a:t> </a:t>
            </a:r>
            <a:endParaRPr lang="en-US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AFF7597D-0895-490B-825E-D731305DF742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92" r="14283"/>
          <a:stretch/>
        </p:blipFill>
        <p:spPr bwMode="auto">
          <a:xfrm>
            <a:off x="6090613" y="640082"/>
            <a:ext cx="5461724" cy="5577837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D486F1A-F0BA-41BC-A27C-48F05B34BB95}"/>
              </a:ext>
            </a:extLst>
          </p:cNvPr>
          <p:cNvSpPr txBox="1"/>
          <p:nvPr/>
        </p:nvSpPr>
        <p:spPr>
          <a:xfrm>
            <a:off x="6018663" y="5977719"/>
            <a:ext cx="55336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House flag of the Royal Mail Steam Packet Company, National Maritime Museum, London. </a:t>
            </a:r>
          </a:p>
        </p:txBody>
      </p:sp>
    </p:spTree>
    <p:extLst>
      <p:ext uri="{BB962C8B-B14F-4D97-AF65-F5344CB8AC3E}">
        <p14:creationId xmlns:p14="http://schemas.microsoft.com/office/powerpoint/2010/main" val="40698790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46A2DD-2EA9-4CB2-AEE0-8F4E226F62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nature and function of letters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5D3286-94E2-4272-A711-6F94AC24E5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How have historians thought about letters and letter-writing? </a:t>
            </a:r>
          </a:p>
        </p:txBody>
      </p:sp>
    </p:spTree>
    <p:extLst>
      <p:ext uri="{BB962C8B-B14F-4D97-AF65-F5344CB8AC3E}">
        <p14:creationId xmlns:p14="http://schemas.microsoft.com/office/powerpoint/2010/main" val="28742750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Garamond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1270</TotalTime>
  <Words>1135</Words>
  <Application>Microsoft Office PowerPoint</Application>
  <PresentationFormat>Widescreen</PresentationFormat>
  <Paragraphs>71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Garamond</vt:lpstr>
      <vt:lpstr>Office Theme</vt:lpstr>
      <vt:lpstr>Letters</vt:lpstr>
      <vt:lpstr>Nineteenth-century transformations</vt:lpstr>
      <vt:lpstr>Changing literacy rates</vt:lpstr>
      <vt:lpstr>Postal reforms </vt:lpstr>
      <vt:lpstr>Packet ships</vt:lpstr>
      <vt:lpstr>Huggins, William John. George IV on board the ‘Lightning’, the first Post Office Steam Packet to Dublin, 12 August 1821. Oil on canvas. National Maritime Museum, London. </vt:lpstr>
      <vt:lpstr>Royal Mail ships </vt:lpstr>
      <vt:lpstr>Royal Mail Steam Packet Company</vt:lpstr>
      <vt:lpstr>The nature and function of letters</vt:lpstr>
      <vt:lpstr>Varieties of letter</vt:lpstr>
      <vt:lpstr>Habermas and the public sphere </vt:lpstr>
      <vt:lpstr>The republic of letters</vt:lpstr>
      <vt:lpstr>The history of private life </vt:lpstr>
      <vt:lpstr>How private is the private letter?</vt:lpstr>
      <vt:lpstr>Letter-writing outside Europe</vt:lpstr>
      <vt:lpstr>Letter-writing in India and the Persian-speaking world</vt:lpstr>
      <vt:lpstr>Nonliterate societies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Letters</dc:title>
  <dc:creator>Callie Wilkinson</dc:creator>
  <cp:lastModifiedBy>Callie Wilkinson</cp:lastModifiedBy>
  <cp:revision>1</cp:revision>
  <dcterms:created xsi:type="dcterms:W3CDTF">2019-11-10T11:34:40Z</dcterms:created>
  <dcterms:modified xsi:type="dcterms:W3CDTF">2019-11-12T11:49:25Z</dcterms:modified>
</cp:coreProperties>
</file>