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06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905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6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715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1278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958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842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143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884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37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694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6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653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48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27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06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09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767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D85E6FA-F6E1-4D64-BB36-9AA39F5EA0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1A9D900-0981-4CC2-9B6E-731160CA9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0686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AEC5B-9F38-4B54-8482-871A08CD57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Connections, Communications, and Technological Change across the British Empire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925E29-D700-4C96-9515-3DE0946145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Dr Callie Wilkinson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521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373D4-6583-490F-9140-73285F7B2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Imperial  Networks – Key Concepts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D9567-2AF4-456E-96D0-F3228CB58F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Contingent</a:t>
            </a:r>
          </a:p>
          <a:p>
            <a:r>
              <a:rPr lang="en-GB" dirty="0"/>
              <a:t>Multiple</a:t>
            </a:r>
          </a:p>
          <a:p>
            <a:r>
              <a:rPr lang="en-GB" dirty="0"/>
              <a:t>Assemblages</a:t>
            </a:r>
          </a:p>
          <a:p>
            <a:r>
              <a:rPr lang="en-GB" dirty="0"/>
              <a:t>Lumpy </a:t>
            </a:r>
          </a:p>
          <a:p>
            <a:r>
              <a:rPr lang="en-GB" dirty="0"/>
              <a:t>Processual</a:t>
            </a:r>
          </a:p>
          <a:p>
            <a:r>
              <a:rPr lang="en-GB" dirty="0"/>
              <a:t>Space</a:t>
            </a:r>
          </a:p>
          <a:p>
            <a:r>
              <a:rPr lang="en-GB" dirty="0"/>
              <a:t>Mobility</a:t>
            </a:r>
          </a:p>
          <a:p>
            <a:r>
              <a:rPr lang="en-GB" dirty="0"/>
              <a:t>Materiality </a:t>
            </a:r>
          </a:p>
        </p:txBody>
      </p:sp>
    </p:spTree>
    <p:extLst>
      <p:ext uri="{BB962C8B-B14F-4D97-AF65-F5344CB8AC3E}">
        <p14:creationId xmlns:p14="http://schemas.microsoft.com/office/powerpoint/2010/main" val="278642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A0C60-12F8-4E13-BFDF-6D620D8BB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Seminar Programme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CDD861-5F13-46D7-AF13-0C591AAA76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Technologies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83FF32-A5D9-4D7C-8B28-2A7C235B0C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Wind and Sail</a:t>
            </a:r>
          </a:p>
          <a:p>
            <a:r>
              <a:rPr lang="en-GB" dirty="0"/>
              <a:t>Steamships</a:t>
            </a:r>
          </a:p>
          <a:p>
            <a:r>
              <a:rPr lang="en-GB" dirty="0"/>
              <a:t>Railways</a:t>
            </a:r>
          </a:p>
          <a:p>
            <a:r>
              <a:rPr lang="en-GB" dirty="0"/>
              <a:t>Telegraph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4913F71-6DC2-47C9-9E0B-49364C3CD0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Media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794286B-B8E2-480C-B368-B57EBB033F5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Letters</a:t>
            </a:r>
          </a:p>
          <a:p>
            <a:r>
              <a:rPr lang="en-GB" dirty="0"/>
              <a:t>Newspapers</a:t>
            </a:r>
          </a:p>
          <a:p>
            <a:r>
              <a:rPr lang="en-GB" dirty="0"/>
              <a:t>Photographs</a:t>
            </a:r>
          </a:p>
        </p:txBody>
      </p:sp>
    </p:spTree>
    <p:extLst>
      <p:ext uri="{BB962C8B-B14F-4D97-AF65-F5344CB8AC3E}">
        <p14:creationId xmlns:p14="http://schemas.microsoft.com/office/powerpoint/2010/main" val="3217845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DCA83-0CBB-4874-911E-7FBBC2575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Assessment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46202-A2BA-480C-8989-9B6E8FC2B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10% class participation </a:t>
            </a:r>
          </a:p>
          <a:p>
            <a:r>
              <a:rPr lang="en-GB" dirty="0"/>
              <a:t>40% group project</a:t>
            </a:r>
          </a:p>
          <a:p>
            <a:r>
              <a:rPr lang="en-GB" dirty="0"/>
              <a:t>50% final essay (3000 words) 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4220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940B3-D51B-414D-AB7D-0ECD1D8D7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Whirlwind Tour of the British Empire, 1780-1914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AB146D-05FD-4286-A046-84DF747E3C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32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02689-924B-4A75-A07C-BDF48D1B5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915" y="627185"/>
            <a:ext cx="4729841" cy="970450"/>
          </a:xfrm>
        </p:spPr>
        <p:txBody>
          <a:bodyPr/>
          <a:lstStyle/>
          <a:p>
            <a:r>
              <a:rPr lang="en-GB" dirty="0"/>
              <a:t>Settler Colonies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7989CF2-4268-46F5-9E94-38240804E1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2036" y="1855531"/>
            <a:ext cx="5181600" cy="4183603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808B7EFB-E0E6-4D45-99A2-E6EDD7A010F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051" y="229724"/>
            <a:ext cx="4338000" cy="639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800A76-0DD7-4403-9030-95B9F1692C4A}"/>
              </a:ext>
            </a:extLst>
          </p:cNvPr>
          <p:cNvSpPr txBox="1"/>
          <p:nvPr/>
        </p:nvSpPr>
        <p:spPr>
          <a:xfrm>
            <a:off x="462036" y="6039134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Chippewa Indians, Canadian-US border, 1876. National Archives UK Collections.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66587E-0C26-49BA-B80A-2B9BF205E9C5}"/>
              </a:ext>
            </a:extLst>
          </p:cNvPr>
          <p:cNvSpPr txBox="1"/>
          <p:nvPr/>
        </p:nvSpPr>
        <p:spPr>
          <a:xfrm>
            <a:off x="10467833" y="229724"/>
            <a:ext cx="172416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Bound pamphlet. Winnipeg: General Passenger Dept., Grand Trunk Pacific Railway, 1913. Canadian National Railways. </a:t>
            </a:r>
          </a:p>
        </p:txBody>
      </p:sp>
    </p:spTree>
    <p:extLst>
      <p:ext uri="{BB962C8B-B14F-4D97-AF65-F5344CB8AC3E}">
        <p14:creationId xmlns:p14="http://schemas.microsoft.com/office/powerpoint/2010/main" val="3892032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4DA48-1887-45C6-8B73-BC3FA1959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461" y="609600"/>
            <a:ext cx="10357337" cy="970450"/>
          </a:xfrm>
        </p:spPr>
        <p:txBody>
          <a:bodyPr/>
          <a:lstStyle/>
          <a:p>
            <a:r>
              <a:rPr lang="en-GB" dirty="0"/>
              <a:t>Colonies of Exploitation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3680D9C-26DD-4C87-B7A3-E62A4D4E62A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6" t="772" r="2615" b="5781"/>
          <a:stretch/>
        </p:blipFill>
        <p:spPr bwMode="auto">
          <a:xfrm>
            <a:off x="996462" y="1690688"/>
            <a:ext cx="4577862" cy="376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C0B86D0F-1A65-492D-9D77-D235A1BCC9C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9" y="1690688"/>
            <a:ext cx="5181600" cy="389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44C88-B955-4230-96A7-6831AF88D761}"/>
              </a:ext>
            </a:extLst>
          </p:cNvPr>
          <p:cNvSpPr txBox="1"/>
          <p:nvPr/>
        </p:nvSpPr>
        <p:spPr>
          <a:xfrm>
            <a:off x="909076" y="5457778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Shiva </a:t>
            </a:r>
            <a:r>
              <a:rPr lang="en-GB" dirty="0" err="1"/>
              <a:t>Daya</a:t>
            </a:r>
            <a:r>
              <a:rPr lang="en-GB" dirty="0"/>
              <a:t> Lal. Opium processing at </a:t>
            </a:r>
            <a:r>
              <a:rPr lang="en-GB" dirty="0" err="1"/>
              <a:t>Gulzarbagh</a:t>
            </a:r>
            <a:r>
              <a:rPr lang="en-GB" dirty="0"/>
              <a:t>, Patna, in Bihar. ca. 1857. Gouache on mica. Victoria &amp; Albert Museum Collections.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C536A1-22F0-4F4C-86D2-A0D54EF47E9C}"/>
              </a:ext>
            </a:extLst>
          </p:cNvPr>
          <p:cNvSpPr txBox="1"/>
          <p:nvPr/>
        </p:nvSpPr>
        <p:spPr>
          <a:xfrm>
            <a:off x="6172199" y="5589842"/>
            <a:ext cx="51815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Robertson, George. </a:t>
            </a:r>
            <a:r>
              <a:rPr lang="en-GB" b="1" i="1" dirty="0"/>
              <a:t>A View in the Island of Jamaica, of Roaring River Estate, Belonging to William Beckford </a:t>
            </a:r>
            <a:r>
              <a:rPr lang="en-GB" b="1" i="1" dirty="0" err="1"/>
              <a:t>Esq.</a:t>
            </a:r>
            <a:r>
              <a:rPr lang="en-GB" b="1" i="1" dirty="0"/>
              <a:t> near Savannah la Marr. </a:t>
            </a:r>
            <a:r>
              <a:rPr lang="en-GB" dirty="0"/>
              <a:t>1778. Engraving. British Library, London.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874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0A0A-567C-4389-8C21-F70A8F75C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Imperial Outposts</a:t>
            </a:r>
          </a:p>
        </p:txBody>
      </p:sp>
      <p:pic>
        <p:nvPicPr>
          <p:cNvPr id="5" name="Picture 2" descr="The East Indiaman 'Northumberland' off Saint Helena">
            <a:extLst>
              <a:ext uri="{FF2B5EF4-FFF2-40B4-BE49-F238E27FC236}">
                <a16:creationId xmlns:a16="http://schemas.microsoft.com/office/drawing/2014/main" id="{007EDF21-0B65-49CB-9AC3-57C049006FAC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318" y="2117798"/>
            <a:ext cx="5059363" cy="289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Ships off Gibraltar">
            <a:extLst>
              <a:ext uri="{FF2B5EF4-FFF2-40B4-BE49-F238E27FC236}">
                <a16:creationId xmlns:a16="http://schemas.microsoft.com/office/drawing/2014/main" id="{49B9ABFE-503E-401B-BE1D-7EE72212767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2540658"/>
            <a:ext cx="5065712" cy="204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8BA03A-5DF9-4329-964C-04709A0B5124}"/>
              </a:ext>
            </a:extLst>
          </p:cNvPr>
          <p:cNvSpPr txBox="1"/>
          <p:nvPr/>
        </p:nvSpPr>
        <p:spPr>
          <a:xfrm>
            <a:off x="899318" y="5048071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Thomas </a:t>
            </a:r>
            <a:r>
              <a:rPr lang="en-GB" dirty="0" err="1"/>
              <a:t>Luny</a:t>
            </a:r>
            <a:r>
              <a:rPr lang="en-GB" dirty="0"/>
              <a:t>. The East Indiaman ‘Northumberland’ off Saint Helena. National Maritime Museum, Greenwich, London. 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F6D67F-9BE8-4ADC-B231-290F71029986}"/>
              </a:ext>
            </a:extLst>
          </p:cNvPr>
          <p:cNvSpPr txBox="1"/>
          <p:nvPr/>
        </p:nvSpPr>
        <p:spPr>
          <a:xfrm>
            <a:off x="6172200" y="4686901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Unknown artist. Ships off Gibraltar, 1800. Hull Maritime Museum. </a:t>
            </a:r>
          </a:p>
        </p:txBody>
      </p:sp>
    </p:spTree>
    <p:extLst>
      <p:ext uri="{BB962C8B-B14F-4D97-AF65-F5344CB8AC3E}">
        <p14:creationId xmlns:p14="http://schemas.microsoft.com/office/powerpoint/2010/main" val="72681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BC454-D526-40F3-BF0B-57FA80086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Networks and Counter Networks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FB83D0-18EC-45E6-848D-EBDBA28A55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202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5B711-5C73-46B5-A950-9A590A930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5060497" cy="970450"/>
          </a:xfrm>
        </p:spPr>
        <p:txBody>
          <a:bodyPr>
            <a:normAutofit fontScale="90000"/>
          </a:bodyPr>
          <a:lstStyle/>
          <a:p>
            <a:r>
              <a:rPr lang="en-GB" dirty="0"/>
              <a:t>Actor-Network Theory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D0DCF1-2A55-4A51-94A4-1EAA6F936D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/>
          <a:lstStyle/>
          <a:p>
            <a:r>
              <a:rPr lang="en-GB" dirty="0"/>
              <a:t>Key figures: Michel </a:t>
            </a:r>
            <a:r>
              <a:rPr lang="en-GB" dirty="0" err="1"/>
              <a:t>Callon</a:t>
            </a:r>
            <a:r>
              <a:rPr lang="en-GB" dirty="0"/>
              <a:t>, Bruno Latour, and John Law. </a:t>
            </a:r>
          </a:p>
          <a:p>
            <a:r>
              <a:rPr lang="en-GB" dirty="0"/>
              <a:t>Emphasis on relationships and interactions  between human and non-human actors. </a:t>
            </a:r>
          </a:p>
        </p:txBody>
      </p:sp>
      <p:pic>
        <p:nvPicPr>
          <p:cNvPr id="2052" name="Picture 4" descr="Image result for bruno latour">
            <a:extLst>
              <a:ext uri="{FF2B5EF4-FFF2-40B4-BE49-F238E27FC236}">
                <a16:creationId xmlns:a16="http://schemas.microsoft.com/office/drawing/2014/main" id="{BD763850-ADFB-45AC-8E91-D7817EF768A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183" y="159971"/>
            <a:ext cx="4474698" cy="596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1A3A0B-605E-4FC5-9645-D5F0728435BC}"/>
              </a:ext>
            </a:extLst>
          </p:cNvPr>
          <p:cNvSpPr txBox="1"/>
          <p:nvPr/>
        </p:nvSpPr>
        <p:spPr>
          <a:xfrm>
            <a:off x="6201508" y="6126236"/>
            <a:ext cx="4900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Bruno Latour at his home in Paris. Christopher Anderson/Magnum, for the New York Times. </a:t>
            </a:r>
          </a:p>
        </p:txBody>
      </p:sp>
    </p:spTree>
    <p:extLst>
      <p:ext uri="{BB962C8B-B14F-4D97-AF65-F5344CB8AC3E}">
        <p14:creationId xmlns:p14="http://schemas.microsoft.com/office/powerpoint/2010/main" val="27717613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45</TotalTime>
  <Words>254</Words>
  <Application>Microsoft Office PowerPoint</Application>
  <PresentationFormat>Widescreen</PresentationFormat>
  <Paragraphs>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Calisto MT</vt:lpstr>
      <vt:lpstr>Wingdings 2</vt:lpstr>
      <vt:lpstr>Slate</vt:lpstr>
      <vt:lpstr>Connections, Communications, and Technological Change across the British Empire</vt:lpstr>
      <vt:lpstr>Seminar Programme</vt:lpstr>
      <vt:lpstr>Assessment </vt:lpstr>
      <vt:lpstr>A Whirlwind Tour of the British Empire, 1780-1914</vt:lpstr>
      <vt:lpstr>Settler Colonies</vt:lpstr>
      <vt:lpstr>Colonies of Exploitation</vt:lpstr>
      <vt:lpstr>Imperial Outposts</vt:lpstr>
      <vt:lpstr>Networks and Counter Networks</vt:lpstr>
      <vt:lpstr>Actor-Network Theory </vt:lpstr>
      <vt:lpstr>Imperial  Networks – Key Concepts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Connections, Communications, and Technological Change across the British Empire</dc:title>
  <dc:creator>Callie Wilkinson</dc:creator>
  <cp:lastModifiedBy>Callie Wilkinson</cp:lastModifiedBy>
  <cp:revision>6</cp:revision>
  <dcterms:created xsi:type="dcterms:W3CDTF">2019-10-04T09:48:03Z</dcterms:created>
  <dcterms:modified xsi:type="dcterms:W3CDTF">2019-10-04T10:51:46Z</dcterms:modified>
</cp:coreProperties>
</file>