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86" r:id="rId4"/>
    <p:sldId id="258" r:id="rId5"/>
    <p:sldId id="261" r:id="rId6"/>
    <p:sldId id="259" r:id="rId7"/>
    <p:sldId id="263" r:id="rId8"/>
    <p:sldId id="277" r:id="rId9"/>
    <p:sldId id="278" r:id="rId10"/>
    <p:sldId id="264" r:id="rId11"/>
    <p:sldId id="257" r:id="rId12"/>
    <p:sldId id="266" r:id="rId13"/>
    <p:sldId id="268" r:id="rId14"/>
    <p:sldId id="260" r:id="rId15"/>
    <p:sldId id="270" r:id="rId16"/>
    <p:sldId id="267" r:id="rId17"/>
    <p:sldId id="284" r:id="rId18"/>
    <p:sldId id="279" r:id="rId19"/>
    <p:sldId id="283" r:id="rId20"/>
    <p:sldId id="281" r:id="rId21"/>
    <p:sldId id="271" r:id="rId22"/>
    <p:sldId id="285" r:id="rId23"/>
    <p:sldId id="280" r:id="rId24"/>
    <p:sldId id="272" r:id="rId25"/>
    <p:sldId id="273" r:id="rId26"/>
    <p:sldId id="282"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llie Wilkinson" initials="CW" lastIdx="3" clrIdx="0">
    <p:extLst>
      <p:ext uri="{19B8F6BF-5375-455C-9EA6-DF929625EA0E}">
        <p15:presenceInfo xmlns:p15="http://schemas.microsoft.com/office/powerpoint/2012/main" userId="86c6f037d7322b7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9EA178-D376-4E6C-AD86-3CCF148D6158}" v="174" dt="2019-12-06T13:31:12.9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08" d="100"/>
          <a:sy n="108" d="100"/>
        </p:scale>
        <p:origin x="91" y="4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llie Wilkinson" userId="86c6f037d7322b7a" providerId="LiveId" clId="{149EA178-D376-4E6C-AD86-3CCF148D6158}"/>
    <pc:docChg chg="undo custSel mod addSld delSld modSld sldOrd">
      <pc:chgData name="Callie Wilkinson" userId="86c6f037d7322b7a" providerId="LiveId" clId="{149EA178-D376-4E6C-AD86-3CCF148D6158}" dt="2019-12-06T13:31:12.914" v="4488"/>
      <pc:docMkLst>
        <pc:docMk/>
      </pc:docMkLst>
      <pc:sldChg chg="modSp">
        <pc:chgData name="Callie Wilkinson" userId="86c6f037d7322b7a" providerId="LiveId" clId="{149EA178-D376-4E6C-AD86-3CCF148D6158}" dt="2019-12-05T10:48:52.522" v="2576" actId="2711"/>
        <pc:sldMkLst>
          <pc:docMk/>
          <pc:sldMk cId="2073259867" sldId="256"/>
        </pc:sldMkLst>
        <pc:spChg chg="mod">
          <ac:chgData name="Callie Wilkinson" userId="86c6f037d7322b7a" providerId="LiveId" clId="{149EA178-D376-4E6C-AD86-3CCF148D6158}" dt="2019-12-05T10:48:52.522" v="2576" actId="2711"/>
          <ac:spMkLst>
            <pc:docMk/>
            <pc:sldMk cId="2073259867" sldId="256"/>
            <ac:spMk id="2" creationId="{1F83502D-734C-4BC2-A038-8B9ECF92877B}"/>
          </ac:spMkLst>
        </pc:spChg>
        <pc:spChg chg="mod">
          <ac:chgData name="Callie Wilkinson" userId="86c6f037d7322b7a" providerId="LiveId" clId="{149EA178-D376-4E6C-AD86-3CCF148D6158}" dt="2019-12-05T10:48:45.020" v="2573" actId="2711"/>
          <ac:spMkLst>
            <pc:docMk/>
            <pc:sldMk cId="2073259867" sldId="256"/>
            <ac:spMk id="3" creationId="{83E0EDEB-3460-438C-B89B-A25319EAAA2C}"/>
          </ac:spMkLst>
        </pc:spChg>
      </pc:sldChg>
      <pc:sldChg chg="modSp">
        <pc:chgData name="Callie Wilkinson" userId="86c6f037d7322b7a" providerId="LiveId" clId="{149EA178-D376-4E6C-AD86-3CCF148D6158}" dt="2019-12-06T11:59:19.154" v="4480" actId="20577"/>
        <pc:sldMkLst>
          <pc:docMk/>
          <pc:sldMk cId="230279662" sldId="257"/>
        </pc:sldMkLst>
        <pc:spChg chg="mod">
          <ac:chgData name="Callie Wilkinson" userId="86c6f037d7322b7a" providerId="LiveId" clId="{149EA178-D376-4E6C-AD86-3CCF148D6158}" dt="2019-12-05T10:04:51.795" v="1485" actId="2711"/>
          <ac:spMkLst>
            <pc:docMk/>
            <pc:sldMk cId="230279662" sldId="257"/>
            <ac:spMk id="2" creationId="{1205EC05-EEC3-4E48-9D95-A45B71AEA849}"/>
          </ac:spMkLst>
        </pc:spChg>
        <pc:spChg chg="mod">
          <ac:chgData name="Callie Wilkinson" userId="86c6f037d7322b7a" providerId="LiveId" clId="{149EA178-D376-4E6C-AD86-3CCF148D6158}" dt="2019-12-06T11:59:19.154" v="4480" actId="20577"/>
          <ac:spMkLst>
            <pc:docMk/>
            <pc:sldMk cId="230279662" sldId="257"/>
            <ac:spMk id="3" creationId="{D54C24D8-07B1-4556-9629-238FD08BFA9D}"/>
          </ac:spMkLst>
        </pc:spChg>
      </pc:sldChg>
      <pc:sldChg chg="modSp ord">
        <pc:chgData name="Callie Wilkinson" userId="86c6f037d7322b7a" providerId="LiveId" clId="{149EA178-D376-4E6C-AD86-3CCF148D6158}" dt="2019-12-06T10:03:36.701" v="4200" actId="20577"/>
        <pc:sldMkLst>
          <pc:docMk/>
          <pc:sldMk cId="3423835092" sldId="258"/>
        </pc:sldMkLst>
        <pc:spChg chg="mod">
          <ac:chgData name="Callie Wilkinson" userId="86c6f037d7322b7a" providerId="LiveId" clId="{149EA178-D376-4E6C-AD86-3CCF148D6158}" dt="2019-12-06T10:03:36.701" v="4200" actId="20577"/>
          <ac:spMkLst>
            <pc:docMk/>
            <pc:sldMk cId="3423835092" sldId="258"/>
            <ac:spMk id="3" creationId="{61CC1376-B59F-4F2E-8791-315343BB20A5}"/>
          </ac:spMkLst>
        </pc:spChg>
      </pc:sldChg>
      <pc:sldChg chg="modSp ord">
        <pc:chgData name="Callie Wilkinson" userId="86c6f037d7322b7a" providerId="LiveId" clId="{149EA178-D376-4E6C-AD86-3CCF148D6158}" dt="2019-12-06T10:03:46.848" v="4219" actId="20577"/>
        <pc:sldMkLst>
          <pc:docMk/>
          <pc:sldMk cId="2783023467" sldId="259"/>
        </pc:sldMkLst>
        <pc:spChg chg="mod">
          <ac:chgData name="Callie Wilkinson" userId="86c6f037d7322b7a" providerId="LiveId" clId="{149EA178-D376-4E6C-AD86-3CCF148D6158}" dt="2019-12-06T10:03:46.848" v="4219" actId="20577"/>
          <ac:spMkLst>
            <pc:docMk/>
            <pc:sldMk cId="2783023467" sldId="259"/>
            <ac:spMk id="3" creationId="{6BC583D4-77A2-4A2A-AC14-8715C3B34C0E}"/>
          </ac:spMkLst>
        </pc:spChg>
      </pc:sldChg>
      <pc:sldChg chg="modSp ord">
        <pc:chgData name="Callie Wilkinson" userId="86c6f037d7322b7a" providerId="LiveId" clId="{149EA178-D376-4E6C-AD86-3CCF148D6158}" dt="2019-12-06T10:06:18.847" v="4338" actId="113"/>
        <pc:sldMkLst>
          <pc:docMk/>
          <pc:sldMk cId="1160046611" sldId="260"/>
        </pc:sldMkLst>
        <pc:spChg chg="mod">
          <ac:chgData name="Callie Wilkinson" userId="86c6f037d7322b7a" providerId="LiveId" clId="{149EA178-D376-4E6C-AD86-3CCF148D6158}" dt="2019-12-06T10:06:18.847" v="4338" actId="113"/>
          <ac:spMkLst>
            <pc:docMk/>
            <pc:sldMk cId="1160046611" sldId="260"/>
            <ac:spMk id="3" creationId="{FD5ACEB6-AF30-480B-8659-B5E5C5744E38}"/>
          </ac:spMkLst>
        </pc:spChg>
      </pc:sldChg>
      <pc:sldChg chg="modSp ord">
        <pc:chgData name="Callie Wilkinson" userId="86c6f037d7322b7a" providerId="LiveId" clId="{149EA178-D376-4E6C-AD86-3CCF148D6158}" dt="2019-12-06T12:05:06.145" v="4481"/>
        <pc:sldMkLst>
          <pc:docMk/>
          <pc:sldMk cId="3774678992" sldId="261"/>
        </pc:sldMkLst>
        <pc:spChg chg="mod">
          <ac:chgData name="Callie Wilkinson" userId="86c6f037d7322b7a" providerId="LiveId" clId="{149EA178-D376-4E6C-AD86-3CCF148D6158}" dt="2019-12-06T10:03:56.991" v="4229" actId="20577"/>
          <ac:spMkLst>
            <pc:docMk/>
            <pc:sldMk cId="3774678992" sldId="261"/>
            <ac:spMk id="3" creationId="{381742F9-A1DC-4225-AD4C-FCD4A51AAEB9}"/>
          </ac:spMkLst>
        </pc:spChg>
      </pc:sldChg>
      <pc:sldChg chg="modSp del ord">
        <pc:chgData name="Callie Wilkinson" userId="86c6f037d7322b7a" providerId="LiveId" clId="{149EA178-D376-4E6C-AD86-3CCF148D6158}" dt="2019-12-06T10:06:36.039" v="4364" actId="2696"/>
        <pc:sldMkLst>
          <pc:docMk/>
          <pc:sldMk cId="4084872519" sldId="262"/>
        </pc:sldMkLst>
        <pc:spChg chg="mod">
          <ac:chgData name="Callie Wilkinson" userId="86c6f037d7322b7a" providerId="LiveId" clId="{149EA178-D376-4E6C-AD86-3CCF148D6158}" dt="2019-12-06T10:06:27.446" v="4363" actId="20577"/>
          <ac:spMkLst>
            <pc:docMk/>
            <pc:sldMk cId="4084872519" sldId="262"/>
            <ac:spMk id="2" creationId="{2D8618CD-FF17-4F89-8CA7-E1D19D94B97D}"/>
          </ac:spMkLst>
        </pc:spChg>
      </pc:sldChg>
      <pc:sldChg chg="addSp modSp ord">
        <pc:chgData name="Callie Wilkinson" userId="86c6f037d7322b7a" providerId="LiveId" clId="{149EA178-D376-4E6C-AD86-3CCF148D6158}" dt="2019-12-06T10:04:08.670" v="4278" actId="20577"/>
        <pc:sldMkLst>
          <pc:docMk/>
          <pc:sldMk cId="3906815385" sldId="263"/>
        </pc:sldMkLst>
        <pc:spChg chg="add mod">
          <ac:chgData name="Callie Wilkinson" userId="86c6f037d7322b7a" providerId="LiveId" clId="{149EA178-D376-4E6C-AD86-3CCF148D6158}" dt="2019-12-06T10:04:08.670" v="4278" actId="20577"/>
          <ac:spMkLst>
            <pc:docMk/>
            <pc:sldMk cId="3906815385" sldId="263"/>
            <ac:spMk id="3" creationId="{7125C5FE-E3AF-4685-B1B4-294664CBCCFE}"/>
          </ac:spMkLst>
        </pc:spChg>
      </pc:sldChg>
      <pc:sldChg chg="addSp modSp add ord addCm delCm">
        <pc:chgData name="Callie Wilkinson" userId="86c6f037d7322b7a" providerId="LiveId" clId="{149EA178-D376-4E6C-AD86-3CCF148D6158}" dt="2019-12-06T09:24:52.620" v="3844"/>
        <pc:sldMkLst>
          <pc:docMk/>
          <pc:sldMk cId="2854286046" sldId="264"/>
        </pc:sldMkLst>
        <pc:spChg chg="add mod">
          <ac:chgData name="Callie Wilkinson" userId="86c6f037d7322b7a" providerId="LiveId" clId="{149EA178-D376-4E6C-AD86-3CCF148D6158}" dt="2019-12-05T09:02:32.976" v="138" actId="20577"/>
          <ac:spMkLst>
            <pc:docMk/>
            <pc:sldMk cId="2854286046" sldId="264"/>
            <ac:spMk id="2" creationId="{FAE000A1-1750-4152-B1B1-75A0A4E3A736}"/>
          </ac:spMkLst>
        </pc:spChg>
        <pc:picChg chg="add mod">
          <ac:chgData name="Callie Wilkinson" userId="86c6f037d7322b7a" providerId="LiveId" clId="{149EA178-D376-4E6C-AD86-3CCF148D6158}" dt="2019-12-05T09:01:28.395" v="2" actId="1076"/>
          <ac:picMkLst>
            <pc:docMk/>
            <pc:sldMk cId="2854286046" sldId="264"/>
            <ac:picMk id="3074" creationId="{FF93CA97-4B9A-4E0B-A25A-B1528A2343EF}"/>
          </ac:picMkLst>
        </pc:picChg>
      </pc:sldChg>
      <pc:sldChg chg="modSp add del">
        <pc:chgData name="Callie Wilkinson" userId="86c6f037d7322b7a" providerId="LiveId" clId="{149EA178-D376-4E6C-AD86-3CCF148D6158}" dt="2019-12-05T09:56:31.330" v="1250" actId="2696"/>
        <pc:sldMkLst>
          <pc:docMk/>
          <pc:sldMk cId="1941307975" sldId="265"/>
        </pc:sldMkLst>
        <pc:spChg chg="mod">
          <ac:chgData name="Callie Wilkinson" userId="86c6f037d7322b7a" providerId="LiveId" clId="{149EA178-D376-4E6C-AD86-3CCF148D6158}" dt="2019-12-05T09:50:56.628" v="470" actId="20577"/>
          <ac:spMkLst>
            <pc:docMk/>
            <pc:sldMk cId="1941307975" sldId="265"/>
            <ac:spMk id="2" creationId="{648296A0-3E35-46D4-82D3-4E21A1A73EBD}"/>
          </ac:spMkLst>
        </pc:spChg>
        <pc:spChg chg="mod">
          <ac:chgData name="Callie Wilkinson" userId="86c6f037d7322b7a" providerId="LiveId" clId="{149EA178-D376-4E6C-AD86-3CCF148D6158}" dt="2019-12-05T09:51:57.241" v="896" actId="27636"/>
          <ac:spMkLst>
            <pc:docMk/>
            <pc:sldMk cId="1941307975" sldId="265"/>
            <ac:spMk id="3" creationId="{07AC00D5-53A6-4E4C-809B-102B2F3723AB}"/>
          </ac:spMkLst>
        </pc:spChg>
        <pc:spChg chg="mod">
          <ac:chgData name="Callie Wilkinson" userId="86c6f037d7322b7a" providerId="LiveId" clId="{149EA178-D376-4E6C-AD86-3CCF148D6158}" dt="2019-12-05T09:52:00.994" v="930" actId="20577"/>
          <ac:spMkLst>
            <pc:docMk/>
            <pc:sldMk cId="1941307975" sldId="265"/>
            <ac:spMk id="4" creationId="{F7426117-5326-40E9-A299-43A39548EEDF}"/>
          </ac:spMkLst>
        </pc:spChg>
      </pc:sldChg>
      <pc:sldChg chg="modSp add">
        <pc:chgData name="Callie Wilkinson" userId="86c6f037d7322b7a" providerId="LiveId" clId="{149EA178-D376-4E6C-AD86-3CCF148D6158}" dt="2019-12-05T10:48:39.445" v="2572" actId="2711"/>
        <pc:sldMkLst>
          <pc:docMk/>
          <pc:sldMk cId="4021733505" sldId="265"/>
        </pc:sldMkLst>
        <pc:spChg chg="mod">
          <ac:chgData name="Callie Wilkinson" userId="86c6f037d7322b7a" providerId="LiveId" clId="{149EA178-D376-4E6C-AD86-3CCF148D6158}" dt="2019-12-05T10:48:39.445" v="2572" actId="2711"/>
          <ac:spMkLst>
            <pc:docMk/>
            <pc:sldMk cId="4021733505" sldId="265"/>
            <ac:spMk id="2" creationId="{A7DC704F-5875-4FFA-ABC4-A0C31D572AC9}"/>
          </ac:spMkLst>
        </pc:spChg>
      </pc:sldChg>
      <pc:sldChg chg="modSp add">
        <pc:chgData name="Callie Wilkinson" userId="86c6f037d7322b7a" providerId="LiveId" clId="{149EA178-D376-4E6C-AD86-3CCF148D6158}" dt="2019-12-05T10:49:00.300" v="2577" actId="2711"/>
        <pc:sldMkLst>
          <pc:docMk/>
          <pc:sldMk cId="3601562749" sldId="266"/>
        </pc:sldMkLst>
        <pc:spChg chg="mod">
          <ac:chgData name="Callie Wilkinson" userId="86c6f037d7322b7a" providerId="LiveId" clId="{149EA178-D376-4E6C-AD86-3CCF148D6158}" dt="2019-12-05T10:49:00.300" v="2577" actId="2711"/>
          <ac:spMkLst>
            <pc:docMk/>
            <pc:sldMk cId="3601562749" sldId="266"/>
            <ac:spMk id="2" creationId="{71A45BEE-F6CF-449B-BCA2-DB55B0622468}"/>
          </ac:spMkLst>
        </pc:spChg>
      </pc:sldChg>
      <pc:sldChg chg="addSp modSp add">
        <pc:chgData name="Callie Wilkinson" userId="86c6f037d7322b7a" providerId="LiveId" clId="{149EA178-D376-4E6C-AD86-3CCF148D6158}" dt="2019-12-06T10:07:26.537" v="4412" actId="1076"/>
        <pc:sldMkLst>
          <pc:docMk/>
          <pc:sldMk cId="2279203340" sldId="267"/>
        </pc:sldMkLst>
        <pc:spChg chg="add mod">
          <ac:chgData name="Callie Wilkinson" userId="86c6f037d7322b7a" providerId="LiveId" clId="{149EA178-D376-4E6C-AD86-3CCF148D6158}" dt="2019-12-05T10:11:32.888" v="1779" actId="20577"/>
          <ac:spMkLst>
            <pc:docMk/>
            <pc:sldMk cId="2279203340" sldId="267"/>
            <ac:spMk id="2" creationId="{36A49DD8-6E9E-42D1-9E5A-C568A9A0FEFE}"/>
          </ac:spMkLst>
        </pc:spChg>
        <pc:spChg chg="add mod">
          <ac:chgData name="Callie Wilkinson" userId="86c6f037d7322b7a" providerId="LiveId" clId="{149EA178-D376-4E6C-AD86-3CCF148D6158}" dt="2019-12-06T08:49:17.980" v="3474" actId="2711"/>
          <ac:spMkLst>
            <pc:docMk/>
            <pc:sldMk cId="2279203340" sldId="267"/>
            <ac:spMk id="3" creationId="{5F5B8858-8CD5-40A1-AE69-5D7A4B2E415F}"/>
          </ac:spMkLst>
        </pc:spChg>
        <pc:spChg chg="add mod">
          <ac:chgData name="Callie Wilkinson" userId="86c6f037d7322b7a" providerId="LiveId" clId="{149EA178-D376-4E6C-AD86-3CCF148D6158}" dt="2019-12-06T10:07:26.537" v="4412" actId="1076"/>
          <ac:spMkLst>
            <pc:docMk/>
            <pc:sldMk cId="2279203340" sldId="267"/>
            <ac:spMk id="4" creationId="{883D41A0-17EE-444C-A25B-065E3C0F7C37}"/>
          </ac:spMkLst>
        </pc:spChg>
        <pc:picChg chg="add mod">
          <ac:chgData name="Callie Wilkinson" userId="86c6f037d7322b7a" providerId="LiveId" clId="{149EA178-D376-4E6C-AD86-3CCF148D6158}" dt="2019-12-05T10:10:23.405" v="1540" actId="1076"/>
          <ac:picMkLst>
            <pc:docMk/>
            <pc:sldMk cId="2279203340" sldId="267"/>
            <ac:picMk id="4098" creationId="{8401582E-100F-4C50-8F6A-BA3AA189D267}"/>
          </ac:picMkLst>
        </pc:picChg>
        <pc:picChg chg="add mod">
          <ac:chgData name="Callie Wilkinson" userId="86c6f037d7322b7a" providerId="LiveId" clId="{149EA178-D376-4E6C-AD86-3CCF148D6158}" dt="2019-12-06T08:48:14.892" v="3327" actId="1076"/>
          <ac:picMkLst>
            <pc:docMk/>
            <pc:sldMk cId="2279203340" sldId="267"/>
            <ac:picMk id="4100" creationId="{045B6B9A-906B-409F-AE12-18FE66DF0FCB}"/>
          </ac:picMkLst>
        </pc:picChg>
      </pc:sldChg>
      <pc:sldChg chg="addSp delSp modSp add">
        <pc:chgData name="Callie Wilkinson" userId="86c6f037d7322b7a" providerId="LiveId" clId="{149EA178-D376-4E6C-AD86-3CCF148D6158}" dt="2019-12-06T10:05:56.332" v="4298" actId="1076"/>
        <pc:sldMkLst>
          <pc:docMk/>
          <pc:sldMk cId="2085440864" sldId="268"/>
        </pc:sldMkLst>
        <pc:spChg chg="add mod">
          <ac:chgData name="Callie Wilkinson" userId="86c6f037d7322b7a" providerId="LiveId" clId="{149EA178-D376-4E6C-AD86-3CCF148D6158}" dt="2019-12-06T10:05:56.332" v="4298" actId="1076"/>
          <ac:spMkLst>
            <pc:docMk/>
            <pc:sldMk cId="2085440864" sldId="268"/>
            <ac:spMk id="2" creationId="{17F79379-A994-4151-B36B-C3F053C6A15A}"/>
          </ac:spMkLst>
        </pc:spChg>
        <pc:spChg chg="add mod">
          <ac:chgData name="Callie Wilkinson" userId="86c6f037d7322b7a" providerId="LiveId" clId="{149EA178-D376-4E6C-AD86-3CCF148D6158}" dt="2019-12-06T10:05:36.020" v="4283" actId="1076"/>
          <ac:spMkLst>
            <pc:docMk/>
            <pc:sldMk cId="2085440864" sldId="268"/>
            <ac:spMk id="4" creationId="{1C73AD79-E6C4-4BB8-BEE4-09C64570F373}"/>
          </ac:spMkLst>
        </pc:spChg>
        <pc:picChg chg="add mod">
          <ac:chgData name="Callie Wilkinson" userId="86c6f037d7322b7a" providerId="LiveId" clId="{149EA178-D376-4E6C-AD86-3CCF148D6158}" dt="2019-12-06T10:05:32.540" v="4282" actId="1076"/>
          <ac:picMkLst>
            <pc:docMk/>
            <pc:sldMk cId="2085440864" sldId="268"/>
            <ac:picMk id="3" creationId="{4CC3D98C-D770-44A9-9969-3D35F00C3CF3}"/>
          </ac:picMkLst>
        </pc:picChg>
        <pc:picChg chg="add del mod">
          <ac:chgData name="Callie Wilkinson" userId="86c6f037d7322b7a" providerId="LiveId" clId="{149EA178-D376-4E6C-AD86-3CCF148D6158}" dt="2019-12-06T09:38:38.392" v="3962" actId="478"/>
          <ac:picMkLst>
            <pc:docMk/>
            <pc:sldMk cId="2085440864" sldId="268"/>
            <ac:picMk id="5122" creationId="{8B7A0947-C833-4C75-8E81-83F6270482C5}"/>
          </ac:picMkLst>
        </pc:picChg>
        <pc:picChg chg="add mod">
          <ac:chgData name="Callie Wilkinson" userId="86c6f037d7322b7a" providerId="LiveId" clId="{149EA178-D376-4E6C-AD86-3CCF148D6158}" dt="2019-12-06T09:38:46.630" v="3964" actId="1076"/>
          <ac:picMkLst>
            <pc:docMk/>
            <pc:sldMk cId="2085440864" sldId="268"/>
            <ac:picMk id="5124" creationId="{B2D4D54D-AA1B-4FAC-88F7-E82A11C635D6}"/>
          </ac:picMkLst>
        </pc:picChg>
      </pc:sldChg>
      <pc:sldChg chg="addSp modSp add del">
        <pc:chgData name="Callie Wilkinson" userId="86c6f037d7322b7a" providerId="LiveId" clId="{149EA178-D376-4E6C-AD86-3CCF148D6158}" dt="2019-12-06T10:04:49.972" v="4279" actId="2696"/>
        <pc:sldMkLst>
          <pc:docMk/>
          <pc:sldMk cId="1275908331" sldId="269"/>
        </pc:sldMkLst>
        <pc:spChg chg="add mod">
          <ac:chgData name="Callie Wilkinson" userId="86c6f037d7322b7a" providerId="LiveId" clId="{149EA178-D376-4E6C-AD86-3CCF148D6158}" dt="2019-12-05T10:17:28.389" v="2116" actId="20577"/>
          <ac:spMkLst>
            <pc:docMk/>
            <pc:sldMk cId="1275908331" sldId="269"/>
            <ac:spMk id="2" creationId="{FDFA78AB-A9E1-4894-A5B2-A4389D890EBB}"/>
          </ac:spMkLst>
        </pc:spChg>
        <pc:picChg chg="add mod">
          <ac:chgData name="Callie Wilkinson" userId="86c6f037d7322b7a" providerId="LiveId" clId="{149EA178-D376-4E6C-AD86-3CCF148D6158}" dt="2019-12-05T10:16:09.498" v="1890" actId="14100"/>
          <ac:picMkLst>
            <pc:docMk/>
            <pc:sldMk cId="1275908331" sldId="269"/>
            <ac:picMk id="6146" creationId="{B2CAA74A-A6B0-456D-887C-F608D2DF2E21}"/>
          </ac:picMkLst>
        </pc:picChg>
      </pc:sldChg>
      <pc:sldChg chg="addSp delSp modSp add ord">
        <pc:chgData name="Callie Wilkinson" userId="86c6f037d7322b7a" providerId="LiveId" clId="{149EA178-D376-4E6C-AD86-3CCF148D6158}" dt="2019-12-06T10:06:42.279" v="4384" actId="20577"/>
        <pc:sldMkLst>
          <pc:docMk/>
          <pc:sldMk cId="3904362869" sldId="270"/>
        </pc:sldMkLst>
        <pc:spChg chg="add mod">
          <ac:chgData name="Callie Wilkinson" userId="86c6f037d7322b7a" providerId="LiveId" clId="{149EA178-D376-4E6C-AD86-3CCF148D6158}" dt="2019-12-06T10:06:42.279" v="4384" actId="20577"/>
          <ac:spMkLst>
            <pc:docMk/>
            <pc:sldMk cId="3904362869" sldId="270"/>
            <ac:spMk id="2" creationId="{23EFE6ED-9A6C-4333-AB3E-7A2BB28B5055}"/>
          </ac:spMkLst>
        </pc:spChg>
        <pc:picChg chg="add del mod">
          <ac:chgData name="Callie Wilkinson" userId="86c6f037d7322b7a" providerId="LiveId" clId="{149EA178-D376-4E6C-AD86-3CCF148D6158}" dt="2019-12-05T10:19:04.584" v="2122" actId="478"/>
          <ac:picMkLst>
            <pc:docMk/>
            <pc:sldMk cId="3904362869" sldId="270"/>
            <ac:picMk id="7170" creationId="{250F0F16-7793-46B5-8471-A182F0B1EBB0}"/>
          </ac:picMkLst>
        </pc:picChg>
        <pc:picChg chg="add mod">
          <ac:chgData name="Callie Wilkinson" userId="86c6f037d7322b7a" providerId="LiveId" clId="{149EA178-D376-4E6C-AD86-3CCF148D6158}" dt="2019-12-05T10:19:14.586" v="2126" actId="14100"/>
          <ac:picMkLst>
            <pc:docMk/>
            <pc:sldMk cId="3904362869" sldId="270"/>
            <ac:picMk id="7172" creationId="{4858F4FF-73BE-42B1-94A3-99B243FC1082}"/>
          </ac:picMkLst>
        </pc:picChg>
      </pc:sldChg>
      <pc:sldChg chg="addSp modSp add">
        <pc:chgData name="Callie Wilkinson" userId="86c6f037d7322b7a" providerId="LiveId" clId="{149EA178-D376-4E6C-AD86-3CCF148D6158}" dt="2019-12-05T10:28:54.230" v="2525" actId="1076"/>
        <pc:sldMkLst>
          <pc:docMk/>
          <pc:sldMk cId="117540973" sldId="271"/>
        </pc:sldMkLst>
        <pc:spChg chg="add mod">
          <ac:chgData name="Callie Wilkinson" userId="86c6f037d7322b7a" providerId="LiveId" clId="{149EA178-D376-4E6C-AD86-3CCF148D6158}" dt="2019-12-05T10:27:59.279" v="2382" actId="1076"/>
          <ac:spMkLst>
            <pc:docMk/>
            <pc:sldMk cId="117540973" sldId="271"/>
            <ac:spMk id="2" creationId="{085E32EF-50AB-4A95-8C5F-9D49A208BF3D}"/>
          </ac:spMkLst>
        </pc:spChg>
        <pc:spChg chg="add mod">
          <ac:chgData name="Callie Wilkinson" userId="86c6f037d7322b7a" providerId="LiveId" clId="{149EA178-D376-4E6C-AD86-3CCF148D6158}" dt="2019-12-05T10:28:54.230" v="2525" actId="1076"/>
          <ac:spMkLst>
            <pc:docMk/>
            <pc:sldMk cId="117540973" sldId="271"/>
            <ac:spMk id="3" creationId="{3A23D329-97E9-405F-B2BE-6B2FC4BD504A}"/>
          </ac:spMkLst>
        </pc:spChg>
        <pc:picChg chg="add mod">
          <ac:chgData name="Callie Wilkinson" userId="86c6f037d7322b7a" providerId="LiveId" clId="{149EA178-D376-4E6C-AD86-3CCF148D6158}" dt="2019-12-05T10:27:54.911" v="2381" actId="1076"/>
          <ac:picMkLst>
            <pc:docMk/>
            <pc:sldMk cId="117540973" sldId="271"/>
            <ac:picMk id="8194" creationId="{B2C27525-D19B-4FF3-AA4D-C56936D63C48}"/>
          </ac:picMkLst>
        </pc:picChg>
        <pc:picChg chg="add mod">
          <ac:chgData name="Callie Wilkinson" userId="86c6f037d7322b7a" providerId="LiveId" clId="{149EA178-D376-4E6C-AD86-3CCF148D6158}" dt="2019-12-05T10:28:03.407" v="2383" actId="1076"/>
          <ac:picMkLst>
            <pc:docMk/>
            <pc:sldMk cId="117540973" sldId="271"/>
            <ac:picMk id="8196" creationId="{EC23E155-23E4-4EEF-9F79-03D4EDE5FA14}"/>
          </ac:picMkLst>
        </pc:picChg>
      </pc:sldChg>
      <pc:sldChg chg="modSp add ord">
        <pc:chgData name="Callie Wilkinson" userId="86c6f037d7322b7a" providerId="LiveId" clId="{149EA178-D376-4E6C-AD86-3CCF148D6158}" dt="2019-12-05T10:49:10.416" v="2578" actId="2711"/>
        <pc:sldMkLst>
          <pc:docMk/>
          <pc:sldMk cId="1350430438" sldId="272"/>
        </pc:sldMkLst>
        <pc:spChg chg="mod">
          <ac:chgData name="Callie Wilkinson" userId="86c6f037d7322b7a" providerId="LiveId" clId="{149EA178-D376-4E6C-AD86-3CCF148D6158}" dt="2019-12-05T10:49:10.416" v="2578" actId="2711"/>
          <ac:spMkLst>
            <pc:docMk/>
            <pc:sldMk cId="1350430438" sldId="272"/>
            <ac:spMk id="2" creationId="{12EC6C67-F6D3-49D7-B96E-5960D1988542}"/>
          </ac:spMkLst>
        </pc:spChg>
      </pc:sldChg>
      <pc:sldChg chg="addSp delSp modSp add mod setBg">
        <pc:chgData name="Callie Wilkinson" userId="86c6f037d7322b7a" providerId="LiveId" clId="{149EA178-D376-4E6C-AD86-3CCF148D6158}" dt="2019-12-06T10:19:42.037" v="4479" actId="1076"/>
        <pc:sldMkLst>
          <pc:docMk/>
          <pc:sldMk cId="3154795179" sldId="273"/>
        </pc:sldMkLst>
        <pc:picChg chg="add del mod">
          <ac:chgData name="Callie Wilkinson" userId="86c6f037d7322b7a" providerId="LiveId" clId="{149EA178-D376-4E6C-AD86-3CCF148D6158}" dt="2019-12-06T10:19:16.587" v="4472" actId="478"/>
          <ac:picMkLst>
            <pc:docMk/>
            <pc:sldMk cId="3154795179" sldId="273"/>
            <ac:picMk id="9218" creationId="{56EC5348-E3D2-4804-B5CD-6CBE1B17FCB8}"/>
          </ac:picMkLst>
        </pc:picChg>
        <pc:picChg chg="add del mod">
          <ac:chgData name="Callie Wilkinson" userId="86c6f037d7322b7a" providerId="LiveId" clId="{149EA178-D376-4E6C-AD86-3CCF148D6158}" dt="2019-12-05T10:38:05.521" v="2561"/>
          <ac:picMkLst>
            <pc:docMk/>
            <pc:sldMk cId="3154795179" sldId="273"/>
            <ac:picMk id="9220" creationId="{EBEDEFD8-D307-4F23-B65A-598A84A2265C}"/>
          </ac:picMkLst>
        </pc:picChg>
        <pc:picChg chg="add del mod">
          <ac:chgData name="Callie Wilkinson" userId="86c6f037d7322b7a" providerId="LiveId" clId="{149EA178-D376-4E6C-AD86-3CCF148D6158}" dt="2019-12-05T10:38:10.525" v="2564" actId="478"/>
          <ac:picMkLst>
            <pc:docMk/>
            <pc:sldMk cId="3154795179" sldId="273"/>
            <ac:picMk id="9222" creationId="{985AE94E-2E4F-46B1-843D-FC27D36B862D}"/>
          </ac:picMkLst>
        </pc:picChg>
        <pc:picChg chg="add del mod">
          <ac:chgData name="Callie Wilkinson" userId="86c6f037d7322b7a" providerId="LiveId" clId="{149EA178-D376-4E6C-AD86-3CCF148D6158}" dt="2019-12-06T10:19:17.706" v="4473" actId="478"/>
          <ac:picMkLst>
            <pc:docMk/>
            <pc:sldMk cId="3154795179" sldId="273"/>
            <ac:picMk id="9224" creationId="{EC262D01-B535-4C0A-B30E-D089C1C7A6EA}"/>
          </ac:picMkLst>
        </pc:picChg>
        <pc:picChg chg="add mod">
          <ac:chgData name="Callie Wilkinson" userId="86c6f037d7322b7a" providerId="LiveId" clId="{149EA178-D376-4E6C-AD86-3CCF148D6158}" dt="2019-12-06T10:19:42.037" v="4479" actId="1076"/>
          <ac:picMkLst>
            <pc:docMk/>
            <pc:sldMk cId="3154795179" sldId="273"/>
            <ac:picMk id="9226" creationId="{4136D199-3E0B-4E74-9A62-246A8BFA8E42}"/>
          </ac:picMkLst>
        </pc:picChg>
        <pc:picChg chg="add mod">
          <ac:chgData name="Callie Wilkinson" userId="86c6f037d7322b7a" providerId="LiveId" clId="{149EA178-D376-4E6C-AD86-3CCF148D6158}" dt="2019-12-06T10:19:38.661" v="4478" actId="1076"/>
          <ac:picMkLst>
            <pc:docMk/>
            <pc:sldMk cId="3154795179" sldId="273"/>
            <ac:picMk id="9228" creationId="{B635F86D-E924-4EBC-AD26-39D8ABD9E76A}"/>
          </ac:picMkLst>
        </pc:picChg>
      </pc:sldChg>
      <pc:sldChg chg="addSp modSp add del addCm">
        <pc:chgData name="Callie Wilkinson" userId="86c6f037d7322b7a" providerId="LiveId" clId="{149EA178-D376-4E6C-AD86-3CCF148D6158}" dt="2019-12-06T13:28:50.939" v="4483" actId="2696"/>
        <pc:sldMkLst>
          <pc:docMk/>
          <pc:sldMk cId="1954266833" sldId="274"/>
        </pc:sldMkLst>
        <pc:spChg chg="add mod">
          <ac:chgData name="Callie Wilkinson" userId="86c6f037d7322b7a" providerId="LiveId" clId="{149EA178-D376-4E6C-AD86-3CCF148D6158}" dt="2019-12-06T08:12:29.326" v="2830" actId="113"/>
          <ac:spMkLst>
            <pc:docMk/>
            <pc:sldMk cId="1954266833" sldId="274"/>
            <ac:spMk id="2" creationId="{4549189E-46A1-4273-8DA2-7F57698F1C00}"/>
          </ac:spMkLst>
        </pc:spChg>
        <pc:spChg chg="add mod">
          <ac:chgData name="Callie Wilkinson" userId="86c6f037d7322b7a" providerId="LiveId" clId="{149EA178-D376-4E6C-AD86-3CCF148D6158}" dt="2019-12-06T08:12:25.655" v="2829" actId="2711"/>
          <ac:spMkLst>
            <pc:docMk/>
            <pc:sldMk cId="1954266833" sldId="274"/>
            <ac:spMk id="3" creationId="{36165D6F-8F5B-4C8F-93E6-CE15A37E5558}"/>
          </ac:spMkLst>
        </pc:spChg>
        <pc:picChg chg="add mod">
          <ac:chgData name="Callie Wilkinson" userId="86c6f037d7322b7a" providerId="LiveId" clId="{149EA178-D376-4E6C-AD86-3CCF148D6158}" dt="2019-12-06T08:12:16.586" v="2827" actId="1076"/>
          <ac:picMkLst>
            <pc:docMk/>
            <pc:sldMk cId="1954266833" sldId="274"/>
            <ac:picMk id="10242" creationId="{C5226278-E9EF-480D-9C3C-712A985E3C74}"/>
          </ac:picMkLst>
        </pc:picChg>
      </pc:sldChg>
      <pc:sldChg chg="addSp modSp add del modAnim">
        <pc:chgData name="Callie Wilkinson" userId="86c6f037d7322b7a" providerId="LiveId" clId="{149EA178-D376-4E6C-AD86-3CCF148D6158}" dt="2019-12-06T13:28:48.955" v="4482" actId="2696"/>
        <pc:sldMkLst>
          <pc:docMk/>
          <pc:sldMk cId="4003403571" sldId="275"/>
        </pc:sldMkLst>
        <pc:spChg chg="add mod">
          <ac:chgData name="Callie Wilkinson" userId="86c6f037d7322b7a" providerId="LiveId" clId="{149EA178-D376-4E6C-AD86-3CCF148D6158}" dt="2019-12-06T08:17:32.410" v="2837"/>
          <ac:spMkLst>
            <pc:docMk/>
            <pc:sldMk cId="4003403571" sldId="275"/>
            <ac:spMk id="3" creationId="{DC6ACD5F-FD3D-48F0-877A-375B5F107954}"/>
          </ac:spMkLst>
        </pc:spChg>
        <pc:picChg chg="add mod">
          <ac:chgData name="Callie Wilkinson" userId="86c6f037d7322b7a" providerId="LiveId" clId="{149EA178-D376-4E6C-AD86-3CCF148D6158}" dt="2019-12-06T08:17:25.006" v="2835"/>
          <ac:picMkLst>
            <pc:docMk/>
            <pc:sldMk cId="4003403571" sldId="275"/>
            <ac:picMk id="2" creationId="{5D9EF3E5-6854-4996-A993-85847DCAA25C}"/>
          </ac:picMkLst>
        </pc:picChg>
        <pc:picChg chg="add mod">
          <ac:chgData name="Callie Wilkinson" userId="86c6f037d7322b7a" providerId="LiveId" clId="{149EA178-D376-4E6C-AD86-3CCF148D6158}" dt="2019-12-06T08:17:42.904" v="2838"/>
          <ac:picMkLst>
            <pc:docMk/>
            <pc:sldMk cId="4003403571" sldId="275"/>
            <ac:picMk id="4" creationId="{BE2D9959-0DA1-490A-811C-E557EF10B68D}"/>
          </ac:picMkLst>
        </pc:picChg>
      </pc:sldChg>
      <pc:sldChg chg="addSp delSp modSp add del mod setBg delDesignElem">
        <pc:chgData name="Callie Wilkinson" userId="86c6f037d7322b7a" providerId="LiveId" clId="{149EA178-D376-4E6C-AD86-3CCF148D6158}" dt="2019-12-06T13:28:53.389" v="4484" actId="2696"/>
        <pc:sldMkLst>
          <pc:docMk/>
          <pc:sldMk cId="4038449963" sldId="276"/>
        </pc:sldMkLst>
        <pc:spChg chg="del mod">
          <ac:chgData name="Callie Wilkinson" userId="86c6f037d7322b7a" providerId="LiveId" clId="{149EA178-D376-4E6C-AD86-3CCF148D6158}" dt="2019-12-06T08:23:02.716" v="2848"/>
          <ac:spMkLst>
            <pc:docMk/>
            <pc:sldMk cId="4038449963" sldId="276"/>
            <ac:spMk id="2" creationId="{611E0B0F-7142-4213-8C46-5D0CF75F961D}"/>
          </ac:spMkLst>
        </pc:spChg>
        <pc:spChg chg="del mod">
          <ac:chgData name="Callie Wilkinson" userId="86c6f037d7322b7a" providerId="LiveId" clId="{149EA178-D376-4E6C-AD86-3CCF148D6158}" dt="2019-12-06T08:20:29.288" v="2845"/>
          <ac:spMkLst>
            <pc:docMk/>
            <pc:sldMk cId="4038449963" sldId="276"/>
            <ac:spMk id="3" creationId="{BB035284-0A93-4FEB-86B6-BCC36CEEEDA2}"/>
          </ac:spMkLst>
        </pc:spChg>
        <pc:spChg chg="del mod ord">
          <ac:chgData name="Callie Wilkinson" userId="86c6f037d7322b7a" providerId="LiveId" clId="{149EA178-D376-4E6C-AD86-3CCF148D6158}" dt="2019-12-06T08:23:02.716" v="2848"/>
          <ac:spMkLst>
            <pc:docMk/>
            <pc:sldMk cId="4038449963" sldId="276"/>
            <ac:spMk id="4" creationId="{D4E06D4E-B052-41A1-A086-E011B831E28C}"/>
          </ac:spMkLst>
        </pc:spChg>
        <pc:spChg chg="add mod">
          <ac:chgData name="Callie Wilkinson" userId="86c6f037d7322b7a" providerId="LiveId" clId="{149EA178-D376-4E6C-AD86-3CCF148D6158}" dt="2019-12-06T08:27:39.984" v="2929" actId="20577"/>
          <ac:spMkLst>
            <pc:docMk/>
            <pc:sldMk cId="4038449963" sldId="276"/>
            <ac:spMk id="5" creationId="{783E9672-DC6D-4FC6-ABC2-D52BAEA0C23D}"/>
          </ac:spMkLst>
        </pc:spChg>
        <pc:spChg chg="add del mod ord">
          <ac:chgData name="Callie Wilkinson" userId="86c6f037d7322b7a" providerId="LiveId" clId="{149EA178-D376-4E6C-AD86-3CCF148D6158}" dt="2019-12-06T08:26:28.098" v="2881" actId="313"/>
          <ac:spMkLst>
            <pc:docMk/>
            <pc:sldMk cId="4038449963" sldId="276"/>
            <ac:spMk id="6" creationId="{FA68C5BC-B345-48E1-9894-84F25F1EB17F}"/>
          </ac:spMkLst>
        </pc:spChg>
        <pc:spChg chg="add del">
          <ac:chgData name="Callie Wilkinson" userId="86c6f037d7322b7a" providerId="LiveId" clId="{149EA178-D376-4E6C-AD86-3CCF148D6158}" dt="2019-12-06T08:24:38.073" v="2861" actId="26606"/>
          <ac:spMkLst>
            <pc:docMk/>
            <pc:sldMk cId="4038449963" sldId="276"/>
            <ac:spMk id="73" creationId="{90C0C0D1-E79A-41FF-8322-256F6DD1499B}"/>
          </ac:spMkLst>
        </pc:spChg>
        <pc:spChg chg="add del">
          <ac:chgData name="Callie Wilkinson" userId="86c6f037d7322b7a" providerId="LiveId" clId="{149EA178-D376-4E6C-AD86-3CCF148D6158}" dt="2019-12-06T08:24:38.073" v="2861" actId="26606"/>
          <ac:spMkLst>
            <pc:docMk/>
            <pc:sldMk cId="4038449963" sldId="276"/>
            <ac:spMk id="75" creationId="{395FA420-5595-49D1-9D5F-79EC43B55574}"/>
          </ac:spMkLst>
        </pc:spChg>
        <pc:spChg chg="add del">
          <ac:chgData name="Callie Wilkinson" userId="86c6f037d7322b7a" providerId="LiveId" clId="{149EA178-D376-4E6C-AD86-3CCF148D6158}" dt="2019-12-06T08:25:31.002" v="2870" actId="26606"/>
          <ac:spMkLst>
            <pc:docMk/>
            <pc:sldMk cId="4038449963" sldId="276"/>
            <ac:spMk id="76" creationId="{21516CB1-E8C8-4751-B6A6-46B2D1E72A61}"/>
          </ac:spMkLst>
        </pc:spChg>
        <pc:spChg chg="add del">
          <ac:chgData name="Callie Wilkinson" userId="86c6f037d7322b7a" providerId="LiveId" clId="{149EA178-D376-4E6C-AD86-3CCF148D6158}" dt="2019-12-06T08:25:31.002" v="2870" actId="26606"/>
          <ac:spMkLst>
            <pc:docMk/>
            <pc:sldMk cId="4038449963" sldId="276"/>
            <ac:spMk id="78" creationId="{90C0C0D1-E79A-41FF-8322-256F6DD1499B}"/>
          </ac:spMkLst>
        </pc:spChg>
        <pc:spChg chg="add del">
          <ac:chgData name="Callie Wilkinson" userId="86c6f037d7322b7a" providerId="LiveId" clId="{149EA178-D376-4E6C-AD86-3CCF148D6158}" dt="2019-12-06T08:25:31.002" v="2870" actId="26606"/>
          <ac:spMkLst>
            <pc:docMk/>
            <pc:sldMk cId="4038449963" sldId="276"/>
            <ac:spMk id="80" creationId="{395FA420-5595-49D1-9D5F-79EC43B55574}"/>
          </ac:spMkLst>
        </pc:spChg>
        <pc:spChg chg="add del">
          <ac:chgData name="Callie Wilkinson" userId="86c6f037d7322b7a" providerId="LiveId" clId="{149EA178-D376-4E6C-AD86-3CCF148D6158}" dt="2019-12-06T08:25:33.669" v="2872" actId="26606"/>
          <ac:spMkLst>
            <pc:docMk/>
            <pc:sldMk cId="4038449963" sldId="276"/>
            <ac:spMk id="82" creationId="{D6669D83-0E36-4F8C-B68A-D549AC194A99}"/>
          </ac:spMkLst>
        </pc:spChg>
        <pc:spChg chg="add del">
          <ac:chgData name="Callie Wilkinson" userId="86c6f037d7322b7a" providerId="LiveId" clId="{149EA178-D376-4E6C-AD86-3CCF148D6158}" dt="2019-12-06T08:24:38.073" v="2861" actId="26606"/>
          <ac:spMkLst>
            <pc:docMk/>
            <pc:sldMk cId="4038449963" sldId="276"/>
            <ac:spMk id="11268" creationId="{21516CB1-E8C8-4751-B6A6-46B2D1E72A61}"/>
          </ac:spMkLst>
        </pc:spChg>
        <pc:spChg chg="add del">
          <ac:chgData name="Callie Wilkinson" userId="86c6f037d7322b7a" providerId="LiveId" clId="{149EA178-D376-4E6C-AD86-3CCF148D6158}" dt="2019-12-06T08:25:33.669" v="2872" actId="26606"/>
          <ac:spMkLst>
            <pc:docMk/>
            <pc:sldMk cId="4038449963" sldId="276"/>
            <ac:spMk id="11269" creationId="{21516CB1-E8C8-4751-B6A6-46B2D1E72A61}"/>
          </ac:spMkLst>
        </pc:spChg>
        <pc:spChg chg="add del">
          <ac:chgData name="Callie Wilkinson" userId="86c6f037d7322b7a" providerId="LiveId" clId="{149EA178-D376-4E6C-AD86-3CCF148D6158}" dt="2019-12-06T08:25:33.669" v="2872" actId="26606"/>
          <ac:spMkLst>
            <pc:docMk/>
            <pc:sldMk cId="4038449963" sldId="276"/>
            <ac:spMk id="11270" creationId="{90C0C0D1-E79A-41FF-8322-256F6DD1499B}"/>
          </ac:spMkLst>
        </pc:spChg>
        <pc:spChg chg="add del">
          <ac:chgData name="Callie Wilkinson" userId="86c6f037d7322b7a" providerId="LiveId" clId="{149EA178-D376-4E6C-AD86-3CCF148D6158}" dt="2019-12-06T08:25:33.669" v="2872" actId="26606"/>
          <ac:spMkLst>
            <pc:docMk/>
            <pc:sldMk cId="4038449963" sldId="276"/>
            <ac:spMk id="11271" creationId="{395FA420-5595-49D1-9D5F-79EC43B55574}"/>
          </ac:spMkLst>
        </pc:spChg>
        <pc:spChg chg="add del">
          <ac:chgData name="Callie Wilkinson" userId="86c6f037d7322b7a" providerId="LiveId" clId="{149EA178-D376-4E6C-AD86-3CCF148D6158}" dt="2019-12-06T08:25:33.669" v="2872" actId="26606"/>
          <ac:spMkLst>
            <pc:docMk/>
            <pc:sldMk cId="4038449963" sldId="276"/>
            <ac:spMk id="11273" creationId="{223D82F2-8828-4C80-AF95-242810EB9ABB}"/>
          </ac:spMkLst>
        </pc:spChg>
        <pc:spChg chg="add del">
          <ac:chgData name="Callie Wilkinson" userId="86c6f037d7322b7a" providerId="LiveId" clId="{149EA178-D376-4E6C-AD86-3CCF148D6158}" dt="2019-12-06T08:25:33.669" v="2872" actId="26606"/>
          <ac:spMkLst>
            <pc:docMk/>
            <pc:sldMk cId="4038449963" sldId="276"/>
            <ac:spMk id="11274" creationId="{7FD0D34F-65E4-4896-8016-F401017B67FD}"/>
          </ac:spMkLst>
        </pc:spChg>
        <pc:spChg chg="add del">
          <ac:chgData name="Callie Wilkinson" userId="86c6f037d7322b7a" providerId="LiveId" clId="{149EA178-D376-4E6C-AD86-3CCF148D6158}" dt="2019-12-06T08:25:33.669" v="2872" actId="26606"/>
          <ac:spMkLst>
            <pc:docMk/>
            <pc:sldMk cId="4038449963" sldId="276"/>
            <ac:spMk id="11275" creationId="{27A25769-8A6A-4983-92E9-E41BEB530971}"/>
          </ac:spMkLst>
        </pc:spChg>
        <pc:picChg chg="add del mod">
          <ac:chgData name="Callie Wilkinson" userId="86c6f037d7322b7a" providerId="LiveId" clId="{149EA178-D376-4E6C-AD86-3CCF148D6158}" dt="2019-12-06T08:24:08.826" v="2854"/>
          <ac:picMkLst>
            <pc:docMk/>
            <pc:sldMk cId="4038449963" sldId="276"/>
            <ac:picMk id="7" creationId="{DCF0B02C-FC5A-4E6B-BEF8-325F6D09F030}"/>
          </ac:picMkLst>
        </pc:picChg>
        <pc:picChg chg="add mod">
          <ac:chgData name="Callie Wilkinson" userId="86c6f037d7322b7a" providerId="LiveId" clId="{149EA178-D376-4E6C-AD86-3CCF148D6158}" dt="2019-12-06T08:25:33.669" v="2872" actId="26606"/>
          <ac:picMkLst>
            <pc:docMk/>
            <pc:sldMk cId="4038449963" sldId="276"/>
            <ac:picMk id="8" creationId="{B91DE5D5-199D-4570-B0EB-04E615FDDE2E}"/>
          </ac:picMkLst>
        </pc:picChg>
        <pc:picChg chg="add mod">
          <ac:chgData name="Callie Wilkinson" userId="86c6f037d7322b7a" providerId="LiveId" clId="{149EA178-D376-4E6C-AD86-3CCF148D6158}" dt="2019-12-06T08:25:33.669" v="2872" actId="26606"/>
          <ac:picMkLst>
            <pc:docMk/>
            <pc:sldMk cId="4038449963" sldId="276"/>
            <ac:picMk id="11266" creationId="{001137DA-04A8-44D5-BA9B-6FBCC3575DD8}"/>
          </ac:picMkLst>
        </pc:picChg>
        <pc:cxnChg chg="add del">
          <ac:chgData name="Callie Wilkinson" userId="86c6f037d7322b7a" providerId="LiveId" clId="{149EA178-D376-4E6C-AD86-3CCF148D6158}" dt="2019-12-06T08:23:02.716" v="2848"/>
          <ac:cxnSpMkLst>
            <pc:docMk/>
            <pc:sldMk cId="4038449963" sldId="276"/>
            <ac:cxnSpMk id="71" creationId="{A7F400EE-A8A5-48AF-B4D6-291B52C6F0B0}"/>
          </ac:cxnSpMkLst>
        </pc:cxnChg>
      </pc:sldChg>
      <pc:sldChg chg="addSp modSp add ord modAnim">
        <pc:chgData name="Callie Wilkinson" userId="86c6f037d7322b7a" providerId="LiveId" clId="{149EA178-D376-4E6C-AD86-3CCF148D6158}" dt="2019-12-06T09:24:32.334" v="3840"/>
        <pc:sldMkLst>
          <pc:docMk/>
          <pc:sldMk cId="48244989" sldId="277"/>
        </pc:sldMkLst>
        <pc:spChg chg="add mod">
          <ac:chgData name="Callie Wilkinson" userId="86c6f037d7322b7a" providerId="LiveId" clId="{149EA178-D376-4E6C-AD86-3CCF148D6158}" dt="2019-12-06T08:30:33.916" v="3025" actId="14100"/>
          <ac:spMkLst>
            <pc:docMk/>
            <pc:sldMk cId="48244989" sldId="277"/>
            <ac:spMk id="2" creationId="{DAE1B96F-24F1-431F-AC04-6396D0D1D6AF}"/>
          </ac:spMkLst>
        </pc:spChg>
        <pc:picChg chg="add mod">
          <ac:chgData name="Callie Wilkinson" userId="86c6f037d7322b7a" providerId="LiveId" clId="{149EA178-D376-4E6C-AD86-3CCF148D6158}" dt="2019-12-06T08:30:47.014" v="3026"/>
          <ac:picMkLst>
            <pc:docMk/>
            <pc:sldMk cId="48244989" sldId="277"/>
            <ac:picMk id="3" creationId="{29FC6D34-AB42-4591-913C-D3E95178CA14}"/>
          </ac:picMkLst>
        </pc:picChg>
      </pc:sldChg>
      <pc:sldChg chg="addSp modSp add ord">
        <pc:chgData name="Callie Wilkinson" userId="86c6f037d7322b7a" providerId="LiveId" clId="{149EA178-D376-4E6C-AD86-3CCF148D6158}" dt="2019-12-06T09:24:57.644" v="3845"/>
        <pc:sldMkLst>
          <pc:docMk/>
          <pc:sldMk cId="3077924220" sldId="278"/>
        </pc:sldMkLst>
        <pc:spChg chg="add mod">
          <ac:chgData name="Callie Wilkinson" userId="86c6f037d7322b7a" providerId="LiveId" clId="{149EA178-D376-4E6C-AD86-3CCF148D6158}" dt="2019-12-06T08:36:44.261" v="3155" actId="1076"/>
          <ac:spMkLst>
            <pc:docMk/>
            <pc:sldMk cId="3077924220" sldId="278"/>
            <ac:spMk id="2" creationId="{87551FF0-CFC7-472A-A8F9-654F0DFDA3B7}"/>
          </ac:spMkLst>
        </pc:spChg>
        <pc:picChg chg="add mod">
          <ac:chgData name="Callie Wilkinson" userId="86c6f037d7322b7a" providerId="LiveId" clId="{149EA178-D376-4E6C-AD86-3CCF148D6158}" dt="2019-12-06T08:36:39.964" v="3154" actId="12789"/>
          <ac:picMkLst>
            <pc:docMk/>
            <pc:sldMk cId="3077924220" sldId="278"/>
            <ac:picMk id="12290" creationId="{25170777-1E93-4368-A38B-D2D8AD57CA60}"/>
          </ac:picMkLst>
        </pc:picChg>
      </pc:sldChg>
      <pc:sldChg chg="modSp add">
        <pc:chgData name="Callie Wilkinson" userId="86c6f037d7322b7a" providerId="LiveId" clId="{149EA178-D376-4E6C-AD86-3CCF148D6158}" dt="2019-12-06T08:42:44.539" v="3325" actId="2711"/>
        <pc:sldMkLst>
          <pc:docMk/>
          <pc:sldMk cId="2402889993" sldId="279"/>
        </pc:sldMkLst>
        <pc:spChg chg="mod">
          <ac:chgData name="Callie Wilkinson" userId="86c6f037d7322b7a" providerId="LiveId" clId="{149EA178-D376-4E6C-AD86-3CCF148D6158}" dt="2019-12-06T08:42:44.539" v="3325" actId="2711"/>
          <ac:spMkLst>
            <pc:docMk/>
            <pc:sldMk cId="2402889993" sldId="279"/>
            <ac:spMk id="2" creationId="{AD712CB8-BE85-40AD-A7C7-440E5693710F}"/>
          </ac:spMkLst>
        </pc:spChg>
      </pc:sldChg>
      <pc:sldChg chg="addSp modSp add ord">
        <pc:chgData name="Callie Wilkinson" userId="86c6f037d7322b7a" providerId="LiveId" clId="{149EA178-D376-4E6C-AD86-3CCF148D6158}" dt="2019-12-06T10:01:20.822" v="4112"/>
        <pc:sldMkLst>
          <pc:docMk/>
          <pc:sldMk cId="3128038132" sldId="280"/>
        </pc:sldMkLst>
        <pc:spChg chg="add mod">
          <ac:chgData name="Callie Wilkinson" userId="86c6f037d7322b7a" providerId="LiveId" clId="{149EA178-D376-4E6C-AD86-3CCF148D6158}" dt="2019-12-06T09:02:27.796" v="3562" actId="20577"/>
          <ac:spMkLst>
            <pc:docMk/>
            <pc:sldMk cId="3128038132" sldId="280"/>
            <ac:spMk id="2" creationId="{C633D33C-C3B3-4377-9F58-EFD3F1A7E9FD}"/>
          </ac:spMkLst>
        </pc:spChg>
        <pc:spChg chg="add mod">
          <ac:chgData name="Callie Wilkinson" userId="86c6f037d7322b7a" providerId="LiveId" clId="{149EA178-D376-4E6C-AD86-3CCF148D6158}" dt="2019-12-06T09:03:52.127" v="3660" actId="20577"/>
          <ac:spMkLst>
            <pc:docMk/>
            <pc:sldMk cId="3128038132" sldId="280"/>
            <ac:spMk id="3" creationId="{39883042-668E-4121-BF6F-DDAFA4111806}"/>
          </ac:spMkLst>
        </pc:spChg>
        <pc:picChg chg="add mod">
          <ac:chgData name="Callie Wilkinson" userId="86c6f037d7322b7a" providerId="LiveId" clId="{149EA178-D376-4E6C-AD86-3CCF148D6158}" dt="2019-12-06T09:01:29.967" v="3477" actId="1076"/>
          <ac:picMkLst>
            <pc:docMk/>
            <pc:sldMk cId="3128038132" sldId="280"/>
            <ac:picMk id="13314" creationId="{EF6770EB-A4F4-4BDB-A40A-C338DB816EB5}"/>
          </ac:picMkLst>
        </pc:picChg>
        <pc:picChg chg="add mod">
          <ac:chgData name="Callie Wilkinson" userId="86c6f037d7322b7a" providerId="LiveId" clId="{149EA178-D376-4E6C-AD86-3CCF148D6158}" dt="2019-12-06T09:03:09.027" v="3565" actId="14100"/>
          <ac:picMkLst>
            <pc:docMk/>
            <pc:sldMk cId="3128038132" sldId="280"/>
            <ac:picMk id="13316" creationId="{9AB47404-A25D-4298-BC26-64963FC90CBB}"/>
          </ac:picMkLst>
        </pc:picChg>
      </pc:sldChg>
      <pc:sldChg chg="addSp modSp add ord modAnim">
        <pc:chgData name="Callie Wilkinson" userId="86c6f037d7322b7a" providerId="LiveId" clId="{149EA178-D376-4E6C-AD86-3CCF148D6158}" dt="2019-12-06T10:01:25.349" v="4114"/>
        <pc:sldMkLst>
          <pc:docMk/>
          <pc:sldMk cId="3461849547" sldId="281"/>
        </pc:sldMkLst>
        <pc:spChg chg="add mod">
          <ac:chgData name="Callie Wilkinson" userId="86c6f037d7322b7a" providerId="LiveId" clId="{149EA178-D376-4E6C-AD86-3CCF148D6158}" dt="2019-12-06T09:09:18.703" v="3664" actId="14100"/>
          <ac:spMkLst>
            <pc:docMk/>
            <pc:sldMk cId="3461849547" sldId="281"/>
            <ac:spMk id="2" creationId="{A75993B2-77C4-4CE8-8619-4D192A753766}"/>
          </ac:spMkLst>
        </pc:spChg>
        <pc:picChg chg="add mod">
          <ac:chgData name="Callie Wilkinson" userId="86c6f037d7322b7a" providerId="LiveId" clId="{149EA178-D376-4E6C-AD86-3CCF148D6158}" dt="2019-12-06T09:09:30.854" v="3665"/>
          <ac:picMkLst>
            <pc:docMk/>
            <pc:sldMk cId="3461849547" sldId="281"/>
            <ac:picMk id="3" creationId="{1217D671-1C14-4C61-AD43-E22C91424B83}"/>
          </ac:picMkLst>
        </pc:picChg>
      </pc:sldChg>
      <pc:sldChg chg="modSp add">
        <pc:chgData name="Callie Wilkinson" userId="86c6f037d7322b7a" providerId="LiveId" clId="{149EA178-D376-4E6C-AD86-3CCF148D6158}" dt="2019-12-06T09:10:12.856" v="3736" actId="2711"/>
        <pc:sldMkLst>
          <pc:docMk/>
          <pc:sldMk cId="3237747252" sldId="282"/>
        </pc:sldMkLst>
        <pc:spChg chg="mod">
          <ac:chgData name="Callie Wilkinson" userId="86c6f037d7322b7a" providerId="LiveId" clId="{149EA178-D376-4E6C-AD86-3CCF148D6158}" dt="2019-12-06T09:09:57.027" v="3698" actId="20577"/>
          <ac:spMkLst>
            <pc:docMk/>
            <pc:sldMk cId="3237747252" sldId="282"/>
            <ac:spMk id="2" creationId="{8DF48961-D0C7-444D-AA9F-9ABF519C9C03}"/>
          </ac:spMkLst>
        </pc:spChg>
        <pc:spChg chg="mod">
          <ac:chgData name="Callie Wilkinson" userId="86c6f037d7322b7a" providerId="LiveId" clId="{149EA178-D376-4E6C-AD86-3CCF148D6158}" dt="2019-12-06T09:10:12.856" v="3736" actId="2711"/>
          <ac:spMkLst>
            <pc:docMk/>
            <pc:sldMk cId="3237747252" sldId="282"/>
            <ac:spMk id="3" creationId="{6F4324C2-F9CD-47F5-8EED-597C5933B69C}"/>
          </ac:spMkLst>
        </pc:spChg>
      </pc:sldChg>
      <pc:sldChg chg="addSp modSp add ord">
        <pc:chgData name="Callie Wilkinson" userId="86c6f037d7322b7a" providerId="LiveId" clId="{149EA178-D376-4E6C-AD86-3CCF148D6158}" dt="2019-12-06T10:01:22.926" v="4113"/>
        <pc:sldMkLst>
          <pc:docMk/>
          <pc:sldMk cId="3970414256" sldId="283"/>
        </pc:sldMkLst>
        <pc:spChg chg="add mod">
          <ac:chgData name="Callie Wilkinson" userId="86c6f037d7322b7a" providerId="LiveId" clId="{149EA178-D376-4E6C-AD86-3CCF148D6158}" dt="2019-12-06T09:12:36.705" v="3837" actId="2711"/>
          <ac:spMkLst>
            <pc:docMk/>
            <pc:sldMk cId="3970414256" sldId="283"/>
            <ac:spMk id="4" creationId="{E32C82FC-EC1D-495E-9A4E-EEA3221A6D28}"/>
          </ac:spMkLst>
        </pc:spChg>
        <pc:picChg chg="add mod">
          <ac:chgData name="Callie Wilkinson" userId="86c6f037d7322b7a" providerId="LiveId" clId="{149EA178-D376-4E6C-AD86-3CCF148D6158}" dt="2019-12-06T09:11:26.768" v="3745" actId="12789"/>
          <ac:picMkLst>
            <pc:docMk/>
            <pc:sldMk cId="3970414256" sldId="283"/>
            <ac:picMk id="3" creationId="{A3312FDB-8833-4328-9E08-938D5A7FEE6A}"/>
          </ac:picMkLst>
        </pc:picChg>
      </pc:sldChg>
      <pc:sldChg chg="addSp modSp add">
        <pc:chgData name="Callie Wilkinson" userId="86c6f037d7322b7a" providerId="LiveId" clId="{149EA178-D376-4E6C-AD86-3CCF148D6158}" dt="2019-12-06T10:07:41.652" v="4450" actId="20577"/>
        <pc:sldMkLst>
          <pc:docMk/>
          <pc:sldMk cId="1119998284" sldId="284"/>
        </pc:sldMkLst>
        <pc:spChg chg="add mod">
          <ac:chgData name="Callie Wilkinson" userId="86c6f037d7322b7a" providerId="LiveId" clId="{149EA178-D376-4E6C-AD86-3CCF148D6158}" dt="2019-12-06T10:07:41.652" v="4450" actId="20577"/>
          <ac:spMkLst>
            <pc:docMk/>
            <pc:sldMk cId="1119998284" sldId="284"/>
            <ac:spMk id="3" creationId="{BDE4FCBC-C0DA-4F15-AF3A-CAF35093A249}"/>
          </ac:spMkLst>
        </pc:spChg>
        <pc:picChg chg="add mod">
          <ac:chgData name="Callie Wilkinson" userId="86c6f037d7322b7a" providerId="LiveId" clId="{149EA178-D376-4E6C-AD86-3CCF148D6158}" dt="2019-12-06T09:28:11.173" v="3851" actId="1076"/>
          <ac:picMkLst>
            <pc:docMk/>
            <pc:sldMk cId="1119998284" sldId="284"/>
            <ac:picMk id="2" creationId="{3C68D69D-6610-4EC7-B03D-D2004A17B5A9}"/>
          </ac:picMkLst>
        </pc:picChg>
      </pc:sldChg>
      <pc:sldChg chg="addSp modSp add addCm delCm">
        <pc:chgData name="Callie Wilkinson" userId="86c6f037d7322b7a" providerId="LiveId" clId="{149EA178-D376-4E6C-AD86-3CCF148D6158}" dt="2019-12-06T10:08:01.111" v="4471" actId="20577"/>
        <pc:sldMkLst>
          <pc:docMk/>
          <pc:sldMk cId="124084540" sldId="285"/>
        </pc:sldMkLst>
        <pc:spChg chg="add mod">
          <ac:chgData name="Callie Wilkinson" userId="86c6f037d7322b7a" providerId="LiveId" clId="{149EA178-D376-4E6C-AD86-3CCF148D6158}" dt="2019-12-06T10:08:01.111" v="4471" actId="20577"/>
          <ac:spMkLst>
            <pc:docMk/>
            <pc:sldMk cId="124084540" sldId="285"/>
            <ac:spMk id="2" creationId="{932F418F-2899-4D3D-85AD-4277D3A289F5}"/>
          </ac:spMkLst>
        </pc:spChg>
        <pc:picChg chg="add mod">
          <ac:chgData name="Callie Wilkinson" userId="86c6f037d7322b7a" providerId="LiveId" clId="{149EA178-D376-4E6C-AD86-3CCF148D6158}" dt="2019-12-06T10:02:06.616" v="4120" actId="12788"/>
          <ac:picMkLst>
            <pc:docMk/>
            <pc:sldMk cId="124084540" sldId="285"/>
            <ac:picMk id="14338" creationId="{FD51AA04-72B1-4C48-A947-7B3FA5D9FB9F}"/>
          </ac:picMkLst>
        </pc:picChg>
      </pc:sldChg>
      <pc:sldChg chg="addSp modSp add modAnim">
        <pc:chgData name="Callie Wilkinson" userId="86c6f037d7322b7a" providerId="LiveId" clId="{149EA178-D376-4E6C-AD86-3CCF148D6158}" dt="2019-12-06T13:31:12.914" v="4488"/>
        <pc:sldMkLst>
          <pc:docMk/>
          <pc:sldMk cId="641539472" sldId="286"/>
        </pc:sldMkLst>
        <pc:spChg chg="add mod">
          <ac:chgData name="Callie Wilkinson" userId="86c6f037d7322b7a" providerId="LiveId" clId="{149EA178-D376-4E6C-AD86-3CCF148D6158}" dt="2019-12-06T13:31:02.402" v="4487"/>
          <ac:spMkLst>
            <pc:docMk/>
            <pc:sldMk cId="641539472" sldId="286"/>
            <ac:spMk id="2" creationId="{F2472BA0-B4E4-494D-855D-8613ED671D3C}"/>
          </ac:spMkLst>
        </pc:spChg>
        <pc:picChg chg="add mod">
          <ac:chgData name="Callie Wilkinson" userId="86c6f037d7322b7a" providerId="LiveId" clId="{149EA178-D376-4E6C-AD86-3CCF148D6158}" dt="2019-12-06T13:31:12.914" v="4488"/>
          <ac:picMkLst>
            <pc:docMk/>
            <pc:sldMk cId="641539472" sldId="286"/>
            <ac:picMk id="3" creationId="{62B96426-3364-48FB-9AA4-473EAB63D1B2}"/>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9C318-24BF-4D9B-846A-FAF753C613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DC1F4A9-1809-443B-B16A-D869292949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2C576D9-2641-4A19-9714-0904D1FDDB34}"/>
              </a:ext>
            </a:extLst>
          </p:cNvPr>
          <p:cNvSpPr>
            <a:spLocks noGrp="1"/>
          </p:cNvSpPr>
          <p:nvPr>
            <p:ph type="dt" sz="half" idx="10"/>
          </p:nvPr>
        </p:nvSpPr>
        <p:spPr/>
        <p:txBody>
          <a:bodyPr/>
          <a:lstStyle/>
          <a:p>
            <a:fld id="{C8E62A4B-3AFF-4B74-A81B-7D44E1DE23C6}" type="datetimeFigureOut">
              <a:rPr lang="en-GB" smtClean="0"/>
              <a:t>04/12/2019</a:t>
            </a:fld>
            <a:endParaRPr lang="en-GB"/>
          </a:p>
        </p:txBody>
      </p:sp>
      <p:sp>
        <p:nvSpPr>
          <p:cNvPr id="5" name="Footer Placeholder 4">
            <a:extLst>
              <a:ext uri="{FF2B5EF4-FFF2-40B4-BE49-F238E27FC236}">
                <a16:creationId xmlns:a16="http://schemas.microsoft.com/office/drawing/2014/main" id="{F9C1206B-83C7-446D-A82F-6AB6503DB1D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22A0F47-A7E4-4E12-859E-89E655C7F221}"/>
              </a:ext>
            </a:extLst>
          </p:cNvPr>
          <p:cNvSpPr>
            <a:spLocks noGrp="1"/>
          </p:cNvSpPr>
          <p:nvPr>
            <p:ph type="sldNum" sz="quarter" idx="12"/>
          </p:nvPr>
        </p:nvSpPr>
        <p:spPr/>
        <p:txBody>
          <a:bodyPr/>
          <a:lstStyle/>
          <a:p>
            <a:fld id="{26570FE4-5F0F-4EC5-89FD-327D7E102760}" type="slidenum">
              <a:rPr lang="en-GB" smtClean="0"/>
              <a:t>‹#›</a:t>
            </a:fld>
            <a:endParaRPr lang="en-GB"/>
          </a:p>
        </p:txBody>
      </p:sp>
    </p:spTree>
    <p:extLst>
      <p:ext uri="{BB962C8B-B14F-4D97-AF65-F5344CB8AC3E}">
        <p14:creationId xmlns:p14="http://schemas.microsoft.com/office/powerpoint/2010/main" val="627791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7FF0B-C1B3-4DB8-AAB3-ED69E27589F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2FEFF45-78FA-41D4-BBF8-AE302D42B89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FB98BBF-D5B8-466B-B58F-34D4B39B1D95}"/>
              </a:ext>
            </a:extLst>
          </p:cNvPr>
          <p:cNvSpPr>
            <a:spLocks noGrp="1"/>
          </p:cNvSpPr>
          <p:nvPr>
            <p:ph type="dt" sz="half" idx="10"/>
          </p:nvPr>
        </p:nvSpPr>
        <p:spPr/>
        <p:txBody>
          <a:bodyPr/>
          <a:lstStyle/>
          <a:p>
            <a:fld id="{C8E62A4B-3AFF-4B74-A81B-7D44E1DE23C6}" type="datetimeFigureOut">
              <a:rPr lang="en-GB" smtClean="0"/>
              <a:t>04/12/2019</a:t>
            </a:fld>
            <a:endParaRPr lang="en-GB"/>
          </a:p>
        </p:txBody>
      </p:sp>
      <p:sp>
        <p:nvSpPr>
          <p:cNvPr id="5" name="Footer Placeholder 4">
            <a:extLst>
              <a:ext uri="{FF2B5EF4-FFF2-40B4-BE49-F238E27FC236}">
                <a16:creationId xmlns:a16="http://schemas.microsoft.com/office/drawing/2014/main" id="{E6E3672B-419D-4B98-8A75-B9681656471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2B4AF59-1D78-470D-AAE8-C3B1B45B345C}"/>
              </a:ext>
            </a:extLst>
          </p:cNvPr>
          <p:cNvSpPr>
            <a:spLocks noGrp="1"/>
          </p:cNvSpPr>
          <p:nvPr>
            <p:ph type="sldNum" sz="quarter" idx="12"/>
          </p:nvPr>
        </p:nvSpPr>
        <p:spPr/>
        <p:txBody>
          <a:bodyPr/>
          <a:lstStyle/>
          <a:p>
            <a:fld id="{26570FE4-5F0F-4EC5-89FD-327D7E102760}" type="slidenum">
              <a:rPr lang="en-GB" smtClean="0"/>
              <a:t>‹#›</a:t>
            </a:fld>
            <a:endParaRPr lang="en-GB"/>
          </a:p>
        </p:txBody>
      </p:sp>
    </p:spTree>
    <p:extLst>
      <p:ext uri="{BB962C8B-B14F-4D97-AF65-F5344CB8AC3E}">
        <p14:creationId xmlns:p14="http://schemas.microsoft.com/office/powerpoint/2010/main" val="3225288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33A8D0E-04A8-4144-89D1-DF17D480F55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BAD8A92-F08A-4A58-AC84-6F42BC47E70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A41B7A6-4F9B-489A-BD62-AA2865349B6B}"/>
              </a:ext>
            </a:extLst>
          </p:cNvPr>
          <p:cNvSpPr>
            <a:spLocks noGrp="1"/>
          </p:cNvSpPr>
          <p:nvPr>
            <p:ph type="dt" sz="half" idx="10"/>
          </p:nvPr>
        </p:nvSpPr>
        <p:spPr/>
        <p:txBody>
          <a:bodyPr/>
          <a:lstStyle/>
          <a:p>
            <a:fld id="{C8E62A4B-3AFF-4B74-A81B-7D44E1DE23C6}" type="datetimeFigureOut">
              <a:rPr lang="en-GB" smtClean="0"/>
              <a:t>04/12/2019</a:t>
            </a:fld>
            <a:endParaRPr lang="en-GB"/>
          </a:p>
        </p:txBody>
      </p:sp>
      <p:sp>
        <p:nvSpPr>
          <p:cNvPr id="5" name="Footer Placeholder 4">
            <a:extLst>
              <a:ext uri="{FF2B5EF4-FFF2-40B4-BE49-F238E27FC236}">
                <a16:creationId xmlns:a16="http://schemas.microsoft.com/office/drawing/2014/main" id="{C06C8F7C-361F-4AA1-8DCB-86EAFB2F8B2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9159CB9-FA64-4E80-ABF9-9E957EE5486E}"/>
              </a:ext>
            </a:extLst>
          </p:cNvPr>
          <p:cNvSpPr>
            <a:spLocks noGrp="1"/>
          </p:cNvSpPr>
          <p:nvPr>
            <p:ph type="sldNum" sz="quarter" idx="12"/>
          </p:nvPr>
        </p:nvSpPr>
        <p:spPr/>
        <p:txBody>
          <a:bodyPr/>
          <a:lstStyle/>
          <a:p>
            <a:fld id="{26570FE4-5F0F-4EC5-89FD-327D7E102760}" type="slidenum">
              <a:rPr lang="en-GB" smtClean="0"/>
              <a:t>‹#›</a:t>
            </a:fld>
            <a:endParaRPr lang="en-GB"/>
          </a:p>
        </p:txBody>
      </p:sp>
    </p:spTree>
    <p:extLst>
      <p:ext uri="{BB962C8B-B14F-4D97-AF65-F5344CB8AC3E}">
        <p14:creationId xmlns:p14="http://schemas.microsoft.com/office/powerpoint/2010/main" val="2235779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C21F1-B213-4315-8D33-C3D5B54BB51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6E6F5B-65B9-4104-941A-F1F666DFF7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F4ABFD0-7143-447D-928C-DEA05A007D25}"/>
              </a:ext>
            </a:extLst>
          </p:cNvPr>
          <p:cNvSpPr>
            <a:spLocks noGrp="1"/>
          </p:cNvSpPr>
          <p:nvPr>
            <p:ph type="dt" sz="half" idx="10"/>
          </p:nvPr>
        </p:nvSpPr>
        <p:spPr/>
        <p:txBody>
          <a:bodyPr/>
          <a:lstStyle/>
          <a:p>
            <a:fld id="{C8E62A4B-3AFF-4B74-A81B-7D44E1DE23C6}" type="datetimeFigureOut">
              <a:rPr lang="en-GB" smtClean="0"/>
              <a:t>04/12/2019</a:t>
            </a:fld>
            <a:endParaRPr lang="en-GB"/>
          </a:p>
        </p:txBody>
      </p:sp>
      <p:sp>
        <p:nvSpPr>
          <p:cNvPr id="5" name="Footer Placeholder 4">
            <a:extLst>
              <a:ext uri="{FF2B5EF4-FFF2-40B4-BE49-F238E27FC236}">
                <a16:creationId xmlns:a16="http://schemas.microsoft.com/office/drawing/2014/main" id="{E95D5536-F5EE-4115-8138-30F50D02058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417FBDA-EDF2-4955-BF0D-395626478B47}"/>
              </a:ext>
            </a:extLst>
          </p:cNvPr>
          <p:cNvSpPr>
            <a:spLocks noGrp="1"/>
          </p:cNvSpPr>
          <p:nvPr>
            <p:ph type="sldNum" sz="quarter" idx="12"/>
          </p:nvPr>
        </p:nvSpPr>
        <p:spPr/>
        <p:txBody>
          <a:bodyPr/>
          <a:lstStyle/>
          <a:p>
            <a:fld id="{26570FE4-5F0F-4EC5-89FD-327D7E102760}" type="slidenum">
              <a:rPr lang="en-GB" smtClean="0"/>
              <a:t>‹#›</a:t>
            </a:fld>
            <a:endParaRPr lang="en-GB"/>
          </a:p>
        </p:txBody>
      </p:sp>
    </p:spTree>
    <p:extLst>
      <p:ext uri="{BB962C8B-B14F-4D97-AF65-F5344CB8AC3E}">
        <p14:creationId xmlns:p14="http://schemas.microsoft.com/office/powerpoint/2010/main" val="3756200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42095-7685-4169-A54D-D368BBC582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9EE1082-7087-471B-B79B-3197D24A6F2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BAABA4E-0A56-493A-9284-EEBD9A0C6852}"/>
              </a:ext>
            </a:extLst>
          </p:cNvPr>
          <p:cNvSpPr>
            <a:spLocks noGrp="1"/>
          </p:cNvSpPr>
          <p:nvPr>
            <p:ph type="dt" sz="half" idx="10"/>
          </p:nvPr>
        </p:nvSpPr>
        <p:spPr/>
        <p:txBody>
          <a:bodyPr/>
          <a:lstStyle/>
          <a:p>
            <a:fld id="{C8E62A4B-3AFF-4B74-A81B-7D44E1DE23C6}" type="datetimeFigureOut">
              <a:rPr lang="en-GB" smtClean="0"/>
              <a:t>04/12/2019</a:t>
            </a:fld>
            <a:endParaRPr lang="en-GB"/>
          </a:p>
        </p:txBody>
      </p:sp>
      <p:sp>
        <p:nvSpPr>
          <p:cNvPr id="5" name="Footer Placeholder 4">
            <a:extLst>
              <a:ext uri="{FF2B5EF4-FFF2-40B4-BE49-F238E27FC236}">
                <a16:creationId xmlns:a16="http://schemas.microsoft.com/office/drawing/2014/main" id="{736BF324-CA16-41F6-8BB5-8C2947D7403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44106E3-5FB3-4431-86DA-CBCAE704D8D1}"/>
              </a:ext>
            </a:extLst>
          </p:cNvPr>
          <p:cNvSpPr>
            <a:spLocks noGrp="1"/>
          </p:cNvSpPr>
          <p:nvPr>
            <p:ph type="sldNum" sz="quarter" idx="12"/>
          </p:nvPr>
        </p:nvSpPr>
        <p:spPr/>
        <p:txBody>
          <a:bodyPr/>
          <a:lstStyle/>
          <a:p>
            <a:fld id="{26570FE4-5F0F-4EC5-89FD-327D7E102760}" type="slidenum">
              <a:rPr lang="en-GB" smtClean="0"/>
              <a:t>‹#›</a:t>
            </a:fld>
            <a:endParaRPr lang="en-GB"/>
          </a:p>
        </p:txBody>
      </p:sp>
    </p:spTree>
    <p:extLst>
      <p:ext uri="{BB962C8B-B14F-4D97-AF65-F5344CB8AC3E}">
        <p14:creationId xmlns:p14="http://schemas.microsoft.com/office/powerpoint/2010/main" val="2010343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2621E-6332-4507-ACB9-91541A68E49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DFA2BBB-07A8-4EA8-8F4B-9F4A53AB1B8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200FAD3-A3A3-4892-A33B-0449AD84A43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D461D4D-F60E-4E00-A290-908538717F77}"/>
              </a:ext>
            </a:extLst>
          </p:cNvPr>
          <p:cNvSpPr>
            <a:spLocks noGrp="1"/>
          </p:cNvSpPr>
          <p:nvPr>
            <p:ph type="dt" sz="half" idx="10"/>
          </p:nvPr>
        </p:nvSpPr>
        <p:spPr/>
        <p:txBody>
          <a:bodyPr/>
          <a:lstStyle/>
          <a:p>
            <a:fld id="{C8E62A4B-3AFF-4B74-A81B-7D44E1DE23C6}" type="datetimeFigureOut">
              <a:rPr lang="en-GB" smtClean="0"/>
              <a:t>04/12/2019</a:t>
            </a:fld>
            <a:endParaRPr lang="en-GB"/>
          </a:p>
        </p:txBody>
      </p:sp>
      <p:sp>
        <p:nvSpPr>
          <p:cNvPr id="6" name="Footer Placeholder 5">
            <a:extLst>
              <a:ext uri="{FF2B5EF4-FFF2-40B4-BE49-F238E27FC236}">
                <a16:creationId xmlns:a16="http://schemas.microsoft.com/office/drawing/2014/main" id="{F8A8A788-C8E5-4BF3-9232-A22802DAAEE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048FD35-4B13-4A91-87C6-801B4454BEBC}"/>
              </a:ext>
            </a:extLst>
          </p:cNvPr>
          <p:cNvSpPr>
            <a:spLocks noGrp="1"/>
          </p:cNvSpPr>
          <p:nvPr>
            <p:ph type="sldNum" sz="quarter" idx="12"/>
          </p:nvPr>
        </p:nvSpPr>
        <p:spPr/>
        <p:txBody>
          <a:bodyPr/>
          <a:lstStyle/>
          <a:p>
            <a:fld id="{26570FE4-5F0F-4EC5-89FD-327D7E102760}" type="slidenum">
              <a:rPr lang="en-GB" smtClean="0"/>
              <a:t>‹#›</a:t>
            </a:fld>
            <a:endParaRPr lang="en-GB"/>
          </a:p>
        </p:txBody>
      </p:sp>
    </p:spTree>
    <p:extLst>
      <p:ext uri="{BB962C8B-B14F-4D97-AF65-F5344CB8AC3E}">
        <p14:creationId xmlns:p14="http://schemas.microsoft.com/office/powerpoint/2010/main" val="1290752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9B035-5E08-408D-BF38-7C1ED943933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4D9FAD1-C8A5-4B48-AFEE-7AF11B0B978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3657989-FCC3-43CA-ADE9-58D189AD747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CB3CACD-E821-4CFB-9684-89CBB128F5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BFD9048-2FBD-4224-B09C-5C2046BF0E0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BE65B26-AC53-4D85-AEDE-1F829A994B52}"/>
              </a:ext>
            </a:extLst>
          </p:cNvPr>
          <p:cNvSpPr>
            <a:spLocks noGrp="1"/>
          </p:cNvSpPr>
          <p:nvPr>
            <p:ph type="dt" sz="half" idx="10"/>
          </p:nvPr>
        </p:nvSpPr>
        <p:spPr/>
        <p:txBody>
          <a:bodyPr/>
          <a:lstStyle/>
          <a:p>
            <a:fld id="{C8E62A4B-3AFF-4B74-A81B-7D44E1DE23C6}" type="datetimeFigureOut">
              <a:rPr lang="en-GB" smtClean="0"/>
              <a:t>04/12/2019</a:t>
            </a:fld>
            <a:endParaRPr lang="en-GB"/>
          </a:p>
        </p:txBody>
      </p:sp>
      <p:sp>
        <p:nvSpPr>
          <p:cNvPr id="8" name="Footer Placeholder 7">
            <a:extLst>
              <a:ext uri="{FF2B5EF4-FFF2-40B4-BE49-F238E27FC236}">
                <a16:creationId xmlns:a16="http://schemas.microsoft.com/office/drawing/2014/main" id="{372E86A1-C8E5-4CD5-83B8-D0D42D04F58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B64ABF7-ABCE-4FD7-B5DF-C0675C239566}"/>
              </a:ext>
            </a:extLst>
          </p:cNvPr>
          <p:cNvSpPr>
            <a:spLocks noGrp="1"/>
          </p:cNvSpPr>
          <p:nvPr>
            <p:ph type="sldNum" sz="quarter" idx="12"/>
          </p:nvPr>
        </p:nvSpPr>
        <p:spPr/>
        <p:txBody>
          <a:bodyPr/>
          <a:lstStyle/>
          <a:p>
            <a:fld id="{26570FE4-5F0F-4EC5-89FD-327D7E102760}" type="slidenum">
              <a:rPr lang="en-GB" smtClean="0"/>
              <a:t>‹#›</a:t>
            </a:fld>
            <a:endParaRPr lang="en-GB"/>
          </a:p>
        </p:txBody>
      </p:sp>
    </p:spTree>
    <p:extLst>
      <p:ext uri="{BB962C8B-B14F-4D97-AF65-F5344CB8AC3E}">
        <p14:creationId xmlns:p14="http://schemas.microsoft.com/office/powerpoint/2010/main" val="4195173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020B1-6DE5-40E1-B339-42AFAD45F5A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3328442-76A0-4E0C-842B-44EEDFB49EA5}"/>
              </a:ext>
            </a:extLst>
          </p:cNvPr>
          <p:cNvSpPr>
            <a:spLocks noGrp="1"/>
          </p:cNvSpPr>
          <p:nvPr>
            <p:ph type="dt" sz="half" idx="10"/>
          </p:nvPr>
        </p:nvSpPr>
        <p:spPr/>
        <p:txBody>
          <a:bodyPr/>
          <a:lstStyle/>
          <a:p>
            <a:fld id="{C8E62A4B-3AFF-4B74-A81B-7D44E1DE23C6}" type="datetimeFigureOut">
              <a:rPr lang="en-GB" smtClean="0"/>
              <a:t>04/12/2019</a:t>
            </a:fld>
            <a:endParaRPr lang="en-GB"/>
          </a:p>
        </p:txBody>
      </p:sp>
      <p:sp>
        <p:nvSpPr>
          <p:cNvPr id="4" name="Footer Placeholder 3">
            <a:extLst>
              <a:ext uri="{FF2B5EF4-FFF2-40B4-BE49-F238E27FC236}">
                <a16:creationId xmlns:a16="http://schemas.microsoft.com/office/drawing/2014/main" id="{64E62F77-6B82-4608-A1FE-CB4F833DCA7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A163183-82F9-4C42-84C6-70AD25786452}"/>
              </a:ext>
            </a:extLst>
          </p:cNvPr>
          <p:cNvSpPr>
            <a:spLocks noGrp="1"/>
          </p:cNvSpPr>
          <p:nvPr>
            <p:ph type="sldNum" sz="quarter" idx="12"/>
          </p:nvPr>
        </p:nvSpPr>
        <p:spPr/>
        <p:txBody>
          <a:bodyPr/>
          <a:lstStyle/>
          <a:p>
            <a:fld id="{26570FE4-5F0F-4EC5-89FD-327D7E102760}" type="slidenum">
              <a:rPr lang="en-GB" smtClean="0"/>
              <a:t>‹#›</a:t>
            </a:fld>
            <a:endParaRPr lang="en-GB"/>
          </a:p>
        </p:txBody>
      </p:sp>
    </p:spTree>
    <p:extLst>
      <p:ext uri="{BB962C8B-B14F-4D97-AF65-F5344CB8AC3E}">
        <p14:creationId xmlns:p14="http://schemas.microsoft.com/office/powerpoint/2010/main" val="3294018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1F49B54-5CFF-4C43-9AF6-178BB6634B9C}"/>
              </a:ext>
            </a:extLst>
          </p:cNvPr>
          <p:cNvSpPr>
            <a:spLocks noGrp="1"/>
          </p:cNvSpPr>
          <p:nvPr>
            <p:ph type="dt" sz="half" idx="10"/>
          </p:nvPr>
        </p:nvSpPr>
        <p:spPr/>
        <p:txBody>
          <a:bodyPr/>
          <a:lstStyle/>
          <a:p>
            <a:fld id="{C8E62A4B-3AFF-4B74-A81B-7D44E1DE23C6}" type="datetimeFigureOut">
              <a:rPr lang="en-GB" smtClean="0"/>
              <a:t>04/12/2019</a:t>
            </a:fld>
            <a:endParaRPr lang="en-GB"/>
          </a:p>
        </p:txBody>
      </p:sp>
      <p:sp>
        <p:nvSpPr>
          <p:cNvPr id="3" name="Footer Placeholder 2">
            <a:extLst>
              <a:ext uri="{FF2B5EF4-FFF2-40B4-BE49-F238E27FC236}">
                <a16:creationId xmlns:a16="http://schemas.microsoft.com/office/drawing/2014/main" id="{4CF916C1-4581-4325-AA5A-E04FD071501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60AD241-F637-4641-8831-A078D2D11312}"/>
              </a:ext>
            </a:extLst>
          </p:cNvPr>
          <p:cNvSpPr>
            <a:spLocks noGrp="1"/>
          </p:cNvSpPr>
          <p:nvPr>
            <p:ph type="sldNum" sz="quarter" idx="12"/>
          </p:nvPr>
        </p:nvSpPr>
        <p:spPr/>
        <p:txBody>
          <a:bodyPr/>
          <a:lstStyle/>
          <a:p>
            <a:fld id="{26570FE4-5F0F-4EC5-89FD-327D7E102760}" type="slidenum">
              <a:rPr lang="en-GB" smtClean="0"/>
              <a:t>‹#›</a:t>
            </a:fld>
            <a:endParaRPr lang="en-GB"/>
          </a:p>
        </p:txBody>
      </p:sp>
    </p:spTree>
    <p:extLst>
      <p:ext uri="{BB962C8B-B14F-4D97-AF65-F5344CB8AC3E}">
        <p14:creationId xmlns:p14="http://schemas.microsoft.com/office/powerpoint/2010/main" val="792725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E3C10-6B2B-4A6C-8065-3BFFB81F8E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9F4FD07-FDAA-4E75-B6C2-A2C004B5F1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F27E2BF-271E-469A-A355-A2EDBB1A5E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86B441-0ADA-461A-9687-31E856948BE2}"/>
              </a:ext>
            </a:extLst>
          </p:cNvPr>
          <p:cNvSpPr>
            <a:spLocks noGrp="1"/>
          </p:cNvSpPr>
          <p:nvPr>
            <p:ph type="dt" sz="half" idx="10"/>
          </p:nvPr>
        </p:nvSpPr>
        <p:spPr/>
        <p:txBody>
          <a:bodyPr/>
          <a:lstStyle/>
          <a:p>
            <a:fld id="{C8E62A4B-3AFF-4B74-A81B-7D44E1DE23C6}" type="datetimeFigureOut">
              <a:rPr lang="en-GB" smtClean="0"/>
              <a:t>04/12/2019</a:t>
            </a:fld>
            <a:endParaRPr lang="en-GB"/>
          </a:p>
        </p:txBody>
      </p:sp>
      <p:sp>
        <p:nvSpPr>
          <p:cNvPr id="6" name="Footer Placeholder 5">
            <a:extLst>
              <a:ext uri="{FF2B5EF4-FFF2-40B4-BE49-F238E27FC236}">
                <a16:creationId xmlns:a16="http://schemas.microsoft.com/office/drawing/2014/main" id="{2CB35AEF-6E64-42BA-BF41-4FEEE6A9FA3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224A2AB-95CD-4ABB-8E21-14BFBB61C842}"/>
              </a:ext>
            </a:extLst>
          </p:cNvPr>
          <p:cNvSpPr>
            <a:spLocks noGrp="1"/>
          </p:cNvSpPr>
          <p:nvPr>
            <p:ph type="sldNum" sz="quarter" idx="12"/>
          </p:nvPr>
        </p:nvSpPr>
        <p:spPr/>
        <p:txBody>
          <a:bodyPr/>
          <a:lstStyle/>
          <a:p>
            <a:fld id="{26570FE4-5F0F-4EC5-89FD-327D7E102760}" type="slidenum">
              <a:rPr lang="en-GB" smtClean="0"/>
              <a:t>‹#›</a:t>
            </a:fld>
            <a:endParaRPr lang="en-GB"/>
          </a:p>
        </p:txBody>
      </p:sp>
    </p:spTree>
    <p:extLst>
      <p:ext uri="{BB962C8B-B14F-4D97-AF65-F5344CB8AC3E}">
        <p14:creationId xmlns:p14="http://schemas.microsoft.com/office/powerpoint/2010/main" val="2382494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DF1AE-29A4-41ED-8511-3BA6ED3B0BF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3A8F04C-D663-40FA-A998-F7454CE1A8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931D060-6C24-47D4-9A3E-F35C4CE466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B02A9F-21BC-4943-928A-30A2AADAF8F2}"/>
              </a:ext>
            </a:extLst>
          </p:cNvPr>
          <p:cNvSpPr>
            <a:spLocks noGrp="1"/>
          </p:cNvSpPr>
          <p:nvPr>
            <p:ph type="dt" sz="half" idx="10"/>
          </p:nvPr>
        </p:nvSpPr>
        <p:spPr/>
        <p:txBody>
          <a:bodyPr/>
          <a:lstStyle/>
          <a:p>
            <a:fld id="{C8E62A4B-3AFF-4B74-A81B-7D44E1DE23C6}" type="datetimeFigureOut">
              <a:rPr lang="en-GB" smtClean="0"/>
              <a:t>04/12/2019</a:t>
            </a:fld>
            <a:endParaRPr lang="en-GB"/>
          </a:p>
        </p:txBody>
      </p:sp>
      <p:sp>
        <p:nvSpPr>
          <p:cNvPr id="6" name="Footer Placeholder 5">
            <a:extLst>
              <a:ext uri="{FF2B5EF4-FFF2-40B4-BE49-F238E27FC236}">
                <a16:creationId xmlns:a16="http://schemas.microsoft.com/office/drawing/2014/main" id="{107E6126-1D16-48D3-9D94-ACD8790CFD7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FC549ED-02EB-45D8-8489-94AEC8E7ACB0}"/>
              </a:ext>
            </a:extLst>
          </p:cNvPr>
          <p:cNvSpPr>
            <a:spLocks noGrp="1"/>
          </p:cNvSpPr>
          <p:nvPr>
            <p:ph type="sldNum" sz="quarter" idx="12"/>
          </p:nvPr>
        </p:nvSpPr>
        <p:spPr/>
        <p:txBody>
          <a:bodyPr/>
          <a:lstStyle/>
          <a:p>
            <a:fld id="{26570FE4-5F0F-4EC5-89FD-327D7E102760}" type="slidenum">
              <a:rPr lang="en-GB" smtClean="0"/>
              <a:t>‹#›</a:t>
            </a:fld>
            <a:endParaRPr lang="en-GB"/>
          </a:p>
        </p:txBody>
      </p:sp>
    </p:spTree>
    <p:extLst>
      <p:ext uri="{BB962C8B-B14F-4D97-AF65-F5344CB8AC3E}">
        <p14:creationId xmlns:p14="http://schemas.microsoft.com/office/powerpoint/2010/main" val="2270716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1FEFCB-3CE0-4676-9817-0EB3FF0871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C9FC3BB-F6C2-40D3-A2A4-301DDB32C30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D617705-A655-469D-9866-71E71A16A28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E62A4B-3AFF-4B74-A81B-7D44E1DE23C6}" type="datetimeFigureOut">
              <a:rPr lang="en-GB" smtClean="0"/>
              <a:t>04/12/2019</a:t>
            </a:fld>
            <a:endParaRPr lang="en-GB"/>
          </a:p>
        </p:txBody>
      </p:sp>
      <p:sp>
        <p:nvSpPr>
          <p:cNvPr id="5" name="Footer Placeholder 4">
            <a:extLst>
              <a:ext uri="{FF2B5EF4-FFF2-40B4-BE49-F238E27FC236}">
                <a16:creationId xmlns:a16="http://schemas.microsoft.com/office/drawing/2014/main" id="{F2155F6B-4924-47B6-92E2-AEA6F5FD25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412FAD4-20CE-4F64-BECD-C272F8492D1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570FE4-5F0F-4EC5-89FD-327D7E102760}" type="slidenum">
              <a:rPr lang="en-GB" smtClean="0"/>
              <a:t>‹#›</a:t>
            </a:fld>
            <a:endParaRPr lang="en-GB"/>
          </a:p>
        </p:txBody>
      </p:sp>
    </p:spTree>
    <p:extLst>
      <p:ext uri="{BB962C8B-B14F-4D97-AF65-F5344CB8AC3E}">
        <p14:creationId xmlns:p14="http://schemas.microsoft.com/office/powerpoint/2010/main" val="13231242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7.xml"/><Relationship Id="rId1" Type="http://schemas.openxmlformats.org/officeDocument/2006/relationships/video" Target="https://www.youtube.com/embed/J1fUSqH5op8?feature=oembed"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video" Target="https://www.youtube.com/embed/me5ke7agyOw?feature=oembed"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7.xml"/><Relationship Id="rId1" Type="http://schemas.openxmlformats.org/officeDocument/2006/relationships/video" Target="https://www.youtube.com/embed/pNyQ0nfMsxo?feature=oembed"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3502D-734C-4BC2-A038-8B9ECF92877B}"/>
              </a:ext>
            </a:extLst>
          </p:cNvPr>
          <p:cNvSpPr>
            <a:spLocks noGrp="1"/>
          </p:cNvSpPr>
          <p:nvPr>
            <p:ph type="ctrTitle"/>
          </p:nvPr>
        </p:nvSpPr>
        <p:spPr/>
        <p:txBody>
          <a:bodyPr/>
          <a:lstStyle/>
          <a:p>
            <a:r>
              <a:rPr lang="en-GB" dirty="0">
                <a:latin typeface="Garamond" panose="02020404030301010803" pitchFamily="18" charset="0"/>
              </a:rPr>
              <a:t>Photography</a:t>
            </a:r>
          </a:p>
        </p:txBody>
      </p:sp>
      <p:sp>
        <p:nvSpPr>
          <p:cNvPr id="3" name="Subtitle 2">
            <a:extLst>
              <a:ext uri="{FF2B5EF4-FFF2-40B4-BE49-F238E27FC236}">
                <a16:creationId xmlns:a16="http://schemas.microsoft.com/office/drawing/2014/main" id="{83E0EDEB-3460-438C-B89B-A25319EAAA2C}"/>
              </a:ext>
            </a:extLst>
          </p:cNvPr>
          <p:cNvSpPr>
            <a:spLocks noGrp="1"/>
          </p:cNvSpPr>
          <p:nvPr>
            <p:ph type="subTitle" idx="1"/>
          </p:nvPr>
        </p:nvSpPr>
        <p:spPr/>
        <p:txBody>
          <a:bodyPr/>
          <a:lstStyle/>
          <a:p>
            <a:r>
              <a:rPr lang="en-GB" dirty="0">
                <a:latin typeface="Garamond" panose="02020404030301010803" pitchFamily="18" charset="0"/>
              </a:rPr>
              <a:t>A window onto history? </a:t>
            </a:r>
          </a:p>
        </p:txBody>
      </p:sp>
    </p:spTree>
    <p:extLst>
      <p:ext uri="{BB962C8B-B14F-4D97-AF65-F5344CB8AC3E}">
        <p14:creationId xmlns:p14="http://schemas.microsoft.com/office/powerpoint/2010/main" val="2073259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FF93CA97-4B9A-4E0B-A25A-B1528A2343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176" y="0"/>
            <a:ext cx="895508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AE000A1-1750-4152-B1B1-75A0A4E3A736}"/>
              </a:ext>
            </a:extLst>
          </p:cNvPr>
          <p:cNvSpPr txBox="1"/>
          <p:nvPr/>
        </p:nvSpPr>
        <p:spPr>
          <a:xfrm>
            <a:off x="9179442" y="49619"/>
            <a:ext cx="2941674" cy="1477328"/>
          </a:xfrm>
          <a:prstGeom prst="rect">
            <a:avLst/>
          </a:prstGeom>
          <a:noFill/>
        </p:spPr>
        <p:txBody>
          <a:bodyPr wrap="square" rtlCol="0">
            <a:spAutoFit/>
          </a:bodyPr>
          <a:lstStyle/>
          <a:p>
            <a:r>
              <a:rPr lang="en-GB" dirty="0">
                <a:latin typeface="Garamond" panose="02020404030301010803" pitchFamily="18" charset="0"/>
              </a:rPr>
              <a:t>Original Kodak camera, 1888. Eastman Dry Plate and Film Company. 95 mm x 83 mm x 165 mm. National Museum of American History. </a:t>
            </a:r>
          </a:p>
        </p:txBody>
      </p:sp>
    </p:spTree>
    <p:extLst>
      <p:ext uri="{BB962C8B-B14F-4D97-AF65-F5344CB8AC3E}">
        <p14:creationId xmlns:p14="http://schemas.microsoft.com/office/powerpoint/2010/main" val="28542860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5EC05-EEC3-4E48-9D95-A45B71AEA849}"/>
              </a:ext>
            </a:extLst>
          </p:cNvPr>
          <p:cNvSpPr>
            <a:spLocks noGrp="1"/>
          </p:cNvSpPr>
          <p:nvPr>
            <p:ph type="title"/>
          </p:nvPr>
        </p:nvSpPr>
        <p:spPr/>
        <p:txBody>
          <a:bodyPr/>
          <a:lstStyle/>
          <a:p>
            <a:r>
              <a:rPr lang="en-GB" dirty="0">
                <a:latin typeface="Garamond" panose="02020404030301010803" pitchFamily="18" charset="0"/>
              </a:rPr>
              <a:t>History of Photography </a:t>
            </a:r>
          </a:p>
        </p:txBody>
      </p:sp>
      <p:sp>
        <p:nvSpPr>
          <p:cNvPr id="3" name="Content Placeholder 2">
            <a:extLst>
              <a:ext uri="{FF2B5EF4-FFF2-40B4-BE49-F238E27FC236}">
                <a16:creationId xmlns:a16="http://schemas.microsoft.com/office/drawing/2014/main" id="{D54C24D8-07B1-4556-9629-238FD08BFA9D}"/>
              </a:ext>
            </a:extLst>
          </p:cNvPr>
          <p:cNvSpPr>
            <a:spLocks noGrp="1"/>
          </p:cNvSpPr>
          <p:nvPr>
            <p:ph idx="1"/>
          </p:nvPr>
        </p:nvSpPr>
        <p:spPr/>
        <p:txBody>
          <a:bodyPr>
            <a:normAutofit fontScale="85000" lnSpcReduction="10000"/>
          </a:bodyPr>
          <a:lstStyle/>
          <a:p>
            <a:r>
              <a:rPr lang="en-GB" b="1" dirty="0" err="1">
                <a:latin typeface="Garamond" panose="02020404030301010803" pitchFamily="18" charset="0"/>
              </a:rPr>
              <a:t>Daguerrotype</a:t>
            </a:r>
            <a:r>
              <a:rPr lang="en-GB" b="1" dirty="0">
                <a:latin typeface="Garamond" panose="02020404030301010803" pitchFamily="18" charset="0"/>
              </a:rPr>
              <a:t> (1839)</a:t>
            </a:r>
            <a:r>
              <a:rPr lang="en-GB" dirty="0">
                <a:latin typeface="Garamond" panose="02020404030301010803" pitchFamily="18" charset="0"/>
              </a:rPr>
              <a:t> – uses a silver plate to produce more detailed images; popular until the 1850s. </a:t>
            </a:r>
          </a:p>
          <a:p>
            <a:r>
              <a:rPr lang="en-GB" b="1" dirty="0">
                <a:latin typeface="Garamond" panose="02020404030301010803" pitchFamily="18" charset="0"/>
              </a:rPr>
              <a:t>Calotype (1840) </a:t>
            </a:r>
            <a:r>
              <a:rPr lang="en-GB" dirty="0">
                <a:latin typeface="Garamond" panose="02020404030301010803" pitchFamily="18" charset="0"/>
              </a:rPr>
              <a:t>– salt prints on paper; used a negative permitting multiple positive prints to be made from the negative and development of the latent image. </a:t>
            </a:r>
          </a:p>
          <a:p>
            <a:r>
              <a:rPr lang="en-GB" b="1" dirty="0">
                <a:latin typeface="Garamond" panose="02020404030301010803" pitchFamily="18" charset="0"/>
              </a:rPr>
              <a:t>Wet collodion process (1851)</a:t>
            </a:r>
            <a:r>
              <a:rPr lang="en-GB" dirty="0">
                <a:latin typeface="Garamond" panose="02020404030301010803" pitchFamily="18" charset="0"/>
              </a:rPr>
              <a:t> – high resolution of detail. Combined with albumen printing paper, permits more detail and contrast than older salted papers. The albumen print would be the most common type of print for the next 40 years. </a:t>
            </a:r>
          </a:p>
          <a:p>
            <a:r>
              <a:rPr lang="en-GB" b="1" dirty="0" err="1">
                <a:latin typeface="Garamond" panose="02020404030301010803" pitchFamily="18" charset="0"/>
              </a:rPr>
              <a:t>Gelatin</a:t>
            </a:r>
            <a:r>
              <a:rPr lang="en-GB" b="1" dirty="0">
                <a:latin typeface="Garamond" panose="02020404030301010803" pitchFamily="18" charset="0"/>
              </a:rPr>
              <a:t> dry plate (1871) </a:t>
            </a:r>
            <a:r>
              <a:rPr lang="en-GB" dirty="0">
                <a:latin typeface="Garamond" panose="02020404030301010803" pitchFamily="18" charset="0"/>
              </a:rPr>
              <a:t>– allows plates to be prepared in advance and developed long after exposure, eliminating the need for a portable darkroom. Increased speed made a tripod unnecessary.</a:t>
            </a:r>
          </a:p>
          <a:p>
            <a:r>
              <a:rPr lang="en-GB" b="1" dirty="0">
                <a:latin typeface="Garamond" panose="02020404030301010803" pitchFamily="18" charset="0"/>
              </a:rPr>
              <a:t>Kodak camera (1888) </a:t>
            </a:r>
            <a:r>
              <a:rPr lang="en-GB" dirty="0">
                <a:latin typeface="Garamond" panose="02020404030301010803" pitchFamily="18" charset="0"/>
              </a:rPr>
              <a:t>– simple handheld camera accelerating the growth of amateur photography. Reliant on rolls of film, process originated by George Eastman in 1885. </a:t>
            </a:r>
          </a:p>
        </p:txBody>
      </p:sp>
    </p:spTree>
    <p:extLst>
      <p:ext uri="{BB962C8B-B14F-4D97-AF65-F5344CB8AC3E}">
        <p14:creationId xmlns:p14="http://schemas.microsoft.com/office/powerpoint/2010/main" val="2302796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A45BEE-F6CF-449B-BCA2-DB55B0622468}"/>
              </a:ext>
            </a:extLst>
          </p:cNvPr>
          <p:cNvSpPr>
            <a:spLocks noGrp="1"/>
          </p:cNvSpPr>
          <p:nvPr>
            <p:ph type="title"/>
          </p:nvPr>
        </p:nvSpPr>
        <p:spPr/>
        <p:txBody>
          <a:bodyPr/>
          <a:lstStyle/>
          <a:p>
            <a:r>
              <a:rPr lang="en-GB" dirty="0">
                <a:latin typeface="Garamond" panose="02020404030301010803" pitchFamily="18" charset="0"/>
              </a:rPr>
              <a:t>Genres of photography </a:t>
            </a:r>
          </a:p>
        </p:txBody>
      </p:sp>
      <p:sp>
        <p:nvSpPr>
          <p:cNvPr id="3" name="Text Placeholder 2">
            <a:extLst>
              <a:ext uri="{FF2B5EF4-FFF2-40B4-BE49-F238E27FC236}">
                <a16:creationId xmlns:a16="http://schemas.microsoft.com/office/drawing/2014/main" id="{C2403DD2-DE73-43E0-BBB4-506D789D6E3F}"/>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6015627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7F79379-A994-4151-B36B-C3F053C6A15A}"/>
              </a:ext>
            </a:extLst>
          </p:cNvPr>
          <p:cNvSpPr txBox="1"/>
          <p:nvPr/>
        </p:nvSpPr>
        <p:spPr>
          <a:xfrm>
            <a:off x="5603353" y="5237716"/>
            <a:ext cx="4400550" cy="1200329"/>
          </a:xfrm>
          <a:prstGeom prst="rect">
            <a:avLst/>
          </a:prstGeom>
          <a:noFill/>
        </p:spPr>
        <p:txBody>
          <a:bodyPr wrap="square" rtlCol="0">
            <a:spAutoFit/>
          </a:bodyPr>
          <a:lstStyle/>
          <a:p>
            <a:r>
              <a:rPr lang="en-GB" b="1" dirty="0">
                <a:latin typeface="Garamond" panose="02020404030301010803" pitchFamily="18" charset="0"/>
              </a:rPr>
              <a:t>Portraiture</a:t>
            </a:r>
          </a:p>
          <a:p>
            <a:r>
              <a:rPr lang="en-GB" dirty="0">
                <a:latin typeface="Garamond" panose="02020404030301010803" pitchFamily="18" charset="0"/>
              </a:rPr>
              <a:t>Cameron, Julia Margaret. </a:t>
            </a:r>
            <a:r>
              <a:rPr lang="en-GB" i="1" dirty="0">
                <a:latin typeface="Garamond" panose="02020404030301010803" pitchFamily="18" charset="0"/>
              </a:rPr>
              <a:t>The Mountain Nymph, Sweet Liberty. </a:t>
            </a:r>
            <a:r>
              <a:rPr lang="en-GB" dirty="0">
                <a:latin typeface="Garamond" panose="02020404030301010803" pitchFamily="18" charset="0"/>
              </a:rPr>
              <a:t>1867. George Eastman House Collection, Rochester, New York. </a:t>
            </a:r>
          </a:p>
        </p:txBody>
      </p:sp>
      <p:pic>
        <p:nvPicPr>
          <p:cNvPr id="3" name="Picture 2">
            <a:extLst>
              <a:ext uri="{FF2B5EF4-FFF2-40B4-BE49-F238E27FC236}">
                <a16:creationId xmlns:a16="http://schemas.microsoft.com/office/drawing/2014/main" id="{4CC3D98C-D770-44A9-9969-3D35F00C3CF3}"/>
              </a:ext>
            </a:extLst>
          </p:cNvPr>
          <p:cNvPicPr>
            <a:picLocks noChangeAspect="1"/>
          </p:cNvPicPr>
          <p:nvPr/>
        </p:nvPicPr>
        <p:blipFill>
          <a:blip r:embed="rId2"/>
          <a:stretch>
            <a:fillRect/>
          </a:stretch>
        </p:blipFill>
        <p:spPr>
          <a:xfrm>
            <a:off x="5670729" y="8491"/>
            <a:ext cx="4400550" cy="5229225"/>
          </a:xfrm>
          <a:prstGeom prst="rect">
            <a:avLst/>
          </a:prstGeom>
        </p:spPr>
      </p:pic>
      <p:sp>
        <p:nvSpPr>
          <p:cNvPr id="4" name="TextBox 3">
            <a:extLst>
              <a:ext uri="{FF2B5EF4-FFF2-40B4-BE49-F238E27FC236}">
                <a16:creationId xmlns:a16="http://schemas.microsoft.com/office/drawing/2014/main" id="{1C73AD79-E6C4-4BB8-BEE4-09C64570F373}"/>
              </a:ext>
            </a:extLst>
          </p:cNvPr>
          <p:cNvSpPr txBox="1"/>
          <p:nvPr/>
        </p:nvSpPr>
        <p:spPr>
          <a:xfrm>
            <a:off x="10232564" y="0"/>
            <a:ext cx="1725283" cy="2308324"/>
          </a:xfrm>
          <a:prstGeom prst="rect">
            <a:avLst/>
          </a:prstGeom>
          <a:noFill/>
        </p:spPr>
        <p:txBody>
          <a:bodyPr wrap="square" rtlCol="0">
            <a:spAutoFit/>
          </a:bodyPr>
          <a:lstStyle/>
          <a:p>
            <a:r>
              <a:rPr lang="en-GB" dirty="0">
                <a:latin typeface="Garamond" panose="02020404030301010803" pitchFamily="18" charset="0"/>
              </a:rPr>
              <a:t>Ambrotype with broken plate. Nineteenth-Century Photograph Collection, CSUN Oviatt Library. </a:t>
            </a:r>
          </a:p>
        </p:txBody>
      </p:sp>
      <p:pic>
        <p:nvPicPr>
          <p:cNvPr id="5124" name="Picture 4">
            <a:extLst>
              <a:ext uri="{FF2B5EF4-FFF2-40B4-BE49-F238E27FC236}">
                <a16:creationId xmlns:a16="http://schemas.microsoft.com/office/drawing/2014/main" id="{B2D4D54D-AA1B-4FAC-88F7-E82A11C635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905" y="0"/>
            <a:ext cx="49037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54408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F1FD69C-07E7-4C3C-B3BC-2298BB7E8ACF}"/>
              </a:ext>
            </a:extLst>
          </p:cNvPr>
          <p:cNvPicPr>
            <a:picLocks noChangeAspect="1"/>
          </p:cNvPicPr>
          <p:nvPr/>
        </p:nvPicPr>
        <p:blipFill rotWithShape="1">
          <a:blip r:embed="rId2"/>
          <a:srcRect l="776" t="995" r="988" b="1791"/>
          <a:stretch/>
        </p:blipFill>
        <p:spPr>
          <a:xfrm>
            <a:off x="75062" y="95534"/>
            <a:ext cx="8447965" cy="6666932"/>
          </a:xfrm>
          <a:prstGeom prst="rect">
            <a:avLst/>
          </a:prstGeom>
        </p:spPr>
      </p:pic>
      <p:sp>
        <p:nvSpPr>
          <p:cNvPr id="3" name="TextBox 2">
            <a:extLst>
              <a:ext uri="{FF2B5EF4-FFF2-40B4-BE49-F238E27FC236}">
                <a16:creationId xmlns:a16="http://schemas.microsoft.com/office/drawing/2014/main" id="{FD5ACEB6-AF30-480B-8659-B5E5C5744E38}"/>
              </a:ext>
            </a:extLst>
          </p:cNvPr>
          <p:cNvSpPr txBox="1"/>
          <p:nvPr/>
        </p:nvSpPr>
        <p:spPr>
          <a:xfrm>
            <a:off x="8748215" y="136478"/>
            <a:ext cx="2900149" cy="1477328"/>
          </a:xfrm>
          <a:prstGeom prst="rect">
            <a:avLst/>
          </a:prstGeom>
          <a:noFill/>
        </p:spPr>
        <p:txBody>
          <a:bodyPr wrap="square" rtlCol="0">
            <a:spAutoFit/>
          </a:bodyPr>
          <a:lstStyle/>
          <a:p>
            <a:r>
              <a:rPr lang="en-GB" b="1" dirty="0">
                <a:latin typeface="Garamond" panose="02020404030301010803" pitchFamily="18" charset="0"/>
              </a:rPr>
              <a:t>Photojournalism and combat photography</a:t>
            </a:r>
          </a:p>
          <a:p>
            <a:r>
              <a:rPr lang="en-GB" dirty="0">
                <a:latin typeface="Garamond" panose="02020404030301010803" pitchFamily="18" charset="0"/>
              </a:rPr>
              <a:t>Fenton, Roger. </a:t>
            </a:r>
            <a:r>
              <a:rPr lang="en-GB" i="1" dirty="0">
                <a:latin typeface="Garamond" panose="02020404030301010803" pitchFamily="18" charset="0"/>
              </a:rPr>
              <a:t>The Valley of the Shadow of Death. </a:t>
            </a:r>
            <a:r>
              <a:rPr lang="en-GB" dirty="0">
                <a:latin typeface="Garamond" panose="02020404030301010803" pitchFamily="18" charset="0"/>
              </a:rPr>
              <a:t>1855. TIME Magazine. </a:t>
            </a:r>
          </a:p>
        </p:txBody>
      </p:sp>
    </p:spTree>
    <p:extLst>
      <p:ext uri="{BB962C8B-B14F-4D97-AF65-F5344CB8AC3E}">
        <p14:creationId xmlns:p14="http://schemas.microsoft.com/office/powerpoint/2010/main" val="11600466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Manirung Pass">
            <a:extLst>
              <a:ext uri="{FF2B5EF4-FFF2-40B4-BE49-F238E27FC236}">
                <a16:creationId xmlns:a16="http://schemas.microsoft.com/office/drawing/2014/main" id="{4858F4FF-73BE-42B1-94A3-99B243FC10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839" y="903617"/>
            <a:ext cx="6717818" cy="403069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3EFE6ED-9A6C-4333-AB3E-7A2BB28B5055}"/>
              </a:ext>
            </a:extLst>
          </p:cNvPr>
          <p:cNvSpPr txBox="1"/>
          <p:nvPr/>
        </p:nvSpPr>
        <p:spPr>
          <a:xfrm>
            <a:off x="7625751" y="903617"/>
            <a:ext cx="3692106" cy="1477328"/>
          </a:xfrm>
          <a:prstGeom prst="rect">
            <a:avLst/>
          </a:prstGeom>
          <a:noFill/>
        </p:spPr>
        <p:txBody>
          <a:bodyPr wrap="square" rtlCol="0">
            <a:spAutoFit/>
          </a:bodyPr>
          <a:lstStyle/>
          <a:p>
            <a:r>
              <a:rPr lang="en-GB" b="1" dirty="0">
                <a:latin typeface="Garamond" panose="02020404030301010803" pitchFamily="18" charset="0"/>
              </a:rPr>
              <a:t>Travel photography</a:t>
            </a:r>
          </a:p>
          <a:p>
            <a:r>
              <a:rPr lang="en-GB" dirty="0">
                <a:latin typeface="Garamond" panose="02020404030301010803" pitchFamily="18" charset="0"/>
              </a:rPr>
              <a:t>Bourne, Samuel. View from the top of the </a:t>
            </a:r>
            <a:r>
              <a:rPr lang="en-GB" dirty="0" err="1">
                <a:latin typeface="Garamond" panose="02020404030301010803" pitchFamily="18" charset="0"/>
              </a:rPr>
              <a:t>Manirung</a:t>
            </a:r>
            <a:r>
              <a:rPr lang="en-GB" dirty="0">
                <a:latin typeface="Garamond" panose="02020404030301010803" pitchFamily="18" charset="0"/>
              </a:rPr>
              <a:t> Pass, 18,600 feet, 1866. Albumen print. British Library, London. </a:t>
            </a:r>
          </a:p>
        </p:txBody>
      </p:sp>
    </p:spTree>
    <p:extLst>
      <p:ext uri="{BB962C8B-B14F-4D97-AF65-F5344CB8AC3E}">
        <p14:creationId xmlns:p14="http://schemas.microsoft.com/office/powerpoint/2010/main" val="39043628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Workers on the ‘Silent Highway’">
            <a:extLst>
              <a:ext uri="{FF2B5EF4-FFF2-40B4-BE49-F238E27FC236}">
                <a16:creationId xmlns:a16="http://schemas.microsoft.com/office/drawing/2014/main" id="{8401582E-100F-4C50-8F6A-BA3AA189D2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626" y="0"/>
            <a:ext cx="535146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6A49DD8-6E9E-42D1-9E5A-C568A9A0FEFE}"/>
              </a:ext>
            </a:extLst>
          </p:cNvPr>
          <p:cNvSpPr txBox="1"/>
          <p:nvPr/>
        </p:nvSpPr>
        <p:spPr>
          <a:xfrm>
            <a:off x="6096000" y="0"/>
            <a:ext cx="3384430" cy="1200329"/>
          </a:xfrm>
          <a:prstGeom prst="rect">
            <a:avLst/>
          </a:prstGeom>
          <a:noFill/>
        </p:spPr>
        <p:txBody>
          <a:bodyPr wrap="square" rtlCol="0">
            <a:spAutoFit/>
          </a:bodyPr>
          <a:lstStyle/>
          <a:p>
            <a:r>
              <a:rPr lang="en-GB" dirty="0">
                <a:latin typeface="Garamond" panose="02020404030301010803" pitchFamily="18" charset="0"/>
              </a:rPr>
              <a:t>Thomson, John. Workers on the Silent Highway, 1876-77. From John Thomson, </a:t>
            </a:r>
            <a:r>
              <a:rPr lang="en-GB" i="1" dirty="0">
                <a:latin typeface="Garamond" panose="02020404030301010803" pitchFamily="18" charset="0"/>
              </a:rPr>
              <a:t>Street Incidents </a:t>
            </a:r>
            <a:r>
              <a:rPr lang="en-GB" dirty="0">
                <a:latin typeface="Garamond" panose="02020404030301010803" pitchFamily="18" charset="0"/>
              </a:rPr>
              <a:t>(London, 1881). </a:t>
            </a:r>
          </a:p>
        </p:txBody>
      </p:sp>
      <p:pic>
        <p:nvPicPr>
          <p:cNvPr id="4100" name="Picture 4" descr="Norfolk Broads">
            <a:extLst>
              <a:ext uri="{FF2B5EF4-FFF2-40B4-BE49-F238E27FC236}">
                <a16:creationId xmlns:a16="http://schemas.microsoft.com/office/drawing/2014/main" id="{045B6B9A-906B-409F-AE12-18FE66DF0F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342216"/>
            <a:ext cx="5715000" cy="391477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F5B8858-8CD5-40A1-AE69-5D7A4B2E415F}"/>
              </a:ext>
            </a:extLst>
          </p:cNvPr>
          <p:cNvSpPr txBox="1"/>
          <p:nvPr/>
        </p:nvSpPr>
        <p:spPr>
          <a:xfrm>
            <a:off x="6096000" y="5374257"/>
            <a:ext cx="5715000" cy="923330"/>
          </a:xfrm>
          <a:prstGeom prst="rect">
            <a:avLst/>
          </a:prstGeom>
          <a:noFill/>
        </p:spPr>
        <p:txBody>
          <a:bodyPr wrap="square" rtlCol="0">
            <a:spAutoFit/>
          </a:bodyPr>
          <a:lstStyle/>
          <a:p>
            <a:r>
              <a:rPr lang="en-GB" dirty="0">
                <a:latin typeface="Garamond" panose="02020404030301010803" pitchFamily="18" charset="0"/>
              </a:rPr>
              <a:t>Emerson, Peter Henry. ‘Coming home from the marshes, 1886’. From Peter Henry Emerson, </a:t>
            </a:r>
            <a:r>
              <a:rPr lang="en-GB" i="1" dirty="0">
                <a:latin typeface="Garamond" panose="02020404030301010803" pitchFamily="18" charset="0"/>
              </a:rPr>
              <a:t>Life and Landscape on the Norfolk Broads </a:t>
            </a:r>
            <a:r>
              <a:rPr lang="en-GB" dirty="0">
                <a:latin typeface="Garamond" panose="02020404030301010803" pitchFamily="18" charset="0"/>
              </a:rPr>
              <a:t>(London, 1886). </a:t>
            </a:r>
          </a:p>
        </p:txBody>
      </p:sp>
      <p:sp>
        <p:nvSpPr>
          <p:cNvPr id="4" name="TextBox 3">
            <a:extLst>
              <a:ext uri="{FF2B5EF4-FFF2-40B4-BE49-F238E27FC236}">
                <a16:creationId xmlns:a16="http://schemas.microsoft.com/office/drawing/2014/main" id="{883D41A0-17EE-444C-A25B-065E3C0F7C37}"/>
              </a:ext>
            </a:extLst>
          </p:cNvPr>
          <p:cNvSpPr txBox="1"/>
          <p:nvPr/>
        </p:nvSpPr>
        <p:spPr>
          <a:xfrm>
            <a:off x="9480430" y="600164"/>
            <a:ext cx="2628499" cy="369332"/>
          </a:xfrm>
          <a:prstGeom prst="rect">
            <a:avLst/>
          </a:prstGeom>
          <a:noFill/>
        </p:spPr>
        <p:txBody>
          <a:bodyPr wrap="square" rtlCol="0">
            <a:spAutoFit/>
          </a:bodyPr>
          <a:lstStyle/>
          <a:p>
            <a:r>
              <a:rPr lang="en-GB" b="1" dirty="0">
                <a:latin typeface="Garamond" panose="02020404030301010803" pitchFamily="18" charset="0"/>
              </a:rPr>
              <a:t>Social documentation</a:t>
            </a:r>
          </a:p>
        </p:txBody>
      </p:sp>
    </p:spTree>
    <p:extLst>
      <p:ext uri="{BB962C8B-B14F-4D97-AF65-F5344CB8AC3E}">
        <p14:creationId xmlns:p14="http://schemas.microsoft.com/office/powerpoint/2010/main" val="22792033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C68D69D-6610-4EC7-B03D-D2004A17B5A9}"/>
              </a:ext>
            </a:extLst>
          </p:cNvPr>
          <p:cNvPicPr>
            <a:picLocks noChangeAspect="1"/>
          </p:cNvPicPr>
          <p:nvPr/>
        </p:nvPicPr>
        <p:blipFill>
          <a:blip r:embed="rId2"/>
          <a:stretch>
            <a:fillRect/>
          </a:stretch>
        </p:blipFill>
        <p:spPr>
          <a:xfrm>
            <a:off x="106477" y="0"/>
            <a:ext cx="5582523" cy="6858000"/>
          </a:xfrm>
          <a:prstGeom prst="rect">
            <a:avLst/>
          </a:prstGeom>
        </p:spPr>
      </p:pic>
      <p:sp>
        <p:nvSpPr>
          <p:cNvPr id="3" name="TextBox 2">
            <a:extLst>
              <a:ext uri="{FF2B5EF4-FFF2-40B4-BE49-F238E27FC236}">
                <a16:creationId xmlns:a16="http://schemas.microsoft.com/office/drawing/2014/main" id="{BDE4FCBC-C0DA-4F15-AF3A-CAF35093A249}"/>
              </a:ext>
            </a:extLst>
          </p:cNvPr>
          <p:cNvSpPr txBox="1"/>
          <p:nvPr/>
        </p:nvSpPr>
        <p:spPr>
          <a:xfrm>
            <a:off x="5689000" y="163902"/>
            <a:ext cx="2825272" cy="1754326"/>
          </a:xfrm>
          <a:prstGeom prst="rect">
            <a:avLst/>
          </a:prstGeom>
          <a:noFill/>
        </p:spPr>
        <p:txBody>
          <a:bodyPr wrap="square" rtlCol="0">
            <a:spAutoFit/>
          </a:bodyPr>
          <a:lstStyle/>
          <a:p>
            <a:r>
              <a:rPr lang="en-GB" b="1" dirty="0">
                <a:latin typeface="Garamond" panose="02020404030301010803" pitchFamily="18" charset="0"/>
              </a:rPr>
              <a:t>Anthropology and anthropometry</a:t>
            </a:r>
          </a:p>
          <a:p>
            <a:r>
              <a:rPr lang="en-GB" dirty="0">
                <a:latin typeface="Garamond" panose="02020404030301010803" pitchFamily="18" charset="0"/>
              </a:rPr>
              <a:t>Woolley, Charles Alfred. </a:t>
            </a:r>
            <a:r>
              <a:rPr lang="en-GB" i="1" dirty="0" err="1">
                <a:latin typeface="Garamond" panose="02020404030301010803" pitchFamily="18" charset="0"/>
              </a:rPr>
              <a:t>Truganini</a:t>
            </a:r>
            <a:r>
              <a:rPr lang="en-GB" i="1" dirty="0">
                <a:latin typeface="Garamond" panose="02020404030301010803" pitchFamily="18" charset="0"/>
              </a:rPr>
              <a:t>. </a:t>
            </a:r>
            <a:r>
              <a:rPr lang="en-GB" dirty="0">
                <a:latin typeface="Garamond" panose="02020404030301010803" pitchFamily="18" charset="0"/>
              </a:rPr>
              <a:t>1866. Pitt Rivers Museum, University of Oxford. </a:t>
            </a:r>
          </a:p>
        </p:txBody>
      </p:sp>
    </p:spTree>
    <p:extLst>
      <p:ext uri="{BB962C8B-B14F-4D97-AF65-F5344CB8AC3E}">
        <p14:creationId xmlns:p14="http://schemas.microsoft.com/office/powerpoint/2010/main" val="11199982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12CB8-BE85-40AD-A7C7-440E5693710F}"/>
              </a:ext>
            </a:extLst>
          </p:cNvPr>
          <p:cNvSpPr>
            <a:spLocks noGrp="1"/>
          </p:cNvSpPr>
          <p:nvPr>
            <p:ph type="title"/>
          </p:nvPr>
        </p:nvSpPr>
        <p:spPr/>
        <p:txBody>
          <a:bodyPr/>
          <a:lstStyle/>
          <a:p>
            <a:r>
              <a:rPr lang="en-GB" dirty="0">
                <a:latin typeface="Garamond" panose="02020404030301010803" pitchFamily="18" charset="0"/>
              </a:rPr>
              <a:t>Photograph consumption </a:t>
            </a:r>
          </a:p>
        </p:txBody>
      </p:sp>
      <p:sp>
        <p:nvSpPr>
          <p:cNvPr id="3" name="Text Placeholder 2">
            <a:extLst>
              <a:ext uri="{FF2B5EF4-FFF2-40B4-BE49-F238E27FC236}">
                <a16:creationId xmlns:a16="http://schemas.microsoft.com/office/drawing/2014/main" id="{D1307197-FDAB-4731-8E73-8C41ABF1B930}"/>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4028899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indoor, sitting, luggage, room&#10;&#10;Description automatically generated">
            <a:extLst>
              <a:ext uri="{FF2B5EF4-FFF2-40B4-BE49-F238E27FC236}">
                <a16:creationId xmlns:a16="http://schemas.microsoft.com/office/drawing/2014/main" id="{A3312FDB-8833-4328-9E08-938D5A7FEE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7409" y="1178757"/>
            <a:ext cx="6057182" cy="4500486"/>
          </a:xfrm>
          <a:prstGeom prst="rect">
            <a:avLst/>
          </a:prstGeom>
        </p:spPr>
      </p:pic>
      <p:sp>
        <p:nvSpPr>
          <p:cNvPr id="4" name="TextBox 3">
            <a:extLst>
              <a:ext uri="{FF2B5EF4-FFF2-40B4-BE49-F238E27FC236}">
                <a16:creationId xmlns:a16="http://schemas.microsoft.com/office/drawing/2014/main" id="{E32C82FC-EC1D-495E-9A4E-EEA3221A6D28}"/>
              </a:ext>
            </a:extLst>
          </p:cNvPr>
          <p:cNvSpPr txBox="1"/>
          <p:nvPr/>
        </p:nvSpPr>
        <p:spPr>
          <a:xfrm>
            <a:off x="3067409" y="5812465"/>
            <a:ext cx="6057182" cy="646331"/>
          </a:xfrm>
          <a:prstGeom prst="rect">
            <a:avLst/>
          </a:prstGeom>
          <a:noFill/>
        </p:spPr>
        <p:txBody>
          <a:bodyPr wrap="square" rtlCol="0">
            <a:spAutoFit/>
          </a:bodyPr>
          <a:lstStyle/>
          <a:p>
            <a:r>
              <a:rPr lang="en-GB" dirty="0">
                <a:latin typeface="Garamond" panose="02020404030301010803" pitchFamily="18" charset="0"/>
              </a:rPr>
              <a:t>Lantern slide projector. 1879-1926. State Library of South Australia Digital Collections. </a:t>
            </a:r>
          </a:p>
        </p:txBody>
      </p:sp>
    </p:spTree>
    <p:extLst>
      <p:ext uri="{BB962C8B-B14F-4D97-AF65-F5344CB8AC3E}">
        <p14:creationId xmlns:p14="http://schemas.microsoft.com/office/powerpoint/2010/main" val="3970414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C704F-5875-4FFA-ABC4-A0C31D572AC9}"/>
              </a:ext>
            </a:extLst>
          </p:cNvPr>
          <p:cNvSpPr>
            <a:spLocks noGrp="1"/>
          </p:cNvSpPr>
          <p:nvPr>
            <p:ph type="title"/>
          </p:nvPr>
        </p:nvSpPr>
        <p:spPr/>
        <p:txBody>
          <a:bodyPr/>
          <a:lstStyle/>
          <a:p>
            <a:r>
              <a:rPr lang="en-GB" dirty="0">
                <a:latin typeface="Garamond" panose="02020404030301010803" pitchFamily="18" charset="0"/>
              </a:rPr>
              <a:t>Technological developments </a:t>
            </a:r>
          </a:p>
        </p:txBody>
      </p:sp>
      <p:sp>
        <p:nvSpPr>
          <p:cNvPr id="3" name="Text Placeholder 2">
            <a:extLst>
              <a:ext uri="{FF2B5EF4-FFF2-40B4-BE49-F238E27FC236}">
                <a16:creationId xmlns:a16="http://schemas.microsoft.com/office/drawing/2014/main" id="{8E75079A-2BA3-469A-B866-34D8410D2BD1}"/>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0217335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75993B2-77C4-4CE8-8619-4D192A753766}"/>
              </a:ext>
            </a:extLst>
          </p:cNvPr>
          <p:cNvSpPr txBox="1"/>
          <p:nvPr/>
        </p:nvSpPr>
        <p:spPr>
          <a:xfrm>
            <a:off x="86264" y="112143"/>
            <a:ext cx="3329796" cy="369332"/>
          </a:xfrm>
          <a:prstGeom prst="rect">
            <a:avLst/>
          </a:prstGeom>
          <a:noFill/>
        </p:spPr>
        <p:txBody>
          <a:bodyPr wrap="square" rtlCol="0">
            <a:spAutoFit/>
          </a:bodyPr>
          <a:lstStyle/>
          <a:p>
            <a:r>
              <a:rPr lang="en-GB" dirty="0"/>
              <a:t>https://youtu.be/J1fUSqH5op8</a:t>
            </a:r>
          </a:p>
        </p:txBody>
      </p:sp>
      <p:pic>
        <p:nvPicPr>
          <p:cNvPr id="3" name="Online Media 2" title="Magic Lantern Slides">
            <a:hlinkClick r:id="" action="ppaction://media"/>
            <a:extLst>
              <a:ext uri="{FF2B5EF4-FFF2-40B4-BE49-F238E27FC236}">
                <a16:creationId xmlns:a16="http://schemas.microsoft.com/office/drawing/2014/main" id="{1217D671-1C14-4C61-AD43-E22C91424B83}"/>
              </a:ext>
            </a:extLst>
          </p:cNvPr>
          <p:cNvPicPr>
            <a:picLocks noRot="1" noChangeAspect="1"/>
          </p:cNvPicPr>
          <p:nvPr>
            <a:videoFile r:link="rId1"/>
          </p:nvPr>
        </p:nvPicPr>
        <p:blipFill>
          <a:blip r:embed="rId3"/>
          <a:stretch>
            <a:fillRect/>
          </a:stretch>
        </p:blipFill>
        <p:spPr>
          <a:xfrm>
            <a:off x="3048000" y="1714500"/>
            <a:ext cx="6096000" cy="3429000"/>
          </a:xfrm>
          <a:prstGeom prst="rect">
            <a:avLst/>
          </a:prstGeom>
        </p:spPr>
      </p:pic>
    </p:spTree>
    <p:extLst>
      <p:ext uri="{BB962C8B-B14F-4D97-AF65-F5344CB8AC3E}">
        <p14:creationId xmlns:p14="http://schemas.microsoft.com/office/powerpoint/2010/main" val="3461849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Stereoscope">
            <a:extLst>
              <a:ext uri="{FF2B5EF4-FFF2-40B4-BE49-F238E27FC236}">
                <a16:creationId xmlns:a16="http://schemas.microsoft.com/office/drawing/2014/main" id="{B2C27525-D19B-4FF3-AA4D-C56936D63C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412321" cy="441232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85E32EF-50AB-4A95-8C5F-9D49A208BF3D}"/>
              </a:ext>
            </a:extLst>
          </p:cNvPr>
          <p:cNvSpPr txBox="1"/>
          <p:nvPr/>
        </p:nvSpPr>
        <p:spPr>
          <a:xfrm>
            <a:off x="36034" y="3942272"/>
            <a:ext cx="4412321" cy="369332"/>
          </a:xfrm>
          <a:prstGeom prst="rect">
            <a:avLst/>
          </a:prstGeom>
          <a:noFill/>
        </p:spPr>
        <p:txBody>
          <a:bodyPr wrap="square" rtlCol="0">
            <a:spAutoFit/>
          </a:bodyPr>
          <a:lstStyle/>
          <a:p>
            <a:r>
              <a:rPr lang="en-GB" dirty="0">
                <a:latin typeface="Garamond" panose="02020404030301010803" pitchFamily="18" charset="0"/>
              </a:rPr>
              <a:t>Stereoscope, 1901. Victoria &amp; Albert Museums. </a:t>
            </a:r>
          </a:p>
        </p:txBody>
      </p:sp>
      <p:pic>
        <p:nvPicPr>
          <p:cNvPr id="8196" name="Picture 4">
            <a:extLst>
              <a:ext uri="{FF2B5EF4-FFF2-40B4-BE49-F238E27FC236}">
                <a16:creationId xmlns:a16="http://schemas.microsoft.com/office/drawing/2014/main" id="{EC23E155-23E4-4EEF-9F79-03D4EDE5FA1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904" b="28384"/>
          <a:stretch/>
        </p:blipFill>
        <p:spPr bwMode="auto">
          <a:xfrm>
            <a:off x="4827917" y="3126087"/>
            <a:ext cx="7249064" cy="361536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A23D329-97E9-405F-B2BE-6B2FC4BD504A}"/>
              </a:ext>
            </a:extLst>
          </p:cNvPr>
          <p:cNvSpPr txBox="1"/>
          <p:nvPr/>
        </p:nvSpPr>
        <p:spPr>
          <a:xfrm>
            <a:off x="4827917" y="2296614"/>
            <a:ext cx="7315200" cy="646331"/>
          </a:xfrm>
          <a:prstGeom prst="rect">
            <a:avLst/>
          </a:prstGeom>
          <a:noFill/>
        </p:spPr>
        <p:txBody>
          <a:bodyPr wrap="square" rtlCol="0">
            <a:spAutoFit/>
          </a:bodyPr>
          <a:lstStyle/>
          <a:p>
            <a:r>
              <a:rPr lang="en-GB" dirty="0">
                <a:latin typeface="Garamond" panose="02020404030301010803" pitchFamily="18" charset="0"/>
              </a:rPr>
              <a:t>The Queen’s entrance to Windsor Castle, albumen print mounted on glass, stereograph, 1860-70, Victoria &amp; Albert Museum. </a:t>
            </a:r>
          </a:p>
        </p:txBody>
      </p:sp>
    </p:spTree>
    <p:extLst>
      <p:ext uri="{BB962C8B-B14F-4D97-AF65-F5344CB8AC3E}">
        <p14:creationId xmlns:p14="http://schemas.microsoft.com/office/powerpoint/2010/main" val="1175409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Queen Victoria, c.1887, John C. Murdoch, National Media Museum Collection">
            <a:extLst>
              <a:ext uri="{FF2B5EF4-FFF2-40B4-BE49-F238E27FC236}">
                <a16:creationId xmlns:a16="http://schemas.microsoft.com/office/drawing/2014/main" id="{FD51AA04-72B1-4C48-A947-7B3FA5D9FB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4144" y="0"/>
            <a:ext cx="430371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932F418F-2899-4D3D-85AD-4277D3A289F5}"/>
              </a:ext>
            </a:extLst>
          </p:cNvPr>
          <p:cNvSpPr txBox="1"/>
          <p:nvPr/>
        </p:nvSpPr>
        <p:spPr>
          <a:xfrm>
            <a:off x="8402855" y="356135"/>
            <a:ext cx="2165684" cy="1477328"/>
          </a:xfrm>
          <a:prstGeom prst="rect">
            <a:avLst/>
          </a:prstGeom>
          <a:noFill/>
        </p:spPr>
        <p:txBody>
          <a:bodyPr wrap="square" rtlCol="0">
            <a:spAutoFit/>
          </a:bodyPr>
          <a:lstStyle/>
          <a:p>
            <a:r>
              <a:rPr lang="en-GB" dirty="0">
                <a:latin typeface="Garamond" panose="02020404030301010803" pitchFamily="18" charset="0"/>
              </a:rPr>
              <a:t>Carte-de-</a:t>
            </a:r>
            <a:r>
              <a:rPr lang="en-GB" dirty="0" err="1">
                <a:latin typeface="Garamond" panose="02020404030301010803" pitchFamily="18" charset="0"/>
              </a:rPr>
              <a:t>visite</a:t>
            </a:r>
            <a:r>
              <a:rPr lang="en-GB" dirty="0">
                <a:latin typeface="Garamond" panose="02020404030301010803" pitchFamily="18" charset="0"/>
              </a:rPr>
              <a:t> of Queen Victoria, c. 1887. Science Museum Group Collection.</a:t>
            </a:r>
          </a:p>
        </p:txBody>
      </p:sp>
    </p:spTree>
    <p:extLst>
      <p:ext uri="{BB962C8B-B14F-4D97-AF65-F5344CB8AC3E}">
        <p14:creationId xmlns:p14="http://schemas.microsoft.com/office/powerpoint/2010/main" val="1240845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Postcard (black and white); view of a hilly town with a harbour, and many western-style buildings, a road runs through the town to the harbour; Port Moresby, Papua New Guinea.  Printed">
            <a:extLst>
              <a:ext uri="{FF2B5EF4-FFF2-40B4-BE49-F238E27FC236}">
                <a16:creationId xmlns:a16="http://schemas.microsoft.com/office/drawing/2014/main" id="{EF6770EB-A4F4-4BDB-A40A-C338DB816E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763" y="65596"/>
            <a:ext cx="7143750" cy="45529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633D33C-C3B3-4377-9F58-EFD3F1A7E9FD}"/>
              </a:ext>
            </a:extLst>
          </p:cNvPr>
          <p:cNvSpPr txBox="1"/>
          <p:nvPr/>
        </p:nvSpPr>
        <p:spPr>
          <a:xfrm>
            <a:off x="396815" y="4701396"/>
            <a:ext cx="7062698" cy="646331"/>
          </a:xfrm>
          <a:prstGeom prst="rect">
            <a:avLst/>
          </a:prstGeom>
          <a:noFill/>
        </p:spPr>
        <p:txBody>
          <a:bodyPr wrap="square" rtlCol="0">
            <a:spAutoFit/>
          </a:bodyPr>
          <a:lstStyle/>
          <a:p>
            <a:r>
              <a:rPr lang="en-GB" dirty="0">
                <a:latin typeface="Garamond" panose="02020404030301010803" pitchFamily="18" charset="0"/>
              </a:rPr>
              <a:t>Port Moresby, Papa New Guinea. Printed paper postcard. British Museum Collections. </a:t>
            </a:r>
          </a:p>
        </p:txBody>
      </p:sp>
      <p:pic>
        <p:nvPicPr>
          <p:cNvPr id="13316" name="Picture 4" descr="Postcard; printed; monochrome real photograph  showing an ancient Roman triumphal gate, Damascus, Syria.">
            <a:extLst>
              <a:ext uri="{FF2B5EF4-FFF2-40B4-BE49-F238E27FC236}">
                <a16:creationId xmlns:a16="http://schemas.microsoft.com/office/drawing/2014/main" id="{9AB47404-A25D-4298-BC26-64963FC90C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4479" y="160846"/>
            <a:ext cx="3896406" cy="599841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9883042-668E-4121-BF6F-DDAFA4111806}"/>
              </a:ext>
            </a:extLst>
          </p:cNvPr>
          <p:cNvSpPr txBox="1"/>
          <p:nvPr/>
        </p:nvSpPr>
        <p:spPr>
          <a:xfrm>
            <a:off x="7874479" y="6219645"/>
            <a:ext cx="3896406" cy="646331"/>
          </a:xfrm>
          <a:prstGeom prst="rect">
            <a:avLst/>
          </a:prstGeom>
          <a:noFill/>
        </p:spPr>
        <p:txBody>
          <a:bodyPr wrap="square" rtlCol="0">
            <a:spAutoFit/>
          </a:bodyPr>
          <a:lstStyle/>
          <a:p>
            <a:r>
              <a:rPr lang="en-GB" dirty="0">
                <a:latin typeface="Garamond" panose="02020404030301010803" pitchFamily="18" charset="0"/>
              </a:rPr>
              <a:t>Roman triumphal gate, Damascus, Syria. British Museum Collections. </a:t>
            </a:r>
          </a:p>
        </p:txBody>
      </p:sp>
    </p:spTree>
    <p:extLst>
      <p:ext uri="{BB962C8B-B14F-4D97-AF65-F5344CB8AC3E}">
        <p14:creationId xmlns:p14="http://schemas.microsoft.com/office/powerpoint/2010/main" val="31280381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C6C67-F6D3-49D7-B96E-5960D1988542}"/>
              </a:ext>
            </a:extLst>
          </p:cNvPr>
          <p:cNvSpPr>
            <a:spLocks noGrp="1"/>
          </p:cNvSpPr>
          <p:nvPr>
            <p:ph type="title"/>
          </p:nvPr>
        </p:nvSpPr>
        <p:spPr/>
        <p:txBody>
          <a:bodyPr/>
          <a:lstStyle/>
          <a:p>
            <a:r>
              <a:rPr lang="en-GB" dirty="0">
                <a:latin typeface="Garamond" panose="02020404030301010803" pitchFamily="18" charset="0"/>
              </a:rPr>
              <a:t>Photographs as sources </a:t>
            </a:r>
          </a:p>
        </p:txBody>
      </p:sp>
      <p:sp>
        <p:nvSpPr>
          <p:cNvPr id="3" name="Text Placeholder 2">
            <a:extLst>
              <a:ext uri="{FF2B5EF4-FFF2-40B4-BE49-F238E27FC236}">
                <a16:creationId xmlns:a16="http://schemas.microsoft.com/office/drawing/2014/main" id="{F32FC4FD-1C21-49F6-BA07-C3A83899E517}"/>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3504304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6" name="Picture 10">
            <a:extLst>
              <a:ext uri="{FF2B5EF4-FFF2-40B4-BE49-F238E27FC236}">
                <a16:creationId xmlns:a16="http://schemas.microsoft.com/office/drawing/2014/main" id="{4136D199-3E0B-4E74-9A62-246A8BFA8E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935" y="0"/>
            <a:ext cx="5291137"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228" name="Picture 12">
            <a:extLst>
              <a:ext uri="{FF2B5EF4-FFF2-40B4-BE49-F238E27FC236}">
                <a16:creationId xmlns:a16="http://schemas.microsoft.com/office/drawing/2014/main" id="{B635F86D-E924-4EBC-AD26-39D8ABD9E7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0"/>
            <a:ext cx="58197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47951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F48961-D0C7-444D-AA9F-9ABF519C9C03}"/>
              </a:ext>
            </a:extLst>
          </p:cNvPr>
          <p:cNvSpPr>
            <a:spLocks noGrp="1"/>
          </p:cNvSpPr>
          <p:nvPr>
            <p:ph type="title"/>
          </p:nvPr>
        </p:nvSpPr>
        <p:spPr/>
        <p:txBody>
          <a:bodyPr/>
          <a:lstStyle/>
          <a:p>
            <a:r>
              <a:rPr lang="en-GB" dirty="0">
                <a:latin typeface="Garamond" panose="02020404030301010803" pitchFamily="18" charset="0"/>
              </a:rPr>
              <a:t>The social life of a photograph</a:t>
            </a:r>
          </a:p>
        </p:txBody>
      </p:sp>
      <p:sp>
        <p:nvSpPr>
          <p:cNvPr id="3" name="Content Placeholder 2">
            <a:extLst>
              <a:ext uri="{FF2B5EF4-FFF2-40B4-BE49-F238E27FC236}">
                <a16:creationId xmlns:a16="http://schemas.microsoft.com/office/drawing/2014/main" id="{6F4324C2-F9CD-47F5-8EED-597C5933B69C}"/>
              </a:ext>
            </a:extLst>
          </p:cNvPr>
          <p:cNvSpPr>
            <a:spLocks noGrp="1"/>
          </p:cNvSpPr>
          <p:nvPr>
            <p:ph idx="1"/>
          </p:nvPr>
        </p:nvSpPr>
        <p:spPr/>
        <p:txBody>
          <a:bodyPr/>
          <a:lstStyle/>
          <a:p>
            <a:r>
              <a:rPr lang="en-GB" dirty="0">
                <a:latin typeface="Garamond" panose="02020404030301010803" pitchFamily="18" charset="0"/>
              </a:rPr>
              <a:t>Production</a:t>
            </a:r>
          </a:p>
          <a:p>
            <a:r>
              <a:rPr lang="en-GB" dirty="0">
                <a:latin typeface="Garamond" panose="02020404030301010803" pitchFamily="18" charset="0"/>
              </a:rPr>
              <a:t>Circulation</a:t>
            </a:r>
          </a:p>
          <a:p>
            <a:r>
              <a:rPr lang="en-GB" dirty="0">
                <a:latin typeface="Garamond" panose="02020404030301010803" pitchFamily="18" charset="0"/>
              </a:rPr>
              <a:t>Reception </a:t>
            </a:r>
          </a:p>
        </p:txBody>
      </p:sp>
    </p:spTree>
    <p:extLst>
      <p:ext uri="{BB962C8B-B14F-4D97-AF65-F5344CB8AC3E}">
        <p14:creationId xmlns:p14="http://schemas.microsoft.com/office/powerpoint/2010/main" val="3237747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2472BA0-B4E4-494D-855D-8613ED671D3C}"/>
              </a:ext>
            </a:extLst>
          </p:cNvPr>
          <p:cNvSpPr txBox="1"/>
          <p:nvPr/>
        </p:nvSpPr>
        <p:spPr>
          <a:xfrm>
            <a:off x="148856" y="177209"/>
            <a:ext cx="3572539" cy="369332"/>
          </a:xfrm>
          <a:prstGeom prst="rect">
            <a:avLst/>
          </a:prstGeom>
          <a:noFill/>
        </p:spPr>
        <p:txBody>
          <a:bodyPr wrap="square" rtlCol="0">
            <a:spAutoFit/>
          </a:bodyPr>
          <a:lstStyle/>
          <a:p>
            <a:r>
              <a:rPr lang="en-GB" dirty="0"/>
              <a:t>https://youtu.be/me5ke7agyOw</a:t>
            </a:r>
          </a:p>
        </p:txBody>
      </p:sp>
      <p:pic>
        <p:nvPicPr>
          <p:cNvPr id="3" name="Online Media 2" title="Before Photography - Photographic Processes Series - Chapter 1 of 12">
            <a:hlinkClick r:id="" action="ppaction://media"/>
            <a:extLst>
              <a:ext uri="{FF2B5EF4-FFF2-40B4-BE49-F238E27FC236}">
                <a16:creationId xmlns:a16="http://schemas.microsoft.com/office/drawing/2014/main" id="{62B96426-3364-48FB-9AA4-473EAB63D1B2}"/>
              </a:ext>
            </a:extLst>
          </p:cNvPr>
          <p:cNvPicPr>
            <a:picLocks noRot="1" noChangeAspect="1"/>
          </p:cNvPicPr>
          <p:nvPr>
            <a:videoFile r:link="rId1"/>
          </p:nvPr>
        </p:nvPicPr>
        <p:blipFill>
          <a:blip r:embed="rId3"/>
          <a:stretch>
            <a:fillRect/>
          </a:stretch>
        </p:blipFill>
        <p:spPr>
          <a:xfrm>
            <a:off x="3048000" y="1714500"/>
            <a:ext cx="6096000" cy="3429000"/>
          </a:xfrm>
          <a:prstGeom prst="rect">
            <a:avLst/>
          </a:prstGeom>
        </p:spPr>
      </p:pic>
    </p:spTree>
    <p:extLst>
      <p:ext uri="{BB962C8B-B14F-4D97-AF65-F5344CB8AC3E}">
        <p14:creationId xmlns:p14="http://schemas.microsoft.com/office/powerpoint/2010/main" val="641539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114D8F1-76A8-42D3-97FF-BF95185C0E6F}"/>
              </a:ext>
            </a:extLst>
          </p:cNvPr>
          <p:cNvPicPr>
            <a:picLocks noChangeAspect="1"/>
          </p:cNvPicPr>
          <p:nvPr/>
        </p:nvPicPr>
        <p:blipFill rotWithShape="1">
          <a:blip r:embed="rId2"/>
          <a:srcRect l="2063" t="1094" r="1593" b="1194"/>
          <a:stretch/>
        </p:blipFill>
        <p:spPr>
          <a:xfrm>
            <a:off x="102357" y="78474"/>
            <a:ext cx="8850575" cy="6701051"/>
          </a:xfrm>
          <a:prstGeom prst="rect">
            <a:avLst/>
          </a:prstGeom>
        </p:spPr>
      </p:pic>
      <p:sp>
        <p:nvSpPr>
          <p:cNvPr id="3" name="TextBox 2">
            <a:extLst>
              <a:ext uri="{FF2B5EF4-FFF2-40B4-BE49-F238E27FC236}">
                <a16:creationId xmlns:a16="http://schemas.microsoft.com/office/drawing/2014/main" id="{61CC1376-B59F-4F2E-8791-315343BB20A5}"/>
              </a:ext>
            </a:extLst>
          </p:cNvPr>
          <p:cNvSpPr txBox="1"/>
          <p:nvPr/>
        </p:nvSpPr>
        <p:spPr>
          <a:xfrm>
            <a:off x="9109881" y="95534"/>
            <a:ext cx="2681785" cy="1477328"/>
          </a:xfrm>
          <a:prstGeom prst="rect">
            <a:avLst/>
          </a:prstGeom>
          <a:noFill/>
        </p:spPr>
        <p:txBody>
          <a:bodyPr wrap="square" rtlCol="0">
            <a:spAutoFit/>
          </a:bodyPr>
          <a:lstStyle/>
          <a:p>
            <a:r>
              <a:rPr lang="en-GB" b="1" dirty="0">
                <a:latin typeface="Garamond" panose="02020404030301010803" pitchFamily="18" charset="0"/>
              </a:rPr>
              <a:t>Heliography</a:t>
            </a:r>
          </a:p>
          <a:p>
            <a:r>
              <a:rPr lang="en-GB" dirty="0" err="1">
                <a:latin typeface="Garamond" panose="02020404030301010803" pitchFamily="18" charset="0"/>
              </a:rPr>
              <a:t>Niépce</a:t>
            </a:r>
            <a:r>
              <a:rPr lang="en-GB" dirty="0">
                <a:latin typeface="Garamond" panose="02020404030301010803" pitchFamily="18" charset="0"/>
              </a:rPr>
              <a:t>, Joseph </a:t>
            </a:r>
            <a:r>
              <a:rPr lang="en-GB" dirty="0" err="1">
                <a:latin typeface="Garamond" panose="02020404030301010803" pitchFamily="18" charset="0"/>
              </a:rPr>
              <a:t>Nicéphore</a:t>
            </a:r>
            <a:r>
              <a:rPr lang="en-GB" dirty="0">
                <a:latin typeface="Garamond" panose="02020404030301010803" pitchFamily="18" charset="0"/>
              </a:rPr>
              <a:t>. </a:t>
            </a:r>
            <a:r>
              <a:rPr lang="en-GB" i="1" dirty="0">
                <a:latin typeface="Garamond" panose="02020404030301010803" pitchFamily="18" charset="0"/>
              </a:rPr>
              <a:t>View from the Window at Le Gras. </a:t>
            </a:r>
            <a:r>
              <a:rPr lang="en-GB" dirty="0">
                <a:latin typeface="Garamond" panose="02020404030301010803" pitchFamily="18" charset="0"/>
              </a:rPr>
              <a:t>1826. TIME Magazine. </a:t>
            </a:r>
          </a:p>
        </p:txBody>
      </p:sp>
    </p:spTree>
    <p:extLst>
      <p:ext uri="{BB962C8B-B14F-4D97-AF65-F5344CB8AC3E}">
        <p14:creationId xmlns:p14="http://schemas.microsoft.com/office/powerpoint/2010/main" val="34238350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F0DA2B6-6B6D-434D-B1EF-02A36DD04EE4}"/>
              </a:ext>
            </a:extLst>
          </p:cNvPr>
          <p:cNvPicPr>
            <a:picLocks noChangeAspect="1"/>
          </p:cNvPicPr>
          <p:nvPr/>
        </p:nvPicPr>
        <p:blipFill rotWithShape="1">
          <a:blip r:embed="rId2"/>
          <a:srcRect l="1379" t="795" r="1115" b="1891"/>
          <a:stretch/>
        </p:blipFill>
        <p:spPr>
          <a:xfrm>
            <a:off x="129653" y="92122"/>
            <a:ext cx="8420669" cy="6673756"/>
          </a:xfrm>
          <a:prstGeom prst="rect">
            <a:avLst/>
          </a:prstGeom>
        </p:spPr>
      </p:pic>
      <p:sp>
        <p:nvSpPr>
          <p:cNvPr id="3" name="TextBox 2">
            <a:extLst>
              <a:ext uri="{FF2B5EF4-FFF2-40B4-BE49-F238E27FC236}">
                <a16:creationId xmlns:a16="http://schemas.microsoft.com/office/drawing/2014/main" id="{381742F9-A1DC-4225-AD4C-FCD4A51AAEB9}"/>
              </a:ext>
            </a:extLst>
          </p:cNvPr>
          <p:cNvSpPr txBox="1"/>
          <p:nvPr/>
        </p:nvSpPr>
        <p:spPr>
          <a:xfrm>
            <a:off x="8700448" y="122830"/>
            <a:ext cx="3377821" cy="1477328"/>
          </a:xfrm>
          <a:prstGeom prst="rect">
            <a:avLst/>
          </a:prstGeom>
          <a:noFill/>
        </p:spPr>
        <p:txBody>
          <a:bodyPr wrap="square" rtlCol="0">
            <a:spAutoFit/>
          </a:bodyPr>
          <a:lstStyle/>
          <a:p>
            <a:r>
              <a:rPr lang="en-GB" b="1" dirty="0">
                <a:latin typeface="Garamond" panose="02020404030301010803" pitchFamily="18" charset="0"/>
              </a:rPr>
              <a:t>Calotype</a:t>
            </a:r>
          </a:p>
          <a:p>
            <a:r>
              <a:rPr lang="en-GB" dirty="0">
                <a:latin typeface="Garamond" panose="02020404030301010803" pitchFamily="18" charset="0"/>
              </a:rPr>
              <a:t>Talbot, William Henry Fox. </a:t>
            </a:r>
            <a:r>
              <a:rPr lang="en-GB" i="1" dirty="0">
                <a:latin typeface="Garamond" panose="02020404030301010803" pitchFamily="18" charset="0"/>
              </a:rPr>
              <a:t>Trafalgar Square, London, during the Erection of the Nelson Column, c. 1844. </a:t>
            </a:r>
            <a:r>
              <a:rPr lang="en-GB" dirty="0">
                <a:latin typeface="Garamond" panose="02020404030301010803" pitchFamily="18" charset="0"/>
              </a:rPr>
              <a:t>MoMA. </a:t>
            </a:r>
          </a:p>
        </p:txBody>
      </p:sp>
    </p:spTree>
    <p:extLst>
      <p:ext uri="{BB962C8B-B14F-4D97-AF65-F5344CB8AC3E}">
        <p14:creationId xmlns:p14="http://schemas.microsoft.com/office/powerpoint/2010/main" val="3774678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B401EF2-F3C0-4214-A9FE-FCE3E177415D}"/>
              </a:ext>
            </a:extLst>
          </p:cNvPr>
          <p:cNvPicPr>
            <a:picLocks noChangeAspect="1"/>
          </p:cNvPicPr>
          <p:nvPr/>
        </p:nvPicPr>
        <p:blipFill rotWithShape="1">
          <a:blip r:embed="rId2"/>
          <a:srcRect l="1893" t="995" r="1584" b="1890"/>
          <a:stretch/>
        </p:blipFill>
        <p:spPr>
          <a:xfrm>
            <a:off x="150125" y="98946"/>
            <a:ext cx="9246358" cy="6660108"/>
          </a:xfrm>
          <a:prstGeom prst="rect">
            <a:avLst/>
          </a:prstGeom>
        </p:spPr>
      </p:pic>
      <p:sp>
        <p:nvSpPr>
          <p:cNvPr id="3" name="TextBox 2">
            <a:extLst>
              <a:ext uri="{FF2B5EF4-FFF2-40B4-BE49-F238E27FC236}">
                <a16:creationId xmlns:a16="http://schemas.microsoft.com/office/drawing/2014/main" id="{6BC583D4-77A2-4A2A-AC14-8715C3B34C0E}"/>
              </a:ext>
            </a:extLst>
          </p:cNvPr>
          <p:cNvSpPr txBox="1"/>
          <p:nvPr/>
        </p:nvSpPr>
        <p:spPr>
          <a:xfrm>
            <a:off x="9492018" y="102358"/>
            <a:ext cx="2593075" cy="1200329"/>
          </a:xfrm>
          <a:prstGeom prst="rect">
            <a:avLst/>
          </a:prstGeom>
          <a:noFill/>
        </p:spPr>
        <p:txBody>
          <a:bodyPr wrap="square" rtlCol="0">
            <a:spAutoFit/>
          </a:bodyPr>
          <a:lstStyle/>
          <a:p>
            <a:r>
              <a:rPr lang="en-GB" b="1" dirty="0">
                <a:latin typeface="Garamond" panose="02020404030301010803" pitchFamily="18" charset="0"/>
              </a:rPr>
              <a:t>Daguerreotype</a:t>
            </a:r>
          </a:p>
          <a:p>
            <a:r>
              <a:rPr lang="en-GB" dirty="0">
                <a:latin typeface="Garamond" panose="02020404030301010803" pitchFamily="18" charset="0"/>
              </a:rPr>
              <a:t>Daguerre, Louis. </a:t>
            </a:r>
            <a:r>
              <a:rPr lang="en-GB" i="1" dirty="0">
                <a:latin typeface="Garamond" panose="02020404030301010803" pitchFamily="18" charset="0"/>
              </a:rPr>
              <a:t>Boulevard du Temple. </a:t>
            </a:r>
            <a:r>
              <a:rPr lang="en-GB" dirty="0">
                <a:latin typeface="Garamond" panose="02020404030301010803" pitchFamily="18" charset="0"/>
              </a:rPr>
              <a:t>1839. TIME Magazine.  </a:t>
            </a:r>
          </a:p>
        </p:txBody>
      </p:sp>
    </p:spTree>
    <p:extLst>
      <p:ext uri="{BB962C8B-B14F-4D97-AF65-F5344CB8AC3E}">
        <p14:creationId xmlns:p14="http://schemas.microsoft.com/office/powerpoint/2010/main" val="2783023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rancis Frith, The Statues on the Plain Thebes 1857">
            <a:extLst>
              <a:ext uri="{FF2B5EF4-FFF2-40B4-BE49-F238E27FC236}">
                <a16:creationId xmlns:a16="http://schemas.microsoft.com/office/drawing/2014/main" id="{DA711144-840C-4999-8FEB-08A38C4E34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05" y="0"/>
            <a:ext cx="8709025"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9694BBD6-DBB2-464F-B522-76A474507290}"/>
              </a:ext>
            </a:extLst>
          </p:cNvPr>
          <p:cNvSpPr txBox="1"/>
          <p:nvPr/>
        </p:nvSpPr>
        <p:spPr>
          <a:xfrm>
            <a:off x="8973403" y="47767"/>
            <a:ext cx="3101192" cy="5056496"/>
          </a:xfrm>
          <a:prstGeom prst="rect">
            <a:avLst/>
          </a:prstGeom>
          <a:noFill/>
        </p:spPr>
        <p:txBody>
          <a:bodyPr wrap="square" rtlCol="0">
            <a:spAutoFit/>
          </a:bodyPr>
          <a:lstStyle/>
          <a:p>
            <a:endParaRPr lang="en-GB" dirty="0"/>
          </a:p>
        </p:txBody>
      </p:sp>
      <p:sp>
        <p:nvSpPr>
          <p:cNvPr id="3" name="TextBox 2">
            <a:extLst>
              <a:ext uri="{FF2B5EF4-FFF2-40B4-BE49-F238E27FC236}">
                <a16:creationId xmlns:a16="http://schemas.microsoft.com/office/drawing/2014/main" id="{7125C5FE-E3AF-4685-B1B4-294664CBCCFE}"/>
              </a:ext>
            </a:extLst>
          </p:cNvPr>
          <p:cNvSpPr txBox="1"/>
          <p:nvPr/>
        </p:nvSpPr>
        <p:spPr>
          <a:xfrm>
            <a:off x="8888819" y="47767"/>
            <a:ext cx="2480930" cy="2031325"/>
          </a:xfrm>
          <a:prstGeom prst="rect">
            <a:avLst/>
          </a:prstGeom>
          <a:noFill/>
        </p:spPr>
        <p:txBody>
          <a:bodyPr wrap="square" rtlCol="0">
            <a:spAutoFit/>
          </a:bodyPr>
          <a:lstStyle/>
          <a:p>
            <a:r>
              <a:rPr lang="en-GB" b="1" dirty="0">
                <a:latin typeface="Garamond" panose="02020404030301010803" pitchFamily="18" charset="0"/>
              </a:rPr>
              <a:t>Wet collodion process, printed on albumen paper</a:t>
            </a:r>
          </a:p>
          <a:p>
            <a:r>
              <a:rPr lang="en-GB" dirty="0">
                <a:latin typeface="Garamond" panose="02020404030301010803" pitchFamily="18" charset="0"/>
              </a:rPr>
              <a:t>Frith, Francis. </a:t>
            </a:r>
            <a:r>
              <a:rPr lang="en-GB" i="1" dirty="0">
                <a:latin typeface="Garamond" panose="02020404030301010803" pitchFamily="18" charset="0"/>
              </a:rPr>
              <a:t>The Statues on the Plain Thebes, </a:t>
            </a:r>
            <a:r>
              <a:rPr lang="en-GB" dirty="0">
                <a:latin typeface="Garamond" panose="02020404030301010803" pitchFamily="18" charset="0"/>
              </a:rPr>
              <a:t>1857. Albumen print. Tate, London. </a:t>
            </a:r>
          </a:p>
        </p:txBody>
      </p:sp>
    </p:spTree>
    <p:extLst>
      <p:ext uri="{BB962C8B-B14F-4D97-AF65-F5344CB8AC3E}">
        <p14:creationId xmlns:p14="http://schemas.microsoft.com/office/powerpoint/2010/main" val="3906815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AE1B96F-24F1-431F-AC04-6396D0D1D6AF}"/>
              </a:ext>
            </a:extLst>
          </p:cNvPr>
          <p:cNvSpPr txBox="1"/>
          <p:nvPr/>
        </p:nvSpPr>
        <p:spPr>
          <a:xfrm>
            <a:off x="0" y="0"/>
            <a:ext cx="3217653" cy="369332"/>
          </a:xfrm>
          <a:prstGeom prst="rect">
            <a:avLst/>
          </a:prstGeom>
          <a:noFill/>
        </p:spPr>
        <p:txBody>
          <a:bodyPr wrap="square" rtlCol="0">
            <a:spAutoFit/>
          </a:bodyPr>
          <a:lstStyle/>
          <a:p>
            <a:r>
              <a:rPr lang="en-GB" dirty="0"/>
              <a:t>https://youtu.be/pNyQ0nfMsxo</a:t>
            </a:r>
          </a:p>
        </p:txBody>
      </p:sp>
      <p:pic>
        <p:nvPicPr>
          <p:cNvPr id="3" name="Online Media 2" title="How was it made? Wet Collodion">
            <a:hlinkClick r:id="" action="ppaction://media"/>
            <a:extLst>
              <a:ext uri="{FF2B5EF4-FFF2-40B4-BE49-F238E27FC236}">
                <a16:creationId xmlns:a16="http://schemas.microsoft.com/office/drawing/2014/main" id="{29FC6D34-AB42-4591-913C-D3E95178CA14}"/>
              </a:ext>
            </a:extLst>
          </p:cNvPr>
          <p:cNvPicPr>
            <a:picLocks noRot="1" noChangeAspect="1"/>
          </p:cNvPicPr>
          <p:nvPr>
            <a:videoFile r:link="rId1"/>
          </p:nvPr>
        </p:nvPicPr>
        <p:blipFill>
          <a:blip r:embed="rId3"/>
          <a:stretch>
            <a:fillRect/>
          </a:stretch>
        </p:blipFill>
        <p:spPr>
          <a:xfrm>
            <a:off x="3048000" y="1714500"/>
            <a:ext cx="6096000" cy="3429000"/>
          </a:xfrm>
          <a:prstGeom prst="rect">
            <a:avLst/>
          </a:prstGeom>
        </p:spPr>
      </p:pic>
    </p:spTree>
    <p:extLst>
      <p:ext uri="{BB962C8B-B14F-4D97-AF65-F5344CB8AC3E}">
        <p14:creationId xmlns:p14="http://schemas.microsoft.com/office/powerpoint/2010/main" val="48244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Photographic Van">
            <a:extLst>
              <a:ext uri="{FF2B5EF4-FFF2-40B4-BE49-F238E27FC236}">
                <a16:creationId xmlns:a16="http://schemas.microsoft.com/office/drawing/2014/main" id="{25170777-1E93-4368-A38B-D2D8AD57CA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19538" y="1047750"/>
            <a:ext cx="4352925" cy="47625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87551FF0-CFC7-472A-A8F9-654F0DFDA3B7}"/>
              </a:ext>
            </a:extLst>
          </p:cNvPr>
          <p:cNvSpPr txBox="1"/>
          <p:nvPr/>
        </p:nvSpPr>
        <p:spPr>
          <a:xfrm>
            <a:off x="3919538" y="5810250"/>
            <a:ext cx="4502989" cy="646331"/>
          </a:xfrm>
          <a:prstGeom prst="rect">
            <a:avLst/>
          </a:prstGeom>
          <a:noFill/>
        </p:spPr>
        <p:txBody>
          <a:bodyPr wrap="square" rtlCol="0">
            <a:spAutoFit/>
          </a:bodyPr>
          <a:lstStyle/>
          <a:p>
            <a:r>
              <a:rPr lang="en-GB" dirty="0">
                <a:latin typeface="Garamond" panose="02020404030301010803" pitchFamily="18" charset="0"/>
              </a:rPr>
              <a:t>Fenton, Roger. </a:t>
            </a:r>
            <a:r>
              <a:rPr lang="en-GB" i="1" dirty="0">
                <a:latin typeface="Garamond" panose="02020404030301010803" pitchFamily="18" charset="0"/>
              </a:rPr>
              <a:t>Photographic Van. </a:t>
            </a:r>
            <a:r>
              <a:rPr lang="en-GB" dirty="0">
                <a:latin typeface="Garamond" panose="02020404030301010803" pitchFamily="18" charset="0"/>
              </a:rPr>
              <a:t>1855. Albumen print. Royal Collection Trust. </a:t>
            </a:r>
          </a:p>
        </p:txBody>
      </p:sp>
    </p:spTree>
    <p:extLst>
      <p:ext uri="{BB962C8B-B14F-4D97-AF65-F5344CB8AC3E}">
        <p14:creationId xmlns:p14="http://schemas.microsoft.com/office/powerpoint/2010/main" val="30779242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305</TotalTime>
  <Words>589</Words>
  <Application>Microsoft Office PowerPoint</Application>
  <PresentationFormat>Widescreen</PresentationFormat>
  <Paragraphs>47</Paragraphs>
  <Slides>26</Slides>
  <Notes>0</Notes>
  <HiddenSlides>0</HiddenSlides>
  <MMClips>3</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Calibri Light</vt:lpstr>
      <vt:lpstr>Garamond</vt:lpstr>
      <vt:lpstr>Office Theme</vt:lpstr>
      <vt:lpstr>Photography</vt:lpstr>
      <vt:lpstr>Technological developments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History of Photography </vt:lpstr>
      <vt:lpstr>Genres of photography </vt:lpstr>
      <vt:lpstr>PowerPoint Presentation</vt:lpstr>
      <vt:lpstr>PowerPoint Presentation</vt:lpstr>
      <vt:lpstr>PowerPoint Presentation</vt:lpstr>
      <vt:lpstr>PowerPoint Presentation</vt:lpstr>
      <vt:lpstr>PowerPoint Presentation</vt:lpstr>
      <vt:lpstr>Photograph consumption </vt:lpstr>
      <vt:lpstr>PowerPoint Presentation</vt:lpstr>
      <vt:lpstr>PowerPoint Presentation</vt:lpstr>
      <vt:lpstr>PowerPoint Presentation</vt:lpstr>
      <vt:lpstr>PowerPoint Presentation</vt:lpstr>
      <vt:lpstr>PowerPoint Presentation</vt:lpstr>
      <vt:lpstr>Photographs as sources </vt:lpstr>
      <vt:lpstr>PowerPoint Presentation</vt:lpstr>
      <vt:lpstr>The social life of a photograph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Photography</dc:title>
  <dc:creator>Wilkinson, Callie</dc:creator>
  <cp:lastModifiedBy>Wilkinson, Callie</cp:lastModifiedBy>
  <cp:revision>1</cp:revision>
  <dcterms:created xsi:type="dcterms:W3CDTF">2019-12-06T08:24:45Z</dcterms:created>
  <dcterms:modified xsi:type="dcterms:W3CDTF">2019-12-06T13:31:21Z</dcterms:modified>
</cp:coreProperties>
</file>