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78" r:id="rId3"/>
    <p:sldId id="284" r:id="rId4"/>
    <p:sldId id="257" r:id="rId5"/>
    <p:sldId id="285" r:id="rId6"/>
    <p:sldId id="260" r:id="rId7"/>
    <p:sldId id="286" r:id="rId8"/>
    <p:sldId id="287" r:id="rId9"/>
    <p:sldId id="288" r:id="rId10"/>
    <p:sldId id="259" r:id="rId11"/>
    <p:sldId id="279" r:id="rId12"/>
    <p:sldId id="267" r:id="rId13"/>
    <p:sldId id="266" r:id="rId14"/>
    <p:sldId id="264" r:id="rId15"/>
    <p:sldId id="261" r:id="rId16"/>
    <p:sldId id="263" r:id="rId17"/>
    <p:sldId id="265" r:id="rId18"/>
    <p:sldId id="295" r:id="rId19"/>
    <p:sldId id="280" r:id="rId20"/>
    <p:sldId id="283" r:id="rId21"/>
    <p:sldId id="290" r:id="rId22"/>
    <p:sldId id="291" r:id="rId23"/>
    <p:sldId id="292" r:id="rId24"/>
    <p:sldId id="294" r:id="rId25"/>
    <p:sldId id="274" r:id="rId26"/>
    <p:sldId id="282" r:id="rId27"/>
    <p:sldId id="281" r:id="rId28"/>
    <p:sldId id="277" r:id="rId29"/>
    <p:sldId id="275" r:id="rId30"/>
    <p:sldId id="293" r:id="rId31"/>
    <p:sldId id="269" r:id="rId32"/>
    <p:sldId id="289" r:id="rId33"/>
    <p:sldId id="270" r:id="rId34"/>
    <p:sldId id="268" r:id="rId35"/>
    <p:sldId id="273" r:id="rId36"/>
    <p:sldId id="27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C966A0-DA71-4550-A901-8B68B469CB42}" v="66" dt="2019-10-25T12:05:26.5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96"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llie Wilkinson" userId="86c6f037d7322b7a" providerId="LiveId" clId="{13C966A0-DA71-4550-A901-8B68B469CB42}"/>
    <pc:docChg chg="undo custSel mod addSld delSld modSld sldOrd">
      <pc:chgData name="Callie Wilkinson" userId="86c6f037d7322b7a" providerId="LiveId" clId="{13C966A0-DA71-4550-A901-8B68B469CB42}" dt="2019-10-25T12:07:49.910" v="2376" actId="20577"/>
      <pc:docMkLst>
        <pc:docMk/>
      </pc:docMkLst>
      <pc:sldChg chg="del">
        <pc:chgData name="Callie Wilkinson" userId="86c6f037d7322b7a" providerId="LiveId" clId="{13C966A0-DA71-4550-A901-8B68B469CB42}" dt="2019-10-25T11:43:30.393" v="1605" actId="2696"/>
        <pc:sldMkLst>
          <pc:docMk/>
          <pc:sldMk cId="1965299613" sldId="258"/>
        </pc:sldMkLst>
      </pc:sldChg>
      <pc:sldChg chg="ord">
        <pc:chgData name="Callie Wilkinson" userId="86c6f037d7322b7a" providerId="LiveId" clId="{13C966A0-DA71-4550-A901-8B68B469CB42}" dt="2019-10-25T11:33:36.628" v="1414"/>
        <pc:sldMkLst>
          <pc:docMk/>
          <pc:sldMk cId="3263130248" sldId="261"/>
        </pc:sldMkLst>
      </pc:sldChg>
      <pc:sldChg chg="del ord">
        <pc:chgData name="Callie Wilkinson" userId="86c6f037d7322b7a" providerId="LiveId" clId="{13C966A0-DA71-4550-A901-8B68B469CB42}" dt="2019-10-25T11:43:54.040" v="1606" actId="2696"/>
        <pc:sldMkLst>
          <pc:docMk/>
          <pc:sldMk cId="2788886535" sldId="262"/>
        </pc:sldMkLst>
      </pc:sldChg>
      <pc:sldChg chg="ord">
        <pc:chgData name="Callie Wilkinson" userId="86c6f037d7322b7a" providerId="LiveId" clId="{13C966A0-DA71-4550-A901-8B68B469CB42}" dt="2019-10-25T11:51:35.133" v="2022"/>
        <pc:sldMkLst>
          <pc:docMk/>
          <pc:sldMk cId="1298140511" sldId="263"/>
        </pc:sldMkLst>
      </pc:sldChg>
      <pc:sldChg chg="ord">
        <pc:chgData name="Callie Wilkinson" userId="86c6f037d7322b7a" providerId="LiveId" clId="{13C966A0-DA71-4550-A901-8B68B469CB42}" dt="2019-10-25T11:33:33.844" v="1413"/>
        <pc:sldMkLst>
          <pc:docMk/>
          <pc:sldMk cId="687616664" sldId="264"/>
        </pc:sldMkLst>
      </pc:sldChg>
      <pc:sldChg chg="ord">
        <pc:chgData name="Callie Wilkinson" userId="86c6f037d7322b7a" providerId="LiveId" clId="{13C966A0-DA71-4550-A901-8B68B469CB42}" dt="2019-10-25T11:26:38.978" v="1253"/>
        <pc:sldMkLst>
          <pc:docMk/>
          <pc:sldMk cId="2174188646" sldId="265"/>
        </pc:sldMkLst>
      </pc:sldChg>
      <pc:sldChg chg="ord">
        <pc:chgData name="Callie Wilkinson" userId="86c6f037d7322b7a" providerId="LiveId" clId="{13C966A0-DA71-4550-A901-8B68B469CB42}" dt="2019-10-25T11:32:50.198" v="1409"/>
        <pc:sldMkLst>
          <pc:docMk/>
          <pc:sldMk cId="4215217214" sldId="266"/>
        </pc:sldMkLst>
      </pc:sldChg>
      <pc:sldChg chg="addSp modSp">
        <pc:chgData name="Callie Wilkinson" userId="86c6f037d7322b7a" providerId="LiveId" clId="{13C966A0-DA71-4550-A901-8B68B469CB42}" dt="2019-10-25T09:19:01.066" v="728" actId="20577"/>
        <pc:sldMkLst>
          <pc:docMk/>
          <pc:sldMk cId="3595466870" sldId="267"/>
        </pc:sldMkLst>
        <pc:spChg chg="mod">
          <ac:chgData name="Callie Wilkinson" userId="86c6f037d7322b7a" providerId="LiveId" clId="{13C966A0-DA71-4550-A901-8B68B469CB42}" dt="2019-10-25T09:17:33.372" v="599" actId="114"/>
          <ac:spMkLst>
            <pc:docMk/>
            <pc:sldMk cId="3595466870" sldId="267"/>
            <ac:spMk id="2" creationId="{4DFA4325-2A32-41E9-9E8F-62BC99D5A69F}"/>
          </ac:spMkLst>
        </pc:spChg>
        <pc:spChg chg="add mod">
          <ac:chgData name="Callie Wilkinson" userId="86c6f037d7322b7a" providerId="LiveId" clId="{13C966A0-DA71-4550-A901-8B68B469CB42}" dt="2019-10-25T09:19:01.066" v="728" actId="20577"/>
          <ac:spMkLst>
            <pc:docMk/>
            <pc:sldMk cId="3595466870" sldId="267"/>
            <ac:spMk id="3" creationId="{D19D07B0-4A41-4286-A71A-AF88D17C0780}"/>
          </ac:spMkLst>
        </pc:spChg>
      </pc:sldChg>
      <pc:sldChg chg="del">
        <pc:chgData name="Callie Wilkinson" userId="86c6f037d7322b7a" providerId="LiveId" clId="{13C966A0-DA71-4550-A901-8B68B469CB42}" dt="2019-10-25T11:49:22.699" v="2021" actId="2696"/>
        <pc:sldMkLst>
          <pc:docMk/>
          <pc:sldMk cId="2805795988" sldId="271"/>
        </pc:sldMkLst>
      </pc:sldChg>
      <pc:sldChg chg="del">
        <pc:chgData name="Callie Wilkinson" userId="86c6f037d7322b7a" providerId="LiveId" clId="{13C966A0-DA71-4550-A901-8B68B469CB42}" dt="2019-10-25T11:34:04.103" v="1416" actId="2696"/>
        <pc:sldMkLst>
          <pc:docMk/>
          <pc:sldMk cId="3568859428" sldId="276"/>
        </pc:sldMkLst>
      </pc:sldChg>
      <pc:sldChg chg="ord">
        <pc:chgData name="Callie Wilkinson" userId="86c6f037d7322b7a" providerId="LiveId" clId="{13C966A0-DA71-4550-A901-8B68B469CB42}" dt="2019-10-25T11:44:12.525" v="1609"/>
        <pc:sldMkLst>
          <pc:docMk/>
          <pc:sldMk cId="3825554054" sldId="277"/>
        </pc:sldMkLst>
      </pc:sldChg>
      <pc:sldChg chg="ord">
        <pc:chgData name="Callie Wilkinson" userId="86c6f037d7322b7a" providerId="LiveId" clId="{13C966A0-DA71-4550-A901-8B68B469CB42}" dt="2019-10-25T11:44:10.356" v="1608"/>
        <pc:sldMkLst>
          <pc:docMk/>
          <pc:sldMk cId="737101108" sldId="281"/>
        </pc:sldMkLst>
      </pc:sldChg>
      <pc:sldChg chg="ord">
        <pc:chgData name="Callie Wilkinson" userId="86c6f037d7322b7a" providerId="LiveId" clId="{13C966A0-DA71-4550-A901-8B68B469CB42}" dt="2019-10-25T11:44:08.372" v="1607"/>
        <pc:sldMkLst>
          <pc:docMk/>
          <pc:sldMk cId="1569633105" sldId="282"/>
        </pc:sldMkLst>
      </pc:sldChg>
      <pc:sldChg chg="addSp delSp modSp add">
        <pc:chgData name="Callie Wilkinson" userId="86c6f037d7322b7a" providerId="LiveId" clId="{13C966A0-DA71-4550-A901-8B68B469CB42}" dt="2019-10-25T09:17:19.798" v="598" actId="20577"/>
        <pc:sldMkLst>
          <pc:docMk/>
          <pc:sldMk cId="1099340385" sldId="283"/>
        </pc:sldMkLst>
        <pc:spChg chg="add mod">
          <ac:chgData name="Callie Wilkinson" userId="86c6f037d7322b7a" providerId="LiveId" clId="{13C966A0-DA71-4550-A901-8B68B469CB42}" dt="2019-10-25T09:13:19.548" v="142" actId="20577"/>
          <ac:spMkLst>
            <pc:docMk/>
            <pc:sldMk cId="1099340385" sldId="283"/>
            <ac:spMk id="2" creationId="{0876B922-634A-4F7A-B076-84B5FA1C36FA}"/>
          </ac:spMkLst>
        </pc:spChg>
        <pc:spChg chg="add mod">
          <ac:chgData name="Callie Wilkinson" userId="86c6f037d7322b7a" providerId="LiveId" clId="{13C966A0-DA71-4550-A901-8B68B469CB42}" dt="2019-10-25T09:17:19.798" v="598" actId="20577"/>
          <ac:spMkLst>
            <pc:docMk/>
            <pc:sldMk cId="1099340385" sldId="283"/>
            <ac:spMk id="3" creationId="{A5C41739-3D01-43A0-AEE1-24207BCE120E}"/>
          </ac:spMkLst>
        </pc:spChg>
        <pc:picChg chg="add del">
          <ac:chgData name="Callie Wilkinson" userId="86c6f037d7322b7a" providerId="LiveId" clId="{13C966A0-DA71-4550-A901-8B68B469CB42}" dt="2019-10-25T09:12:04.552" v="2" actId="478"/>
          <ac:picMkLst>
            <pc:docMk/>
            <pc:sldMk cId="1099340385" sldId="283"/>
            <ac:picMk id="17410" creationId="{84954EB3-8DDA-4931-87ED-7DAA05D90741}"/>
          </ac:picMkLst>
        </pc:picChg>
        <pc:picChg chg="add mod">
          <ac:chgData name="Callie Wilkinson" userId="86c6f037d7322b7a" providerId="LiveId" clId="{13C966A0-DA71-4550-A901-8B68B469CB42}" dt="2019-10-25T09:12:29.979" v="5" actId="1076"/>
          <ac:picMkLst>
            <pc:docMk/>
            <pc:sldMk cId="1099340385" sldId="283"/>
            <ac:picMk id="17412" creationId="{E964A745-FB8D-40D0-B1BA-A04BDFD8F9E7}"/>
          </ac:picMkLst>
        </pc:picChg>
      </pc:sldChg>
      <pc:sldChg chg="addSp modSp add mod ord setBg">
        <pc:chgData name="Callie Wilkinson" userId="86c6f037d7322b7a" providerId="LiveId" clId="{13C966A0-DA71-4550-A901-8B68B469CB42}" dt="2019-10-25T09:29:03.946" v="732" actId="26606"/>
        <pc:sldMkLst>
          <pc:docMk/>
          <pc:sldMk cId="3472914156" sldId="284"/>
        </pc:sldMkLst>
        <pc:picChg chg="add mod">
          <ac:chgData name="Callie Wilkinson" userId="86c6f037d7322b7a" providerId="LiveId" clId="{13C966A0-DA71-4550-A901-8B68B469CB42}" dt="2019-10-25T09:29:03.946" v="732" actId="26606"/>
          <ac:picMkLst>
            <pc:docMk/>
            <pc:sldMk cId="3472914156" sldId="284"/>
            <ac:picMk id="18434" creationId="{CDDDEFE1-43C8-45C9-BAE7-64D5B60DD97B}"/>
          </ac:picMkLst>
        </pc:picChg>
      </pc:sldChg>
      <pc:sldChg chg="addSp modSp add">
        <pc:chgData name="Callie Wilkinson" userId="86c6f037d7322b7a" providerId="LiveId" clId="{13C966A0-DA71-4550-A901-8B68B469CB42}" dt="2019-10-25T09:31:48.750" v="833" actId="20577"/>
        <pc:sldMkLst>
          <pc:docMk/>
          <pc:sldMk cId="278812759" sldId="285"/>
        </pc:sldMkLst>
        <pc:spChg chg="add mod">
          <ac:chgData name="Callie Wilkinson" userId="86c6f037d7322b7a" providerId="LiveId" clId="{13C966A0-DA71-4550-A901-8B68B469CB42}" dt="2019-10-25T09:31:48.750" v="833" actId="20577"/>
          <ac:spMkLst>
            <pc:docMk/>
            <pc:sldMk cId="278812759" sldId="285"/>
            <ac:spMk id="2" creationId="{2A21423C-0184-4BD6-901F-B182A12D7636}"/>
          </ac:spMkLst>
        </pc:spChg>
        <pc:picChg chg="add mod">
          <ac:chgData name="Callie Wilkinson" userId="86c6f037d7322b7a" providerId="LiveId" clId="{13C966A0-DA71-4550-A901-8B68B469CB42}" dt="2019-10-25T09:31:13.218" v="735" actId="1076"/>
          <ac:picMkLst>
            <pc:docMk/>
            <pc:sldMk cId="278812759" sldId="285"/>
            <ac:picMk id="19458" creationId="{546E64C9-B468-40C5-B5CF-F4E6625F8205}"/>
          </ac:picMkLst>
        </pc:picChg>
      </pc:sldChg>
      <pc:sldChg chg="addSp modSp add">
        <pc:chgData name="Callie Wilkinson" userId="86c6f037d7322b7a" providerId="LiveId" clId="{13C966A0-DA71-4550-A901-8B68B469CB42}" dt="2019-10-25T10:02:46.394" v="963" actId="20577"/>
        <pc:sldMkLst>
          <pc:docMk/>
          <pc:sldMk cId="1706677021" sldId="286"/>
        </pc:sldMkLst>
        <pc:spChg chg="add mod">
          <ac:chgData name="Callie Wilkinson" userId="86c6f037d7322b7a" providerId="LiveId" clId="{13C966A0-DA71-4550-A901-8B68B469CB42}" dt="2019-10-25T10:02:46.394" v="963" actId="20577"/>
          <ac:spMkLst>
            <pc:docMk/>
            <pc:sldMk cId="1706677021" sldId="286"/>
            <ac:spMk id="2" creationId="{AA12235C-FA5E-4D10-8662-FA6B54D8932B}"/>
          </ac:spMkLst>
        </pc:spChg>
        <pc:picChg chg="add mod">
          <ac:chgData name="Callie Wilkinson" userId="86c6f037d7322b7a" providerId="LiveId" clId="{13C966A0-DA71-4550-A901-8B68B469CB42}" dt="2019-10-25T10:01:56.151" v="836" actId="1076"/>
          <ac:picMkLst>
            <pc:docMk/>
            <pc:sldMk cId="1706677021" sldId="286"/>
            <ac:picMk id="20482" creationId="{57203BC0-2C8A-49D3-AA98-B385867DBBC7}"/>
          </ac:picMkLst>
        </pc:picChg>
      </pc:sldChg>
      <pc:sldChg chg="addSp modSp add">
        <pc:chgData name="Callie Wilkinson" userId="86c6f037d7322b7a" providerId="LiveId" clId="{13C966A0-DA71-4550-A901-8B68B469CB42}" dt="2019-10-25T10:04:46.933" v="1095" actId="20577"/>
        <pc:sldMkLst>
          <pc:docMk/>
          <pc:sldMk cId="32273107" sldId="287"/>
        </pc:sldMkLst>
        <pc:spChg chg="add mod">
          <ac:chgData name="Callie Wilkinson" userId="86c6f037d7322b7a" providerId="LiveId" clId="{13C966A0-DA71-4550-A901-8B68B469CB42}" dt="2019-10-25T10:04:46.933" v="1095" actId="20577"/>
          <ac:spMkLst>
            <pc:docMk/>
            <pc:sldMk cId="32273107" sldId="287"/>
            <ac:spMk id="2" creationId="{C772E543-946F-43C8-9A9D-747AEE8E887C}"/>
          </ac:spMkLst>
        </pc:spChg>
        <pc:picChg chg="add">
          <ac:chgData name="Callie Wilkinson" userId="86c6f037d7322b7a" providerId="LiveId" clId="{13C966A0-DA71-4550-A901-8B68B469CB42}" dt="2019-10-25T10:04:05.613" v="965"/>
          <ac:picMkLst>
            <pc:docMk/>
            <pc:sldMk cId="32273107" sldId="287"/>
            <ac:picMk id="21506" creationId="{7C9D6431-9CB5-4E9A-92D7-B6492F8B6F4A}"/>
          </ac:picMkLst>
        </pc:picChg>
      </pc:sldChg>
      <pc:sldChg chg="addSp modSp add ord">
        <pc:chgData name="Callie Wilkinson" userId="86c6f037d7322b7a" providerId="LiveId" clId="{13C966A0-DA71-4550-A901-8B68B469CB42}" dt="2019-10-25T10:08:19.084" v="1209" actId="20577"/>
        <pc:sldMkLst>
          <pc:docMk/>
          <pc:sldMk cId="2203873603" sldId="288"/>
        </pc:sldMkLst>
        <pc:spChg chg="add mod">
          <ac:chgData name="Callie Wilkinson" userId="86c6f037d7322b7a" providerId="LiveId" clId="{13C966A0-DA71-4550-A901-8B68B469CB42}" dt="2019-10-25T10:08:19.084" v="1209" actId="20577"/>
          <ac:spMkLst>
            <pc:docMk/>
            <pc:sldMk cId="2203873603" sldId="288"/>
            <ac:spMk id="2" creationId="{614FFD2A-10F2-4028-9144-3D411F5B3351}"/>
          </ac:spMkLst>
        </pc:spChg>
        <pc:picChg chg="add mod">
          <ac:chgData name="Callie Wilkinson" userId="86c6f037d7322b7a" providerId="LiveId" clId="{13C966A0-DA71-4550-A901-8B68B469CB42}" dt="2019-10-25T10:07:39.961" v="1100" actId="1076"/>
          <ac:picMkLst>
            <pc:docMk/>
            <pc:sldMk cId="2203873603" sldId="288"/>
            <ac:picMk id="22530" creationId="{EFDDFF9E-CEFA-4295-B6F6-EC859F269EAB}"/>
          </ac:picMkLst>
        </pc:picChg>
      </pc:sldChg>
      <pc:sldChg chg="addSp modSp add">
        <pc:chgData name="Callie Wilkinson" userId="86c6f037d7322b7a" providerId="LiveId" clId="{13C966A0-DA71-4550-A901-8B68B469CB42}" dt="2019-10-25T10:18:57.239" v="1252" actId="20577"/>
        <pc:sldMkLst>
          <pc:docMk/>
          <pc:sldMk cId="2091405602" sldId="289"/>
        </pc:sldMkLst>
        <pc:spChg chg="add mod">
          <ac:chgData name="Callie Wilkinson" userId="86c6f037d7322b7a" providerId="LiveId" clId="{13C966A0-DA71-4550-A901-8B68B469CB42}" dt="2019-10-25T10:18:57.239" v="1252" actId="20577"/>
          <ac:spMkLst>
            <pc:docMk/>
            <pc:sldMk cId="2091405602" sldId="289"/>
            <ac:spMk id="3" creationId="{8B8E47F7-B7EE-41FA-B873-DC15BF9D64A5}"/>
          </ac:spMkLst>
        </pc:spChg>
        <pc:picChg chg="add mod">
          <ac:chgData name="Callie Wilkinson" userId="86c6f037d7322b7a" providerId="LiveId" clId="{13C966A0-DA71-4550-A901-8B68B469CB42}" dt="2019-10-25T10:18:30.514" v="1212" actId="1076"/>
          <ac:picMkLst>
            <pc:docMk/>
            <pc:sldMk cId="2091405602" sldId="289"/>
            <ac:picMk id="2" creationId="{DB729A83-344A-4ECA-834B-0AB8EC97A43A}"/>
          </ac:picMkLst>
        </pc:picChg>
      </pc:sldChg>
      <pc:sldChg chg="addSp modSp add">
        <pc:chgData name="Callie Wilkinson" userId="86c6f037d7322b7a" providerId="LiveId" clId="{13C966A0-DA71-4550-A901-8B68B469CB42}" dt="2019-10-25T11:27:52.857" v="1313" actId="2711"/>
        <pc:sldMkLst>
          <pc:docMk/>
          <pc:sldMk cId="2191261018" sldId="290"/>
        </pc:sldMkLst>
        <pc:spChg chg="add mod">
          <ac:chgData name="Callie Wilkinson" userId="86c6f037d7322b7a" providerId="LiveId" clId="{13C966A0-DA71-4550-A901-8B68B469CB42}" dt="2019-10-25T11:27:52.857" v="1313" actId="2711"/>
          <ac:spMkLst>
            <pc:docMk/>
            <pc:sldMk cId="2191261018" sldId="290"/>
            <ac:spMk id="2" creationId="{15301E09-0292-47A7-9CD9-EF47CB3E8F40}"/>
          </ac:spMkLst>
        </pc:spChg>
        <pc:spChg chg="add mod">
          <ac:chgData name="Callie Wilkinson" userId="86c6f037d7322b7a" providerId="LiveId" clId="{13C966A0-DA71-4550-A901-8B68B469CB42}" dt="2019-10-25T11:27:47.231" v="1312" actId="2711"/>
          <ac:spMkLst>
            <pc:docMk/>
            <pc:sldMk cId="2191261018" sldId="290"/>
            <ac:spMk id="3" creationId="{E664FA4F-6C5A-4D72-8855-F73B2DC1F04E}"/>
          </ac:spMkLst>
        </pc:spChg>
      </pc:sldChg>
      <pc:sldChg chg="addSp modSp add">
        <pc:chgData name="Callie Wilkinson" userId="86c6f037d7322b7a" providerId="LiveId" clId="{13C966A0-DA71-4550-A901-8B68B469CB42}" dt="2019-10-25T11:28:28.884" v="1361" actId="2711"/>
        <pc:sldMkLst>
          <pc:docMk/>
          <pc:sldMk cId="135694523" sldId="291"/>
        </pc:sldMkLst>
        <pc:spChg chg="add mod">
          <ac:chgData name="Callie Wilkinson" userId="86c6f037d7322b7a" providerId="LiveId" clId="{13C966A0-DA71-4550-A901-8B68B469CB42}" dt="2019-10-25T11:28:14.927" v="1358" actId="20577"/>
          <ac:spMkLst>
            <pc:docMk/>
            <pc:sldMk cId="135694523" sldId="291"/>
            <ac:spMk id="2" creationId="{F78939F5-DAAA-43A0-A1D8-0EA5F4240985}"/>
          </ac:spMkLst>
        </pc:spChg>
        <pc:spChg chg="add mod">
          <ac:chgData name="Callie Wilkinson" userId="86c6f037d7322b7a" providerId="LiveId" clId="{13C966A0-DA71-4550-A901-8B68B469CB42}" dt="2019-10-25T11:28:28.884" v="1361" actId="2711"/>
          <ac:spMkLst>
            <pc:docMk/>
            <pc:sldMk cId="135694523" sldId="291"/>
            <ac:spMk id="3" creationId="{21B7B74C-7D73-4C4A-81FB-71809B3D46B4}"/>
          </ac:spMkLst>
        </pc:spChg>
      </pc:sldChg>
      <pc:sldChg chg="modSp add">
        <pc:chgData name="Callie Wilkinson" userId="86c6f037d7322b7a" providerId="LiveId" clId="{13C966A0-DA71-4550-A901-8B68B469CB42}" dt="2019-10-25T11:49:08.211" v="2020" actId="2711"/>
        <pc:sldMkLst>
          <pc:docMk/>
          <pc:sldMk cId="2482998582" sldId="292"/>
        </pc:sldMkLst>
        <pc:spChg chg="mod">
          <ac:chgData name="Callie Wilkinson" userId="86c6f037d7322b7a" providerId="LiveId" clId="{13C966A0-DA71-4550-A901-8B68B469CB42}" dt="2019-10-25T11:49:08.211" v="2020" actId="2711"/>
          <ac:spMkLst>
            <pc:docMk/>
            <pc:sldMk cId="2482998582" sldId="292"/>
            <ac:spMk id="2" creationId="{EE48A3AC-821C-43F4-A1C6-1ED747671CA6}"/>
          </ac:spMkLst>
        </pc:spChg>
        <pc:spChg chg="mod">
          <ac:chgData name="Callie Wilkinson" userId="86c6f037d7322b7a" providerId="LiveId" clId="{13C966A0-DA71-4550-A901-8B68B469CB42}" dt="2019-10-25T11:28:52.750" v="1408" actId="2711"/>
          <ac:spMkLst>
            <pc:docMk/>
            <pc:sldMk cId="2482998582" sldId="292"/>
            <ac:spMk id="3" creationId="{3BEDF454-093F-4640-A717-97D65712EB07}"/>
          </ac:spMkLst>
        </pc:spChg>
      </pc:sldChg>
      <pc:sldChg chg="addSp modSp add mod setBg">
        <pc:chgData name="Callie Wilkinson" userId="86c6f037d7322b7a" providerId="LiveId" clId="{13C966A0-DA71-4550-A901-8B68B469CB42}" dt="2019-10-25T11:40:39.001" v="1604" actId="14100"/>
        <pc:sldMkLst>
          <pc:docMk/>
          <pc:sldMk cId="3515076228" sldId="293"/>
        </pc:sldMkLst>
        <pc:spChg chg="add mod">
          <ac:chgData name="Callie Wilkinson" userId="86c6f037d7322b7a" providerId="LiveId" clId="{13C966A0-DA71-4550-A901-8B68B469CB42}" dt="2019-10-25T11:40:39.001" v="1604" actId="14100"/>
          <ac:spMkLst>
            <pc:docMk/>
            <pc:sldMk cId="3515076228" sldId="293"/>
            <ac:spMk id="2" creationId="{7F0C9464-2EA8-4668-82BA-AB9F8C90DECD}"/>
          </ac:spMkLst>
        </pc:spChg>
        <pc:picChg chg="add mod">
          <ac:chgData name="Callie Wilkinson" userId="86c6f037d7322b7a" providerId="LiveId" clId="{13C966A0-DA71-4550-A901-8B68B469CB42}" dt="2019-10-25T11:39:31.374" v="1421" actId="1076"/>
          <ac:picMkLst>
            <pc:docMk/>
            <pc:sldMk cId="3515076228" sldId="293"/>
            <ac:picMk id="23554" creationId="{D47D5824-179F-4A2B-A2BB-F000068E13BA}"/>
          </ac:picMkLst>
        </pc:picChg>
      </pc:sldChg>
      <pc:sldChg chg="modSp add">
        <pc:chgData name="Callie Wilkinson" userId="86c6f037d7322b7a" providerId="LiveId" clId="{13C966A0-DA71-4550-A901-8B68B469CB42}" dt="2019-10-25T11:47:28.832" v="2019" actId="2711"/>
        <pc:sldMkLst>
          <pc:docMk/>
          <pc:sldMk cId="2305924095" sldId="294"/>
        </pc:sldMkLst>
        <pc:spChg chg="mod">
          <ac:chgData name="Callie Wilkinson" userId="86c6f037d7322b7a" providerId="LiveId" clId="{13C966A0-DA71-4550-A901-8B68B469CB42}" dt="2019-10-25T11:44:53.831" v="1629" actId="20577"/>
          <ac:spMkLst>
            <pc:docMk/>
            <pc:sldMk cId="2305924095" sldId="294"/>
            <ac:spMk id="2" creationId="{CF3B6F61-A605-4349-A708-739C1CCB1262}"/>
          </ac:spMkLst>
        </pc:spChg>
        <pc:spChg chg="mod">
          <ac:chgData name="Callie Wilkinson" userId="86c6f037d7322b7a" providerId="LiveId" clId="{13C966A0-DA71-4550-A901-8B68B469CB42}" dt="2019-10-25T11:47:28.832" v="2019" actId="2711"/>
          <ac:spMkLst>
            <pc:docMk/>
            <pc:sldMk cId="2305924095" sldId="294"/>
            <ac:spMk id="3" creationId="{4DEE28C5-3489-4DB1-AB1A-D2CF4A927A7B}"/>
          </ac:spMkLst>
        </pc:spChg>
      </pc:sldChg>
      <pc:sldChg chg="addSp delSp modSp add">
        <pc:chgData name="Callie Wilkinson" userId="86c6f037d7322b7a" providerId="LiveId" clId="{13C966A0-DA71-4550-A901-8B68B469CB42}" dt="2019-10-25T12:07:49.910" v="2376" actId="20577"/>
        <pc:sldMkLst>
          <pc:docMk/>
          <pc:sldMk cId="3748390201" sldId="295"/>
        </pc:sldMkLst>
        <pc:spChg chg="add mod">
          <ac:chgData name="Callie Wilkinson" userId="86c6f037d7322b7a" providerId="LiveId" clId="{13C966A0-DA71-4550-A901-8B68B469CB42}" dt="2019-10-25T12:07:49.910" v="2376" actId="20577"/>
          <ac:spMkLst>
            <pc:docMk/>
            <pc:sldMk cId="3748390201" sldId="295"/>
            <ac:spMk id="2" creationId="{34178216-3BF0-422A-AEBE-4FE443796DB3}"/>
          </ac:spMkLst>
        </pc:spChg>
        <pc:picChg chg="add del">
          <ac:chgData name="Callie Wilkinson" userId="86c6f037d7322b7a" providerId="LiveId" clId="{13C966A0-DA71-4550-A901-8B68B469CB42}" dt="2019-10-25T12:04:05.453" v="2025" actId="478"/>
          <ac:picMkLst>
            <pc:docMk/>
            <pc:sldMk cId="3748390201" sldId="295"/>
            <ac:picMk id="24578" creationId="{C1DEE668-6E7C-48CE-A841-4573DD50CFFA}"/>
          </ac:picMkLst>
        </pc:picChg>
        <pc:picChg chg="add mod">
          <ac:chgData name="Callie Wilkinson" userId="86c6f037d7322b7a" providerId="LiveId" clId="{13C966A0-DA71-4550-A901-8B68B469CB42}" dt="2019-10-25T12:05:17.221" v="2028" actId="1076"/>
          <ac:picMkLst>
            <pc:docMk/>
            <pc:sldMk cId="3748390201" sldId="295"/>
            <ac:picMk id="24580" creationId="{8A34923B-A8F9-41F1-8886-1A3946849B1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65D864-574C-455C-8489-3CC71192E0BB}" type="datetimeFigureOut">
              <a:rPr lang="en-GB" smtClean="0"/>
              <a:t>25/10/2019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4AB110-167D-4B98-9A4C-0CD00BDC516E}" type="slidenum">
              <a:rPr lang="en-GB" smtClean="0"/>
              <a:t>‹#›</a:t>
            </a:fld>
            <a:endParaRPr lang="en-GB"/>
          </a:p>
        </p:txBody>
      </p:sp>
    </p:spTree>
    <p:extLst>
      <p:ext uri="{BB962C8B-B14F-4D97-AF65-F5344CB8AC3E}">
        <p14:creationId xmlns:p14="http://schemas.microsoft.com/office/powerpoint/2010/main" val="3322898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567A1-1949-425D-8E78-9981D4A61D1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2FFA11E-2844-456C-92D9-7C0A9C0BB0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B2344ED-6947-4FE2-BFEA-74B81930A14B}"/>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5" name="Footer Placeholder 4">
            <a:extLst>
              <a:ext uri="{FF2B5EF4-FFF2-40B4-BE49-F238E27FC236}">
                <a16:creationId xmlns:a16="http://schemas.microsoft.com/office/drawing/2014/main" id="{EB25A3CC-68BE-4268-AF0B-223E7CE49D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3CF9EB-668A-40B9-ABC5-B45B986AB3EA}"/>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2682252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804D1-C39E-4007-9AF1-4B7C9573E17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B0457D-1807-4E16-BE42-8037811DA0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A23585-1233-446B-BB78-A5F889561EF7}"/>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5" name="Footer Placeholder 4">
            <a:extLst>
              <a:ext uri="{FF2B5EF4-FFF2-40B4-BE49-F238E27FC236}">
                <a16:creationId xmlns:a16="http://schemas.microsoft.com/office/drawing/2014/main" id="{22CA5298-DBAB-41D7-ABE2-B433381667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B401A9-8E4A-4F9B-8A32-83AFD3602BFD}"/>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2055413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3A3E86-CA8A-42A3-A67F-D6546B8A4C0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510A572-E741-454E-A775-7B7AB346E49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DA59D8C-0F8E-4F09-BAFC-AA868ACFD711}"/>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5" name="Footer Placeholder 4">
            <a:extLst>
              <a:ext uri="{FF2B5EF4-FFF2-40B4-BE49-F238E27FC236}">
                <a16:creationId xmlns:a16="http://schemas.microsoft.com/office/drawing/2014/main" id="{C9A2885C-D425-4AD1-AE44-6002786DCF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F3434F-7ED8-45A4-8B55-62E1BBBE1B2D}"/>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2104308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008E8-F8D2-4BA1-8300-64D5BEEBED5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DE6ACBF-6BA9-4B6D-8F59-E2E94B2304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BD3256-6D0E-4D36-A23C-8B34FAAAF2CB}"/>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5" name="Footer Placeholder 4">
            <a:extLst>
              <a:ext uri="{FF2B5EF4-FFF2-40B4-BE49-F238E27FC236}">
                <a16:creationId xmlns:a16="http://schemas.microsoft.com/office/drawing/2014/main" id="{B0FBF85D-E70C-4FFF-87EB-34CE9A9215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C45CAF-B184-46C5-B00A-E53E3E291522}"/>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254019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49D41-F654-4AF4-AF68-2C47E9D061A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CA8BBA4-1208-4BA3-8682-44C2D944C1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BEAC417-0391-4856-8C61-E179244BAE3D}"/>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5" name="Footer Placeholder 4">
            <a:extLst>
              <a:ext uri="{FF2B5EF4-FFF2-40B4-BE49-F238E27FC236}">
                <a16:creationId xmlns:a16="http://schemas.microsoft.com/office/drawing/2014/main" id="{4DB1CC00-6B70-4187-90BF-7DF5372A4C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43870F-5A3D-4649-AB7A-C0AF401A8FAF}"/>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1444427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978DF-D9D5-42D7-BB8B-8A714A6C0A5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57EDF9A-978A-41FF-9F73-5C522078DCC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BBD8462-C8DC-4D60-8244-C668DFEB524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F28F747-604C-4B04-9E12-A75C68A77217}"/>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6" name="Footer Placeholder 5">
            <a:extLst>
              <a:ext uri="{FF2B5EF4-FFF2-40B4-BE49-F238E27FC236}">
                <a16:creationId xmlns:a16="http://schemas.microsoft.com/office/drawing/2014/main" id="{7B240BF3-9165-4601-B32D-DA4F3F19BD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C8CC94-64C0-402C-9ED7-0FFC69F87A95}"/>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1272601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C6184-C7AB-49A9-BE32-194ED7149BC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B086E0-A58D-4D67-A894-5AD3AE5ECD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D509D6-7A02-461C-AB0B-6BF75D7A45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EBE7F22-C009-4014-A6A4-3DF1C07488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703342-300F-4DF0-A43F-6389D31B17D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5720B5B-AEF8-48A7-B806-43B140E6919B}"/>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8" name="Footer Placeholder 7">
            <a:extLst>
              <a:ext uri="{FF2B5EF4-FFF2-40B4-BE49-F238E27FC236}">
                <a16:creationId xmlns:a16="http://schemas.microsoft.com/office/drawing/2014/main" id="{C147E88A-DE6A-4C1C-9BFE-45BD22419E4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649955E-77FE-416B-AF4B-B3E874D5D548}"/>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1351446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24FC4-EFCF-47A8-BD1E-F1C2F4A939C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4A1CCDB-4410-4481-945C-79C684F9683E}"/>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4" name="Footer Placeholder 3">
            <a:extLst>
              <a:ext uri="{FF2B5EF4-FFF2-40B4-BE49-F238E27FC236}">
                <a16:creationId xmlns:a16="http://schemas.microsoft.com/office/drawing/2014/main" id="{1F930F18-4230-4714-99E6-80DCD723685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FCE737E-5779-4EF0-A160-BD14A47B8B79}"/>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691346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04AFDB-F45A-4B38-BF42-6D00B6C7A36A}"/>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3" name="Footer Placeholder 2">
            <a:extLst>
              <a:ext uri="{FF2B5EF4-FFF2-40B4-BE49-F238E27FC236}">
                <a16:creationId xmlns:a16="http://schemas.microsoft.com/office/drawing/2014/main" id="{2A1966C2-1A90-4B88-A7B8-370632B94A7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276E44D-271C-44A1-8F35-A0BBDFC91F62}"/>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2066222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F298E-A0BB-4616-AB24-20F53832E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5834EC-6E51-41D9-A8A7-818240EC84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18057F6-84D9-483C-AC0A-6199F5FB63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9DDB46-23B7-4837-8453-7ED41D74D1E8}"/>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6" name="Footer Placeholder 5">
            <a:extLst>
              <a:ext uri="{FF2B5EF4-FFF2-40B4-BE49-F238E27FC236}">
                <a16:creationId xmlns:a16="http://schemas.microsoft.com/office/drawing/2014/main" id="{0B8F9621-849A-4318-A14B-EE00D9E776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4772A53-9876-4398-8394-A0416CB96833}"/>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2626262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79080-A436-49A1-8B68-1FDFA9A367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0D0789C-2C7E-4A40-B53B-6746A22278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B8631D5-DCFA-4F0E-B432-C44B078F6C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3DB6D7-D23F-4251-B655-332C5BBEBCEA}"/>
              </a:ext>
            </a:extLst>
          </p:cNvPr>
          <p:cNvSpPr>
            <a:spLocks noGrp="1"/>
          </p:cNvSpPr>
          <p:nvPr>
            <p:ph type="dt" sz="half" idx="10"/>
          </p:nvPr>
        </p:nvSpPr>
        <p:spPr/>
        <p:txBody>
          <a:bodyPr/>
          <a:lstStyle/>
          <a:p>
            <a:fld id="{3D63C3D1-EEF7-4CF9-8964-B237E2138F51}" type="datetimeFigureOut">
              <a:rPr lang="en-GB" smtClean="0"/>
              <a:t>25/10/2019</a:t>
            </a:fld>
            <a:endParaRPr lang="en-GB"/>
          </a:p>
        </p:txBody>
      </p:sp>
      <p:sp>
        <p:nvSpPr>
          <p:cNvPr id="6" name="Footer Placeholder 5">
            <a:extLst>
              <a:ext uri="{FF2B5EF4-FFF2-40B4-BE49-F238E27FC236}">
                <a16:creationId xmlns:a16="http://schemas.microsoft.com/office/drawing/2014/main" id="{F615876B-DF64-4545-A60A-B822EF61D3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8CA35AE-27FA-4FCC-B25D-AD802A4125DA}"/>
              </a:ext>
            </a:extLst>
          </p:cNvPr>
          <p:cNvSpPr>
            <a:spLocks noGrp="1"/>
          </p:cNvSpPr>
          <p:nvPr>
            <p:ph type="sldNum" sz="quarter" idx="12"/>
          </p:nvPr>
        </p:nvSpPr>
        <p:spPr/>
        <p:txBody>
          <a:bodyPr/>
          <a:lstStyle/>
          <a:p>
            <a:fld id="{A46D47A6-16EE-454A-BAA4-4B1116D61887}" type="slidenum">
              <a:rPr lang="en-GB" smtClean="0"/>
              <a:t>‹#›</a:t>
            </a:fld>
            <a:endParaRPr lang="en-GB"/>
          </a:p>
        </p:txBody>
      </p:sp>
    </p:spTree>
    <p:extLst>
      <p:ext uri="{BB962C8B-B14F-4D97-AF65-F5344CB8AC3E}">
        <p14:creationId xmlns:p14="http://schemas.microsoft.com/office/powerpoint/2010/main" val="2244538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3966C5-43B4-441B-9D2D-75DA449510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C01F2FC-E8B0-48FB-8930-586BDFF771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F278C5-B1AC-48F2-BB08-94D7DD775C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63C3D1-EEF7-4CF9-8964-B237E2138F51}" type="datetimeFigureOut">
              <a:rPr lang="en-GB" smtClean="0"/>
              <a:t>25/10/2019</a:t>
            </a:fld>
            <a:endParaRPr lang="en-GB"/>
          </a:p>
        </p:txBody>
      </p:sp>
      <p:sp>
        <p:nvSpPr>
          <p:cNvPr id="5" name="Footer Placeholder 4">
            <a:extLst>
              <a:ext uri="{FF2B5EF4-FFF2-40B4-BE49-F238E27FC236}">
                <a16:creationId xmlns:a16="http://schemas.microsoft.com/office/drawing/2014/main" id="{15FE3DA5-1247-49C3-951E-3F01F5222B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2877E14-CEAF-4788-93BE-507A5CD842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6D47A6-16EE-454A-BAA4-4B1116D61887}" type="slidenum">
              <a:rPr lang="en-GB" smtClean="0"/>
              <a:t>‹#›</a:t>
            </a:fld>
            <a:endParaRPr lang="en-GB"/>
          </a:p>
        </p:txBody>
      </p:sp>
    </p:spTree>
    <p:extLst>
      <p:ext uri="{BB962C8B-B14F-4D97-AF65-F5344CB8AC3E}">
        <p14:creationId xmlns:p14="http://schemas.microsoft.com/office/powerpoint/2010/main" val="4112572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6571C-BED2-40E4-A7DF-C12DFBF2FD8A}"/>
              </a:ext>
            </a:extLst>
          </p:cNvPr>
          <p:cNvSpPr>
            <a:spLocks noGrp="1"/>
          </p:cNvSpPr>
          <p:nvPr>
            <p:ph type="ctrTitle"/>
          </p:nvPr>
        </p:nvSpPr>
        <p:spPr/>
        <p:txBody>
          <a:bodyPr/>
          <a:lstStyle/>
          <a:p>
            <a:r>
              <a:rPr lang="en-GB" dirty="0">
                <a:latin typeface="Garamond" panose="02020404030301010803" pitchFamily="18" charset="0"/>
              </a:rPr>
              <a:t>Railways</a:t>
            </a:r>
          </a:p>
        </p:txBody>
      </p:sp>
      <p:sp>
        <p:nvSpPr>
          <p:cNvPr id="3" name="Subtitle 2">
            <a:extLst>
              <a:ext uri="{FF2B5EF4-FFF2-40B4-BE49-F238E27FC236}">
                <a16:creationId xmlns:a16="http://schemas.microsoft.com/office/drawing/2014/main" id="{A36C2C95-07D9-4BF5-BA02-423985EC56E2}"/>
              </a:ext>
            </a:extLst>
          </p:cNvPr>
          <p:cNvSpPr>
            <a:spLocks noGrp="1"/>
          </p:cNvSpPr>
          <p:nvPr>
            <p:ph type="subTitle" idx="1"/>
          </p:nvPr>
        </p:nvSpPr>
        <p:spPr/>
        <p:txBody>
          <a:bodyPr/>
          <a:lstStyle/>
          <a:p>
            <a:r>
              <a:rPr lang="en-GB" dirty="0">
                <a:latin typeface="Garamond" panose="02020404030301010803" pitchFamily="18" charset="0"/>
              </a:rPr>
              <a:t>querying technological nationalism</a:t>
            </a:r>
          </a:p>
        </p:txBody>
      </p:sp>
    </p:spTree>
    <p:extLst>
      <p:ext uri="{BB962C8B-B14F-4D97-AF65-F5344CB8AC3E}">
        <p14:creationId xmlns:p14="http://schemas.microsoft.com/office/powerpoint/2010/main" val="26712976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152946C6-83EB-4A9B-BB43-9F28266A29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01967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31067A5-925C-491A-AA9F-2879E9479830}"/>
              </a:ext>
            </a:extLst>
          </p:cNvPr>
          <p:cNvSpPr txBox="1"/>
          <p:nvPr/>
        </p:nvSpPr>
        <p:spPr>
          <a:xfrm>
            <a:off x="5086350" y="73479"/>
            <a:ext cx="6923314" cy="5632311"/>
          </a:xfrm>
          <a:prstGeom prst="rect">
            <a:avLst/>
          </a:prstGeom>
          <a:noFill/>
        </p:spPr>
        <p:txBody>
          <a:bodyPr wrap="square" rtlCol="0">
            <a:spAutoFit/>
          </a:bodyPr>
          <a:lstStyle/>
          <a:p>
            <a:r>
              <a:rPr lang="en-GB" dirty="0">
                <a:latin typeface="Garamond" panose="02020404030301010803" pitchFamily="18" charset="0"/>
              </a:rPr>
              <a:t>‘Railway calls’, in </a:t>
            </a:r>
            <a:r>
              <a:rPr lang="en-GB" i="1" dirty="0">
                <a:latin typeface="Garamond" panose="02020404030301010803" pitchFamily="18" charset="0"/>
              </a:rPr>
              <a:t>George Cruikshank’s Table-Book </a:t>
            </a:r>
            <a:r>
              <a:rPr lang="en-GB" dirty="0">
                <a:latin typeface="Garamond" panose="02020404030301010803" pitchFamily="18" charset="0"/>
              </a:rPr>
              <a:t>(London, 1845), p. 237. </a:t>
            </a:r>
          </a:p>
          <a:p>
            <a:endParaRPr lang="en-GB" dirty="0">
              <a:latin typeface="Garamond" panose="02020404030301010803" pitchFamily="18" charset="0"/>
            </a:endParaRPr>
          </a:p>
          <a:p>
            <a:r>
              <a:rPr lang="en-GB" dirty="0">
                <a:latin typeface="Garamond" panose="02020404030301010803" pitchFamily="18" charset="0"/>
              </a:rPr>
              <a:t>Every man in the present day is a holder of shares in a Railway, that is to say, has got some pieces of paper, called scrip, entitling him to a proportionate part of a blue, red, or yellow line drawn across a map, and designated a Railway. […] </a:t>
            </a:r>
          </a:p>
          <a:p>
            <a:endParaRPr lang="en-GB" dirty="0">
              <a:latin typeface="Garamond" panose="02020404030301010803" pitchFamily="18" charset="0"/>
            </a:endParaRPr>
          </a:p>
          <a:p>
            <a:r>
              <a:rPr lang="en-GB" dirty="0">
                <a:latin typeface="Garamond" panose="02020404030301010803" pitchFamily="18" charset="0"/>
              </a:rPr>
              <a:t>We hear a great deal of the inexhaustible resources of John Bull, but there are a few impossibilities that even he cannot accomplish. For instance, if he could even make a silk purse out of a sow’s ear, the purse would be of no use to him in paying his calls, if it happened to be an empty one. What his condition will be in a few months, may be seen in the accompanying etching. Calls will literally tear him to pieces, and there will not be an article he possesses that the great interests of locomotion will not carry away from him. A Grand Trunk will run away with his strong-box; a Junction of some kind or other will tear his coat in two; some stupendous cutting will cut away with his cash-box; a tremendous tunnel will run through all he has; and excavations on an extensive scale will empty all his pockets; his establishment will dwindle  by degrees, as he continues making efforts to pay up his calls […] </a:t>
            </a:r>
          </a:p>
        </p:txBody>
      </p:sp>
    </p:spTree>
    <p:extLst>
      <p:ext uri="{BB962C8B-B14F-4D97-AF65-F5344CB8AC3E}">
        <p14:creationId xmlns:p14="http://schemas.microsoft.com/office/powerpoint/2010/main" val="797475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A36A0-19C8-403C-8E1D-DF62E2B83DF3}"/>
              </a:ext>
            </a:extLst>
          </p:cNvPr>
          <p:cNvSpPr>
            <a:spLocks noGrp="1"/>
          </p:cNvSpPr>
          <p:nvPr>
            <p:ph type="title"/>
          </p:nvPr>
        </p:nvSpPr>
        <p:spPr/>
        <p:txBody>
          <a:bodyPr/>
          <a:lstStyle/>
          <a:p>
            <a:r>
              <a:rPr lang="en-GB" dirty="0">
                <a:latin typeface="Garamond" panose="02020404030301010803" pitchFamily="18" charset="0"/>
              </a:rPr>
              <a:t>Railways in India </a:t>
            </a:r>
          </a:p>
        </p:txBody>
      </p:sp>
      <p:sp>
        <p:nvSpPr>
          <p:cNvPr id="3" name="Text Placeholder 2">
            <a:extLst>
              <a:ext uri="{FF2B5EF4-FFF2-40B4-BE49-F238E27FC236}">
                <a16:creationId xmlns:a16="http://schemas.microsoft.com/office/drawing/2014/main" id="{5C6B5100-98DF-4DD8-8970-2393F6624E3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903755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a:extLst>
              <a:ext uri="{FF2B5EF4-FFF2-40B4-BE49-F238E27FC236}">
                <a16:creationId xmlns:a16="http://schemas.microsoft.com/office/drawing/2014/main" id="{777C0319-027A-488B-BB04-9B07BC131B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673" r="18367"/>
          <a:stretch/>
        </p:blipFill>
        <p:spPr bwMode="auto">
          <a:xfrm>
            <a:off x="612320" y="0"/>
            <a:ext cx="44577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DFA4325-2A32-41E9-9E8F-62BC99D5A69F}"/>
              </a:ext>
            </a:extLst>
          </p:cNvPr>
          <p:cNvSpPr txBox="1"/>
          <p:nvPr/>
        </p:nvSpPr>
        <p:spPr>
          <a:xfrm>
            <a:off x="5151664" y="0"/>
            <a:ext cx="3388179" cy="1200329"/>
          </a:xfrm>
          <a:prstGeom prst="rect">
            <a:avLst/>
          </a:prstGeom>
          <a:noFill/>
        </p:spPr>
        <p:txBody>
          <a:bodyPr wrap="square" rtlCol="0">
            <a:spAutoFit/>
          </a:bodyPr>
          <a:lstStyle/>
          <a:p>
            <a:r>
              <a:rPr lang="en-GB" dirty="0">
                <a:latin typeface="Garamond" panose="02020404030301010803" pitchFamily="18" charset="0"/>
              </a:rPr>
              <a:t>Watson-Gordon, John. </a:t>
            </a:r>
            <a:r>
              <a:rPr lang="en-GB" i="1" dirty="0">
                <a:latin typeface="Garamond" panose="02020404030301010803" pitchFamily="18" charset="0"/>
              </a:rPr>
              <a:t>James Andrew Broun Ramsay, 1</a:t>
            </a:r>
            <a:r>
              <a:rPr lang="en-GB" i="1" baseline="30000" dirty="0">
                <a:latin typeface="Garamond" panose="02020404030301010803" pitchFamily="18" charset="0"/>
              </a:rPr>
              <a:t>st</a:t>
            </a:r>
            <a:r>
              <a:rPr lang="en-GB" i="1" dirty="0">
                <a:latin typeface="Garamond" panose="02020404030301010803" pitchFamily="18" charset="0"/>
              </a:rPr>
              <a:t> Marquess of Dalhousie.</a:t>
            </a:r>
            <a:r>
              <a:rPr lang="en-GB" dirty="0">
                <a:latin typeface="Garamond" panose="02020404030301010803" pitchFamily="18" charset="0"/>
              </a:rPr>
              <a:t> 1847. Oil on canvas. National Portrait Gallery, London.</a:t>
            </a:r>
          </a:p>
        </p:txBody>
      </p:sp>
      <p:sp>
        <p:nvSpPr>
          <p:cNvPr id="3" name="TextBox 2">
            <a:extLst>
              <a:ext uri="{FF2B5EF4-FFF2-40B4-BE49-F238E27FC236}">
                <a16:creationId xmlns:a16="http://schemas.microsoft.com/office/drawing/2014/main" id="{D19D07B0-4A41-4286-A71A-AF88D17C0780}"/>
              </a:ext>
            </a:extLst>
          </p:cNvPr>
          <p:cNvSpPr txBox="1"/>
          <p:nvPr/>
        </p:nvSpPr>
        <p:spPr>
          <a:xfrm>
            <a:off x="5274129" y="2286000"/>
            <a:ext cx="6305551" cy="646331"/>
          </a:xfrm>
          <a:prstGeom prst="rect">
            <a:avLst/>
          </a:prstGeom>
          <a:noFill/>
        </p:spPr>
        <p:txBody>
          <a:bodyPr wrap="square" rtlCol="0">
            <a:spAutoFit/>
          </a:bodyPr>
          <a:lstStyle/>
          <a:p>
            <a:r>
              <a:rPr lang="en-GB" dirty="0">
                <a:latin typeface="Garamond" panose="02020404030301010803" pitchFamily="18" charset="0"/>
              </a:rPr>
              <a:t>As Governor-General of the East India Company, wrote his famous Minute on the Railways, 20 April 1853. </a:t>
            </a:r>
          </a:p>
        </p:txBody>
      </p:sp>
    </p:spTree>
    <p:extLst>
      <p:ext uri="{BB962C8B-B14F-4D97-AF65-F5344CB8AC3E}">
        <p14:creationId xmlns:p14="http://schemas.microsoft.com/office/powerpoint/2010/main" val="3595466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BBB5ED8-43F6-476C-9F1E-3263F07CA367}"/>
              </a:ext>
            </a:extLst>
          </p:cNvPr>
          <p:cNvPicPr>
            <a:picLocks noChangeAspect="1"/>
          </p:cNvPicPr>
          <p:nvPr/>
        </p:nvPicPr>
        <p:blipFill>
          <a:blip r:embed="rId2"/>
          <a:stretch>
            <a:fillRect/>
          </a:stretch>
        </p:blipFill>
        <p:spPr>
          <a:xfrm>
            <a:off x="272839" y="0"/>
            <a:ext cx="11646322" cy="6858000"/>
          </a:xfrm>
          <a:prstGeom prst="rect">
            <a:avLst/>
          </a:prstGeom>
        </p:spPr>
      </p:pic>
    </p:spTree>
    <p:extLst>
      <p:ext uri="{BB962C8B-B14F-4D97-AF65-F5344CB8AC3E}">
        <p14:creationId xmlns:p14="http://schemas.microsoft.com/office/powerpoint/2010/main" val="4215217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versing Station, Poona [Bhor] Ghaut, 1881.">
            <a:extLst>
              <a:ext uri="{FF2B5EF4-FFF2-40B4-BE49-F238E27FC236}">
                <a16:creationId xmlns:a16="http://schemas.microsoft.com/office/drawing/2014/main" id="{87A09C6B-75E1-4BA9-9E4C-9EAC152681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82100" cy="6781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D55E590-9885-4903-81EB-F0CA480D1F44}"/>
              </a:ext>
            </a:extLst>
          </p:cNvPr>
          <p:cNvSpPr txBox="1"/>
          <p:nvPr/>
        </p:nvSpPr>
        <p:spPr>
          <a:xfrm>
            <a:off x="9246358" y="76200"/>
            <a:ext cx="2797791" cy="3139321"/>
          </a:xfrm>
          <a:prstGeom prst="rect">
            <a:avLst/>
          </a:prstGeom>
          <a:noFill/>
        </p:spPr>
        <p:txBody>
          <a:bodyPr wrap="square" rtlCol="0">
            <a:spAutoFit/>
          </a:bodyPr>
          <a:lstStyle/>
          <a:p>
            <a:r>
              <a:rPr lang="en-GB" dirty="0" err="1">
                <a:latin typeface="Garamond" panose="02020404030301010803" pitchFamily="18" charset="0"/>
              </a:rPr>
              <a:t>Dayal</a:t>
            </a:r>
            <a:r>
              <a:rPr lang="en-GB" dirty="0">
                <a:latin typeface="Garamond" panose="02020404030301010803" pitchFamily="18" charset="0"/>
              </a:rPr>
              <a:t>, </a:t>
            </a:r>
            <a:r>
              <a:rPr lang="en-GB" dirty="0" err="1">
                <a:latin typeface="Garamond" panose="02020404030301010803" pitchFamily="18" charset="0"/>
              </a:rPr>
              <a:t>Deen</a:t>
            </a:r>
            <a:r>
              <a:rPr lang="en-GB" dirty="0">
                <a:latin typeface="Garamond" panose="02020404030301010803" pitchFamily="18" charset="0"/>
              </a:rPr>
              <a:t>. Photograph of reversing station at </a:t>
            </a:r>
            <a:r>
              <a:rPr lang="en-GB" dirty="0" err="1">
                <a:latin typeface="Garamond" panose="02020404030301010803" pitchFamily="18" charset="0"/>
              </a:rPr>
              <a:t>Bhor</a:t>
            </a:r>
            <a:r>
              <a:rPr lang="en-GB" dirty="0">
                <a:latin typeface="Garamond" panose="02020404030301010803" pitchFamily="18" charset="0"/>
              </a:rPr>
              <a:t> </a:t>
            </a:r>
            <a:r>
              <a:rPr lang="en-GB" dirty="0" err="1">
                <a:latin typeface="Garamond" panose="02020404030301010803" pitchFamily="18" charset="0"/>
              </a:rPr>
              <a:t>Ghat</a:t>
            </a:r>
            <a:r>
              <a:rPr lang="en-GB" dirty="0">
                <a:latin typeface="Garamond" panose="02020404030301010803" pitchFamily="18" charset="0"/>
              </a:rPr>
              <a:t>, 1881. </a:t>
            </a:r>
            <a:r>
              <a:rPr lang="en-GB" dirty="0" err="1">
                <a:latin typeface="Garamond" panose="02020404030301010803" pitchFamily="18" charset="0"/>
              </a:rPr>
              <a:t>Macnabb</a:t>
            </a:r>
            <a:r>
              <a:rPr lang="en-GB" dirty="0">
                <a:latin typeface="Garamond" panose="02020404030301010803" pitchFamily="18" charset="0"/>
              </a:rPr>
              <a:t> Collection, British Library, London. </a:t>
            </a:r>
          </a:p>
          <a:p>
            <a:endParaRPr lang="en-GB" dirty="0">
              <a:latin typeface="Garamond" panose="02020404030301010803" pitchFamily="18" charset="0"/>
            </a:endParaRPr>
          </a:p>
          <a:p>
            <a:r>
              <a:rPr lang="en-GB" dirty="0">
                <a:latin typeface="Garamond" panose="02020404030301010803" pitchFamily="18" charset="0"/>
              </a:rPr>
              <a:t>The </a:t>
            </a:r>
            <a:r>
              <a:rPr lang="en-GB" dirty="0" err="1">
                <a:latin typeface="Garamond" panose="02020404030301010803" pitchFamily="18" charset="0"/>
              </a:rPr>
              <a:t>Bhor</a:t>
            </a:r>
            <a:r>
              <a:rPr lang="en-GB" dirty="0">
                <a:latin typeface="Garamond" panose="02020404030301010803" pitchFamily="18" charset="0"/>
              </a:rPr>
              <a:t> </a:t>
            </a:r>
            <a:r>
              <a:rPr lang="en-GB" dirty="0" err="1">
                <a:latin typeface="Garamond" panose="02020404030301010803" pitchFamily="18" charset="0"/>
              </a:rPr>
              <a:t>Ghat</a:t>
            </a:r>
            <a:r>
              <a:rPr lang="en-GB" dirty="0">
                <a:latin typeface="Garamond" panose="02020404030301010803" pitchFamily="18" charset="0"/>
              </a:rPr>
              <a:t> pass was opened in 1861 as the main route over the Western Ghats linking the sea coast with the Deccan. </a:t>
            </a:r>
          </a:p>
        </p:txBody>
      </p:sp>
    </p:spTree>
    <p:extLst>
      <p:ext uri="{BB962C8B-B14F-4D97-AF65-F5344CB8AC3E}">
        <p14:creationId xmlns:p14="http://schemas.microsoft.com/office/powerpoint/2010/main" val="687616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1900 INDIA PAKISTAN ATTOCK BRIDGE">
            <a:extLst>
              <a:ext uri="{FF2B5EF4-FFF2-40B4-BE49-F238E27FC236}">
                <a16:creationId xmlns:a16="http://schemas.microsoft.com/office/drawing/2014/main" id="{09AF7AAD-C638-4F84-A8B7-41E91B4E6B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915025" cy="4572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67C6460-31C5-46D4-9C1B-235DCCE0FA8F}"/>
              </a:ext>
            </a:extLst>
          </p:cNvPr>
          <p:cNvSpPr txBox="1"/>
          <p:nvPr/>
        </p:nvSpPr>
        <p:spPr>
          <a:xfrm>
            <a:off x="30276" y="4572000"/>
            <a:ext cx="5884749" cy="369332"/>
          </a:xfrm>
          <a:prstGeom prst="rect">
            <a:avLst/>
          </a:prstGeom>
          <a:noFill/>
        </p:spPr>
        <p:txBody>
          <a:bodyPr wrap="square" rtlCol="0">
            <a:spAutoFit/>
          </a:bodyPr>
          <a:lstStyle/>
          <a:p>
            <a:r>
              <a:rPr lang="en-GB" dirty="0">
                <a:latin typeface="Garamond" panose="02020404030301010803" pitchFamily="18" charset="0"/>
              </a:rPr>
              <a:t>Mixed train crossing the </a:t>
            </a:r>
            <a:r>
              <a:rPr lang="en-GB" dirty="0" err="1">
                <a:latin typeface="Garamond" panose="02020404030301010803" pitchFamily="18" charset="0"/>
              </a:rPr>
              <a:t>Attock</a:t>
            </a:r>
            <a:r>
              <a:rPr lang="en-GB" dirty="0">
                <a:latin typeface="Garamond" panose="02020404030301010803" pitchFamily="18" charset="0"/>
              </a:rPr>
              <a:t> River. 1900. IRFCA. </a:t>
            </a:r>
          </a:p>
        </p:txBody>
      </p:sp>
      <p:pic>
        <p:nvPicPr>
          <p:cNvPr id="5124" name="Picture 4" descr="0209B120-1">
            <a:extLst>
              <a:ext uri="{FF2B5EF4-FFF2-40B4-BE49-F238E27FC236}">
                <a16:creationId xmlns:a16="http://schemas.microsoft.com/office/drawing/2014/main" id="{FE8FC11A-B71A-4FD0-887F-6EC4C1BE53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5577" y="0"/>
            <a:ext cx="6096000" cy="42767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EE5CD92-A4B9-4994-8AC9-512A9DA1236C}"/>
              </a:ext>
            </a:extLst>
          </p:cNvPr>
          <p:cNvSpPr txBox="1"/>
          <p:nvPr/>
        </p:nvSpPr>
        <p:spPr>
          <a:xfrm>
            <a:off x="5975577" y="4359729"/>
            <a:ext cx="6096000" cy="369332"/>
          </a:xfrm>
          <a:prstGeom prst="rect">
            <a:avLst/>
          </a:prstGeom>
          <a:noFill/>
        </p:spPr>
        <p:txBody>
          <a:bodyPr wrap="square" rtlCol="0">
            <a:spAutoFit/>
          </a:bodyPr>
          <a:lstStyle/>
          <a:p>
            <a:r>
              <a:rPr lang="en-GB" dirty="0">
                <a:latin typeface="Garamond" panose="02020404030301010803" pitchFamily="18" charset="0"/>
              </a:rPr>
              <a:t>Railway bridge over the Ganges at Kanpur, 1880s. IRFCA. </a:t>
            </a:r>
          </a:p>
        </p:txBody>
      </p:sp>
    </p:spTree>
    <p:extLst>
      <p:ext uri="{BB962C8B-B14F-4D97-AF65-F5344CB8AC3E}">
        <p14:creationId xmlns:p14="http://schemas.microsoft.com/office/powerpoint/2010/main" val="3263130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descr="Betul4">
            <a:extLst>
              <a:ext uri="{FF2B5EF4-FFF2-40B4-BE49-F238E27FC236}">
                <a16:creationId xmlns:a16="http://schemas.microsoft.com/office/drawing/2014/main" id="{BE2B841F-007A-4D71-A9B2-0EECD072A38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491" b="3148"/>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CC20CE6-45D5-4D0D-8E78-2C4C08C2F75E}"/>
              </a:ext>
            </a:extLst>
          </p:cNvPr>
          <p:cNvSpPr txBox="1"/>
          <p:nvPr/>
        </p:nvSpPr>
        <p:spPr>
          <a:xfrm>
            <a:off x="8932460" y="6006943"/>
            <a:ext cx="3259520" cy="923330"/>
          </a:xfrm>
          <a:prstGeom prst="rect">
            <a:avLst/>
          </a:prstGeom>
          <a:noFill/>
        </p:spPr>
        <p:txBody>
          <a:bodyPr wrap="square" rtlCol="0">
            <a:spAutoFit/>
          </a:bodyPr>
          <a:lstStyle/>
          <a:p>
            <a:r>
              <a:rPr lang="en-GB" dirty="0">
                <a:solidFill>
                  <a:schemeClr val="bg1"/>
                </a:solidFill>
                <a:latin typeface="Garamond" panose="02020404030301010803" pitchFamily="18" charset="0"/>
              </a:rPr>
              <a:t>Railway engineers at </a:t>
            </a:r>
            <a:r>
              <a:rPr lang="en-GB" dirty="0" err="1">
                <a:solidFill>
                  <a:schemeClr val="bg1"/>
                </a:solidFill>
                <a:latin typeface="Garamond" panose="02020404030301010803" pitchFamily="18" charset="0"/>
              </a:rPr>
              <a:t>Betul</a:t>
            </a:r>
            <a:r>
              <a:rPr lang="en-GB" dirty="0">
                <a:solidFill>
                  <a:schemeClr val="bg1"/>
                </a:solidFill>
                <a:latin typeface="Garamond" panose="02020404030301010803" pitchFamily="18" charset="0"/>
              </a:rPr>
              <a:t>, 1920s. Image courtesy of Nigel </a:t>
            </a:r>
            <a:r>
              <a:rPr lang="en-GB" dirty="0" err="1">
                <a:solidFill>
                  <a:schemeClr val="bg1"/>
                </a:solidFill>
                <a:latin typeface="Garamond" panose="02020404030301010803" pitchFamily="18" charset="0"/>
              </a:rPr>
              <a:t>Purdey</a:t>
            </a:r>
            <a:r>
              <a:rPr lang="en-GB" dirty="0">
                <a:solidFill>
                  <a:schemeClr val="bg1"/>
                </a:solidFill>
                <a:latin typeface="Garamond" panose="02020404030301010803" pitchFamily="18" charset="0"/>
              </a:rPr>
              <a:t>, IRFCA. </a:t>
            </a:r>
          </a:p>
        </p:txBody>
      </p:sp>
    </p:spTree>
    <p:extLst>
      <p:ext uri="{BB962C8B-B14F-4D97-AF65-F5344CB8AC3E}">
        <p14:creationId xmlns:p14="http://schemas.microsoft.com/office/powerpoint/2010/main" val="1298140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22" name="Picture 6">
            <a:extLst>
              <a:ext uri="{FF2B5EF4-FFF2-40B4-BE49-F238E27FC236}">
                <a16:creationId xmlns:a16="http://schemas.microsoft.com/office/drawing/2014/main" id="{FCA141CD-43B6-4847-ACA4-DE79A80E084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444625"/>
            <a:ext cx="5291666" cy="3968749"/>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a:extLst>
              <a:ext uri="{FF2B5EF4-FFF2-40B4-BE49-F238E27FC236}">
                <a16:creationId xmlns:a16="http://schemas.microsoft.com/office/drawing/2014/main" id="{836C7A39-8198-4C2A-9FC2-7BFAD02FF15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6865" y="1444625"/>
            <a:ext cx="5291667" cy="39687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F697F32-1867-42F5-A56A-B09E76030E40}"/>
              </a:ext>
            </a:extLst>
          </p:cNvPr>
          <p:cNvSpPr txBox="1"/>
          <p:nvPr/>
        </p:nvSpPr>
        <p:spPr>
          <a:xfrm>
            <a:off x="643467" y="865414"/>
            <a:ext cx="10905065" cy="369332"/>
          </a:xfrm>
          <a:prstGeom prst="rect">
            <a:avLst/>
          </a:prstGeom>
          <a:noFill/>
        </p:spPr>
        <p:txBody>
          <a:bodyPr wrap="square" rtlCol="0">
            <a:spAutoFit/>
          </a:bodyPr>
          <a:lstStyle/>
          <a:p>
            <a:r>
              <a:rPr lang="en-GB" dirty="0">
                <a:latin typeface="Garamond" panose="02020404030301010803" pitchFamily="18" charset="0"/>
              </a:rPr>
              <a:t>Chapple, Amos. Chhatrapati Shivaji Terminus (formerly Victoria Terminus). The World Heritage Collection, UNESCO. </a:t>
            </a:r>
          </a:p>
        </p:txBody>
      </p:sp>
    </p:spTree>
    <p:extLst>
      <p:ext uri="{BB962C8B-B14F-4D97-AF65-F5344CB8AC3E}">
        <p14:creationId xmlns:p14="http://schemas.microsoft.com/office/powerpoint/2010/main" val="21741886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Image result for gandhi">
            <a:extLst>
              <a:ext uri="{FF2B5EF4-FFF2-40B4-BE49-F238E27FC236}">
                <a16:creationId xmlns:a16="http://schemas.microsoft.com/office/drawing/2014/main" id="{8A34923B-A8F9-41F1-8886-1A3946849B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7984" y="1036945"/>
            <a:ext cx="4976031" cy="316656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4178216-3BF0-422A-AEBE-4FE443796DB3}"/>
              </a:ext>
            </a:extLst>
          </p:cNvPr>
          <p:cNvSpPr txBox="1"/>
          <p:nvPr/>
        </p:nvSpPr>
        <p:spPr>
          <a:xfrm>
            <a:off x="3607984" y="4353636"/>
            <a:ext cx="4976031" cy="1754326"/>
          </a:xfrm>
          <a:prstGeom prst="rect">
            <a:avLst/>
          </a:prstGeom>
          <a:noFill/>
        </p:spPr>
        <p:txBody>
          <a:bodyPr wrap="square" rtlCol="0">
            <a:spAutoFit/>
          </a:bodyPr>
          <a:lstStyle/>
          <a:p>
            <a:r>
              <a:rPr lang="en-GB" dirty="0">
                <a:latin typeface="Garamond" panose="02020404030301010803" pitchFamily="18" charset="0"/>
              </a:rPr>
              <a:t>Mohandas Karamchand Gandhi or Mahatma Gandhi (1869-1948), lawyer, politician, social activist, and writer, a leader of Indian nationalist movement known for doctrine of nonviolent protest. </a:t>
            </a:r>
          </a:p>
          <a:p>
            <a:endParaRPr lang="en-GB" dirty="0">
              <a:latin typeface="Garamond" panose="02020404030301010803" pitchFamily="18" charset="0"/>
            </a:endParaRPr>
          </a:p>
          <a:p>
            <a:r>
              <a:rPr lang="en-GB" i="1" dirty="0">
                <a:latin typeface="Garamond" panose="02020404030301010803" pitchFamily="18" charset="0"/>
              </a:rPr>
              <a:t>Hind Swaraj </a:t>
            </a:r>
            <a:r>
              <a:rPr lang="en-GB" dirty="0">
                <a:latin typeface="Garamond" panose="02020404030301010803" pitchFamily="18" charset="0"/>
              </a:rPr>
              <a:t>(“Indian </a:t>
            </a:r>
            <a:r>
              <a:rPr lang="en-GB">
                <a:latin typeface="Garamond" panose="02020404030301010803" pitchFamily="18" charset="0"/>
              </a:rPr>
              <a:t>Home Rule”), 1909. </a:t>
            </a:r>
            <a:endParaRPr lang="en-GB" i="1" dirty="0">
              <a:latin typeface="Garamond" panose="02020404030301010803" pitchFamily="18" charset="0"/>
            </a:endParaRPr>
          </a:p>
        </p:txBody>
      </p:sp>
    </p:spTree>
    <p:extLst>
      <p:ext uri="{BB962C8B-B14F-4D97-AF65-F5344CB8AC3E}">
        <p14:creationId xmlns:p14="http://schemas.microsoft.com/office/powerpoint/2010/main" val="3748390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E3A56-5C00-48F0-A74C-E131FC40CED8}"/>
              </a:ext>
            </a:extLst>
          </p:cNvPr>
          <p:cNvSpPr>
            <a:spLocks noGrp="1"/>
          </p:cNvSpPr>
          <p:nvPr>
            <p:ph type="title"/>
          </p:nvPr>
        </p:nvSpPr>
        <p:spPr/>
        <p:txBody>
          <a:bodyPr/>
          <a:lstStyle/>
          <a:p>
            <a:r>
              <a:rPr lang="en-GB" dirty="0">
                <a:latin typeface="Garamond" panose="02020404030301010803" pitchFamily="18" charset="0"/>
              </a:rPr>
              <a:t>Canadian Pacific Railway </a:t>
            </a:r>
          </a:p>
        </p:txBody>
      </p:sp>
      <p:sp>
        <p:nvSpPr>
          <p:cNvPr id="3" name="Text Placeholder 2">
            <a:extLst>
              <a:ext uri="{FF2B5EF4-FFF2-40B4-BE49-F238E27FC236}">
                <a16:creationId xmlns:a16="http://schemas.microsoft.com/office/drawing/2014/main" id="{23F844C8-9DFA-4E24-9569-CFA31AB06F9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14728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6B528-4CB1-4F69-A7F7-B6C7CF39C59D}"/>
              </a:ext>
            </a:extLst>
          </p:cNvPr>
          <p:cNvSpPr>
            <a:spLocks noGrp="1"/>
          </p:cNvSpPr>
          <p:nvPr>
            <p:ph type="title"/>
          </p:nvPr>
        </p:nvSpPr>
        <p:spPr/>
        <p:txBody>
          <a:bodyPr/>
          <a:lstStyle/>
          <a:p>
            <a:r>
              <a:rPr lang="en-GB" dirty="0">
                <a:latin typeface="Garamond" panose="02020404030301010803" pitchFamily="18" charset="0"/>
              </a:rPr>
              <a:t>Early railways in Britain </a:t>
            </a:r>
          </a:p>
        </p:txBody>
      </p:sp>
      <p:sp>
        <p:nvSpPr>
          <p:cNvPr id="3" name="Text Placeholder 2">
            <a:extLst>
              <a:ext uri="{FF2B5EF4-FFF2-40B4-BE49-F238E27FC236}">
                <a16:creationId xmlns:a16="http://schemas.microsoft.com/office/drawing/2014/main" id="{32735CF0-1E6E-49FE-90B7-07DE8EE172C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56893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a:extLst>
              <a:ext uri="{FF2B5EF4-FFF2-40B4-BE49-F238E27FC236}">
                <a16:creationId xmlns:a16="http://schemas.microsoft.com/office/drawing/2014/main" id="{E964A745-FB8D-40D0-B1BA-A04BDFD8F9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 y="0"/>
            <a:ext cx="52419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876B922-634A-4F7A-B076-84B5FA1C36FA}"/>
              </a:ext>
            </a:extLst>
          </p:cNvPr>
          <p:cNvSpPr txBox="1"/>
          <p:nvPr/>
        </p:nvSpPr>
        <p:spPr>
          <a:xfrm>
            <a:off x="6319157" y="114300"/>
            <a:ext cx="2898322" cy="1200329"/>
          </a:xfrm>
          <a:prstGeom prst="rect">
            <a:avLst/>
          </a:prstGeom>
          <a:noFill/>
        </p:spPr>
        <p:txBody>
          <a:bodyPr wrap="square" rtlCol="0">
            <a:spAutoFit/>
          </a:bodyPr>
          <a:lstStyle/>
          <a:p>
            <a:r>
              <a:rPr lang="en-GB" dirty="0" err="1">
                <a:latin typeface="Garamond" panose="02020404030301010803" pitchFamily="18" charset="0"/>
              </a:rPr>
              <a:t>Notman</a:t>
            </a:r>
            <a:r>
              <a:rPr lang="en-GB" dirty="0">
                <a:latin typeface="Garamond" panose="02020404030301010803" pitchFamily="18" charset="0"/>
              </a:rPr>
              <a:t>, William. </a:t>
            </a:r>
            <a:r>
              <a:rPr lang="en-GB" i="1" dirty="0">
                <a:latin typeface="Garamond" panose="02020404030301010803" pitchFamily="18" charset="0"/>
              </a:rPr>
              <a:t>Thomas C. Keefer, civil engineer, Montreal, QC, 1861. </a:t>
            </a:r>
            <a:r>
              <a:rPr lang="en-GB" dirty="0">
                <a:latin typeface="Garamond" panose="02020404030301010803" pitchFamily="18" charset="0"/>
              </a:rPr>
              <a:t>Silver salts on glass. McCord Museum. </a:t>
            </a:r>
          </a:p>
        </p:txBody>
      </p:sp>
      <p:sp>
        <p:nvSpPr>
          <p:cNvPr id="3" name="TextBox 2">
            <a:extLst>
              <a:ext uri="{FF2B5EF4-FFF2-40B4-BE49-F238E27FC236}">
                <a16:creationId xmlns:a16="http://schemas.microsoft.com/office/drawing/2014/main" id="{A5C41739-3D01-43A0-AEE1-24207BCE120E}"/>
              </a:ext>
            </a:extLst>
          </p:cNvPr>
          <p:cNvSpPr txBox="1"/>
          <p:nvPr/>
        </p:nvSpPr>
        <p:spPr>
          <a:xfrm>
            <a:off x="6596743" y="2294164"/>
            <a:ext cx="5241925" cy="2308324"/>
          </a:xfrm>
          <a:prstGeom prst="rect">
            <a:avLst/>
          </a:prstGeom>
          <a:noFill/>
        </p:spPr>
        <p:txBody>
          <a:bodyPr wrap="square" rtlCol="0">
            <a:spAutoFit/>
          </a:bodyPr>
          <a:lstStyle/>
          <a:p>
            <a:r>
              <a:rPr lang="en-GB" i="1" dirty="0">
                <a:latin typeface="Garamond" panose="02020404030301010803" pitchFamily="18" charset="0"/>
              </a:rPr>
              <a:t>Philosophy of Railroads </a:t>
            </a:r>
            <a:r>
              <a:rPr lang="en-GB" dirty="0">
                <a:latin typeface="Garamond" panose="02020404030301010803" pitchFamily="18" charset="0"/>
              </a:rPr>
              <a:t>(1850), written at the behest of the Montreal and Lachine Rail-road, arguing for the importance of a strategic railway line linking Montreal and Toronto which he suggested would allow it to compete with Americans for control of interior trade. The pamphlet was reprinted four times, translated into French, and employed in promotion of several Maritime and New England projects. </a:t>
            </a:r>
            <a:endParaRPr lang="en-GB" i="1" dirty="0">
              <a:latin typeface="Garamond" panose="02020404030301010803" pitchFamily="18" charset="0"/>
            </a:endParaRPr>
          </a:p>
        </p:txBody>
      </p:sp>
    </p:spTree>
    <p:extLst>
      <p:ext uri="{BB962C8B-B14F-4D97-AF65-F5344CB8AC3E}">
        <p14:creationId xmlns:p14="http://schemas.microsoft.com/office/powerpoint/2010/main" val="10993403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01E09-0292-47A7-9CD9-EF47CB3E8F40}"/>
              </a:ext>
            </a:extLst>
          </p:cNvPr>
          <p:cNvSpPr>
            <a:spLocks noGrp="1"/>
          </p:cNvSpPr>
          <p:nvPr>
            <p:ph type="title"/>
          </p:nvPr>
        </p:nvSpPr>
        <p:spPr/>
        <p:txBody>
          <a:bodyPr/>
          <a:lstStyle/>
          <a:p>
            <a:r>
              <a:rPr lang="en-GB" dirty="0">
                <a:latin typeface="Garamond" panose="02020404030301010803" pitchFamily="18" charset="0"/>
              </a:rPr>
              <a:t>Excerpt 1 from </a:t>
            </a:r>
            <a:r>
              <a:rPr lang="en-GB" i="1" dirty="0">
                <a:latin typeface="Garamond" panose="02020404030301010803" pitchFamily="18" charset="0"/>
              </a:rPr>
              <a:t>Philosophy of the Railroads</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E664FA4F-6C5A-4D72-8855-F73B2DC1F04E}"/>
              </a:ext>
            </a:extLst>
          </p:cNvPr>
          <p:cNvSpPr>
            <a:spLocks noGrp="1"/>
          </p:cNvSpPr>
          <p:nvPr>
            <p:ph idx="1"/>
          </p:nvPr>
        </p:nvSpPr>
        <p:spPr/>
        <p:txBody>
          <a:bodyPr/>
          <a:lstStyle/>
          <a:p>
            <a:pPr marL="0" indent="0">
              <a:buNone/>
            </a:pPr>
            <a:r>
              <a:rPr lang="en-GB" dirty="0">
                <a:latin typeface="Garamond" panose="02020404030301010803" pitchFamily="18" charset="0"/>
              </a:rPr>
              <a:t>Old winter is once more upon us, and our inland seas are “dreary and inhospitable wastes” to the merchant and to the traveller; - our rivers are sealed fountains, - and an embargo which no human power can remove is laid upon all our ports. Around our deserted wharves and warehouses are huddled the naked spars, - the blasted forest of trade, - from which the sails have fallen like the leaves of the autumn. […] The animation of business is suspended, the life blood of commerce is curdled and stagnant in the St Lawrence – the great aorta of the North. On land, the heavy stage labours through mingled frost and mud in the West, - or struggles through drifted snow, and slides with uncertain track over the icy hills of Eastern Canada.</a:t>
            </a:r>
          </a:p>
        </p:txBody>
      </p:sp>
    </p:spTree>
    <p:extLst>
      <p:ext uri="{BB962C8B-B14F-4D97-AF65-F5344CB8AC3E}">
        <p14:creationId xmlns:p14="http://schemas.microsoft.com/office/powerpoint/2010/main" val="21912610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939F5-DAAA-43A0-A1D8-0EA5F4240985}"/>
              </a:ext>
            </a:extLst>
          </p:cNvPr>
          <p:cNvSpPr>
            <a:spLocks noGrp="1"/>
          </p:cNvSpPr>
          <p:nvPr>
            <p:ph type="title"/>
          </p:nvPr>
        </p:nvSpPr>
        <p:spPr/>
        <p:txBody>
          <a:bodyPr/>
          <a:lstStyle/>
          <a:p>
            <a:r>
              <a:rPr lang="en-GB" dirty="0">
                <a:latin typeface="Garamond" panose="02020404030301010803" pitchFamily="18" charset="0"/>
              </a:rPr>
              <a:t>Excerpt 2 from </a:t>
            </a:r>
            <a:r>
              <a:rPr lang="en-GB" i="1" dirty="0">
                <a:latin typeface="Garamond" panose="02020404030301010803" pitchFamily="18" charset="0"/>
              </a:rPr>
              <a:t>Philosophy of the Railroads</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21B7B74C-7D73-4C4A-81FB-71809B3D46B4}"/>
              </a:ext>
            </a:extLst>
          </p:cNvPr>
          <p:cNvSpPr>
            <a:spLocks noGrp="1"/>
          </p:cNvSpPr>
          <p:nvPr>
            <p:ph idx="1"/>
          </p:nvPr>
        </p:nvSpPr>
        <p:spPr/>
        <p:txBody>
          <a:bodyPr/>
          <a:lstStyle/>
          <a:p>
            <a:pPr marL="0" indent="0">
              <a:buNone/>
            </a:pPr>
            <a:r>
              <a:rPr lang="en-GB" dirty="0">
                <a:latin typeface="Garamond" panose="02020404030301010803" pitchFamily="18" charset="0"/>
              </a:rPr>
              <a:t>Steam has exerted an influence over matter which can only be compared to that which the discovery of Printing has exercised upon the mind. These two great discoveries – pillars of cloud and fire which have brought us out of the mental wilderness of dark and middle ages,- have combined to supply the mind with daily food and illustrate the value of time. Men have now virtually attained antediluvian longevity; ideas are exchanged by lightning- readers and their books travel together but little behind their thoughts – while actors, materials, scenes and scenery are shifted with the rapidity and variety of the kaleidoscope. </a:t>
            </a:r>
          </a:p>
          <a:p>
            <a:pPr marL="0" indent="0">
              <a:buNone/>
            </a:pPr>
            <a:endParaRPr lang="en-GB" dirty="0"/>
          </a:p>
        </p:txBody>
      </p:sp>
    </p:spTree>
    <p:extLst>
      <p:ext uri="{BB962C8B-B14F-4D97-AF65-F5344CB8AC3E}">
        <p14:creationId xmlns:p14="http://schemas.microsoft.com/office/powerpoint/2010/main" val="1356945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8A3AC-821C-43F4-A1C6-1ED747671CA6}"/>
              </a:ext>
            </a:extLst>
          </p:cNvPr>
          <p:cNvSpPr>
            <a:spLocks noGrp="1"/>
          </p:cNvSpPr>
          <p:nvPr>
            <p:ph type="title"/>
          </p:nvPr>
        </p:nvSpPr>
        <p:spPr/>
        <p:txBody>
          <a:bodyPr/>
          <a:lstStyle/>
          <a:p>
            <a:r>
              <a:rPr lang="en-GB" dirty="0">
                <a:latin typeface="Garamond" panose="02020404030301010803" pitchFamily="18" charset="0"/>
              </a:rPr>
              <a:t>Excerpt 3 from </a:t>
            </a:r>
            <a:r>
              <a:rPr lang="en-GB" i="1" dirty="0">
                <a:latin typeface="Garamond" panose="02020404030301010803" pitchFamily="18" charset="0"/>
              </a:rPr>
              <a:t>Philosophy of the Railroads</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3BEDF454-093F-4640-A717-97D65712EB07}"/>
              </a:ext>
            </a:extLst>
          </p:cNvPr>
          <p:cNvSpPr>
            <a:spLocks noGrp="1"/>
          </p:cNvSpPr>
          <p:nvPr>
            <p:ph idx="1"/>
          </p:nvPr>
        </p:nvSpPr>
        <p:spPr/>
        <p:txBody>
          <a:bodyPr>
            <a:normAutofit fontScale="92500" lnSpcReduction="10000"/>
          </a:bodyPr>
          <a:lstStyle/>
          <a:p>
            <a:pPr marL="0" indent="0">
              <a:buNone/>
            </a:pPr>
            <a:r>
              <a:rPr lang="en-GB" dirty="0">
                <a:latin typeface="Garamond" panose="02020404030301010803" pitchFamily="18" charset="0"/>
              </a:rPr>
              <a:t>[…]we are placed beside a restless, early-rising, “go-a-head” people, - a people who are following the sun Westward, as if to obtain a greater portion of daylight: - </a:t>
            </a:r>
            <a:r>
              <a:rPr lang="en-GB" i="1" dirty="0">
                <a:latin typeface="Garamond" panose="02020404030301010803" pitchFamily="18" charset="0"/>
              </a:rPr>
              <a:t>we </a:t>
            </a:r>
            <a:r>
              <a:rPr lang="en-GB" dirty="0">
                <a:latin typeface="Garamond" panose="02020404030301010803" pitchFamily="18" charset="0"/>
              </a:rPr>
              <a:t>cannot hold back – we must tighten our own traces or  be overrun – we must </a:t>
            </a:r>
            <a:r>
              <a:rPr lang="en-GB" i="1" dirty="0">
                <a:latin typeface="Garamond" panose="02020404030301010803" pitchFamily="18" charset="0"/>
              </a:rPr>
              <a:t>use </a:t>
            </a:r>
            <a:r>
              <a:rPr lang="en-GB" dirty="0">
                <a:latin typeface="Garamond" panose="02020404030301010803" pitchFamily="18" charset="0"/>
              </a:rPr>
              <a:t>what we have or </a:t>
            </a:r>
            <a:r>
              <a:rPr lang="en-GB" i="1" dirty="0">
                <a:latin typeface="Garamond" panose="02020404030301010803" pitchFamily="18" charset="0"/>
              </a:rPr>
              <a:t>lose </a:t>
            </a:r>
            <a:r>
              <a:rPr lang="en-GB" dirty="0">
                <a:latin typeface="Garamond" panose="02020404030301010803" pitchFamily="18" charset="0"/>
              </a:rPr>
              <a:t>what we already possess – capital, commerce, friends and children will abandon us for better furnished lands unless we </a:t>
            </a:r>
            <a:r>
              <a:rPr lang="en-GB" i="1" dirty="0">
                <a:latin typeface="Garamond" panose="02020404030301010803" pitchFamily="18" charset="0"/>
              </a:rPr>
              <a:t>at once </a:t>
            </a:r>
            <a:r>
              <a:rPr lang="en-GB" dirty="0">
                <a:latin typeface="Garamond" panose="02020404030301010803" pitchFamily="18" charset="0"/>
              </a:rPr>
              <a:t>arouse from our lethargy; we can no longer afford to loiter away our winter months, or slumber through the morning hours. Every year of delay but increases our inequality, and will prolong the time and aggravate the </a:t>
            </a:r>
            <a:r>
              <a:rPr lang="en-GB" dirty="0" err="1">
                <a:latin typeface="Garamond" panose="02020404030301010803" pitchFamily="18" charset="0"/>
              </a:rPr>
              <a:t>labor</a:t>
            </a:r>
            <a:r>
              <a:rPr lang="en-GB" dirty="0">
                <a:latin typeface="Garamond" panose="02020404030301010803" pitchFamily="18" charset="0"/>
              </a:rPr>
              <a:t> of what, through our inertness, has already become a sufficiently arduous rivalry; but when once the barriers of indifference, prejudice and ignorance are broken down, - no physical or financial obstacle can withstand the determined perseverance of intelligent, self-controlled industry. </a:t>
            </a:r>
          </a:p>
          <a:p>
            <a:pPr marL="0" indent="0">
              <a:buNone/>
            </a:pPr>
            <a:endParaRPr lang="en-GB" dirty="0"/>
          </a:p>
        </p:txBody>
      </p:sp>
    </p:spTree>
    <p:extLst>
      <p:ext uri="{BB962C8B-B14F-4D97-AF65-F5344CB8AC3E}">
        <p14:creationId xmlns:p14="http://schemas.microsoft.com/office/powerpoint/2010/main" val="2482998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B6F61-A605-4349-A708-739C1CCB1262}"/>
              </a:ext>
            </a:extLst>
          </p:cNvPr>
          <p:cNvSpPr>
            <a:spLocks noGrp="1"/>
          </p:cNvSpPr>
          <p:nvPr>
            <p:ph type="title"/>
          </p:nvPr>
        </p:nvSpPr>
        <p:spPr/>
        <p:txBody>
          <a:bodyPr/>
          <a:lstStyle/>
          <a:p>
            <a:r>
              <a:rPr lang="en-GB" dirty="0">
                <a:latin typeface="Garamond" panose="02020404030301010803" pitchFamily="18" charset="0"/>
              </a:rPr>
              <a:t>Railways in Canada</a:t>
            </a:r>
          </a:p>
        </p:txBody>
      </p:sp>
      <p:sp>
        <p:nvSpPr>
          <p:cNvPr id="3" name="Content Placeholder 2">
            <a:extLst>
              <a:ext uri="{FF2B5EF4-FFF2-40B4-BE49-F238E27FC236}">
                <a16:creationId xmlns:a16="http://schemas.microsoft.com/office/drawing/2014/main" id="{4DEE28C5-3489-4DB1-AB1A-D2CF4A927A7B}"/>
              </a:ext>
            </a:extLst>
          </p:cNvPr>
          <p:cNvSpPr>
            <a:spLocks noGrp="1"/>
          </p:cNvSpPr>
          <p:nvPr>
            <p:ph idx="1"/>
          </p:nvPr>
        </p:nvSpPr>
        <p:spPr/>
        <p:txBody>
          <a:bodyPr>
            <a:normAutofit fontScale="92500" lnSpcReduction="10000"/>
          </a:bodyPr>
          <a:lstStyle/>
          <a:p>
            <a:r>
              <a:rPr lang="en-GB" dirty="0">
                <a:latin typeface="Garamond" panose="02020404030301010803" pitchFamily="18" charset="0"/>
              </a:rPr>
              <a:t>1849 Guarantee Act</a:t>
            </a:r>
          </a:p>
          <a:p>
            <a:r>
              <a:rPr lang="en-GB" dirty="0">
                <a:latin typeface="Garamond" panose="02020404030301010803" pitchFamily="18" charset="0"/>
              </a:rPr>
              <a:t>1867 Confederation </a:t>
            </a:r>
          </a:p>
          <a:p>
            <a:r>
              <a:rPr lang="en-GB" dirty="0">
                <a:latin typeface="Garamond" panose="02020404030301010803" pitchFamily="18" charset="0"/>
              </a:rPr>
              <a:t>1871, British Columbia agrees to join Canada on condition that a transcontinental railway is constructed which would link it with the rest of the country. </a:t>
            </a:r>
          </a:p>
          <a:p>
            <a:r>
              <a:rPr lang="en-GB" dirty="0">
                <a:latin typeface="Garamond" panose="02020404030301010803" pitchFamily="18" charset="0"/>
              </a:rPr>
              <a:t>1872 Pacific Scandal </a:t>
            </a:r>
          </a:p>
          <a:p>
            <a:r>
              <a:rPr lang="en-GB" dirty="0">
                <a:latin typeface="Garamond" panose="02020404030301010803" pitchFamily="18" charset="0"/>
              </a:rPr>
              <a:t>1878 National Policy</a:t>
            </a:r>
          </a:p>
          <a:p>
            <a:r>
              <a:rPr lang="en-GB" dirty="0">
                <a:latin typeface="Garamond" panose="02020404030301010803" pitchFamily="18" charset="0"/>
              </a:rPr>
              <a:t>1881 formation of Canadian Pacific Railway company </a:t>
            </a:r>
          </a:p>
          <a:p>
            <a:r>
              <a:rPr lang="en-GB" dirty="0">
                <a:latin typeface="Garamond" panose="02020404030301010803" pitchFamily="18" charset="0"/>
              </a:rPr>
              <a:t>1885 Northwest Rebellion</a:t>
            </a:r>
          </a:p>
          <a:p>
            <a:r>
              <a:rPr lang="en-GB" dirty="0">
                <a:latin typeface="Garamond" panose="02020404030301010803" pitchFamily="18" charset="0"/>
              </a:rPr>
              <a:t>Last spike driven in November 1885 </a:t>
            </a:r>
          </a:p>
        </p:txBody>
      </p:sp>
    </p:spTree>
    <p:extLst>
      <p:ext uri="{BB962C8B-B14F-4D97-AF65-F5344CB8AC3E}">
        <p14:creationId xmlns:p14="http://schemas.microsoft.com/office/powerpoint/2010/main" val="23059240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6" name="Picture 4">
            <a:extLst>
              <a:ext uri="{FF2B5EF4-FFF2-40B4-BE49-F238E27FC236}">
                <a16:creationId xmlns:a16="http://schemas.microsoft.com/office/drawing/2014/main" id="{FBB17A07-4DA8-47EA-BB53-CA250155E24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5534" y="488345"/>
            <a:ext cx="7165359" cy="557106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184DC46-754D-46CB-8983-DB20A4854086}"/>
              </a:ext>
            </a:extLst>
          </p:cNvPr>
          <p:cNvSpPr txBox="1"/>
          <p:nvPr/>
        </p:nvSpPr>
        <p:spPr>
          <a:xfrm>
            <a:off x="8049986" y="488345"/>
            <a:ext cx="3731078" cy="2031325"/>
          </a:xfrm>
          <a:prstGeom prst="rect">
            <a:avLst/>
          </a:prstGeom>
          <a:noFill/>
        </p:spPr>
        <p:txBody>
          <a:bodyPr wrap="square" rtlCol="0">
            <a:spAutoFit/>
          </a:bodyPr>
          <a:lstStyle/>
          <a:p>
            <a:r>
              <a:rPr lang="en-GB" dirty="0" err="1">
                <a:latin typeface="Garamond" panose="02020404030301010803" pitchFamily="18" charset="0"/>
              </a:rPr>
              <a:t>Horetzky</a:t>
            </a:r>
            <a:r>
              <a:rPr lang="en-GB" dirty="0">
                <a:latin typeface="Garamond" panose="02020404030301010803" pitchFamily="18" charset="0"/>
              </a:rPr>
              <a:t>, Charles. Athabasca survey party near Jasper House, Alberta. 1871. </a:t>
            </a:r>
          </a:p>
          <a:p>
            <a:endParaRPr lang="en-GB" dirty="0">
              <a:latin typeface="Garamond" panose="02020404030301010803" pitchFamily="18" charset="0"/>
            </a:endParaRPr>
          </a:p>
          <a:p>
            <a:r>
              <a:rPr lang="en-GB" dirty="0">
                <a:latin typeface="Garamond" panose="02020404030301010803" pitchFamily="18" charset="0"/>
              </a:rPr>
              <a:t>Photograph taken by member of Sandford Fleming’s survey party to western Canada, searching for possible route through Canadian Rockies. </a:t>
            </a:r>
          </a:p>
        </p:txBody>
      </p:sp>
    </p:spTree>
    <p:extLst>
      <p:ext uri="{BB962C8B-B14F-4D97-AF65-F5344CB8AC3E}">
        <p14:creationId xmlns:p14="http://schemas.microsoft.com/office/powerpoint/2010/main" val="4223323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vintage photo of a person&#10;&#10;Description automatically generated">
            <a:extLst>
              <a:ext uri="{FF2B5EF4-FFF2-40B4-BE49-F238E27FC236}">
                <a16:creationId xmlns:a16="http://schemas.microsoft.com/office/drawing/2014/main" id="{9DC03262-D28C-460F-8C12-70E1E3172038}"/>
              </a:ext>
            </a:extLst>
          </p:cNvPr>
          <p:cNvPicPr>
            <a:picLocks noChangeAspect="1"/>
          </p:cNvPicPr>
          <p:nvPr/>
        </p:nvPicPr>
        <p:blipFill rotWithShape="1">
          <a:blip r:embed="rId2">
            <a:extLst>
              <a:ext uri="{28A0092B-C50C-407E-A947-70E740481C1C}">
                <a14:useLocalDpi xmlns:a14="http://schemas.microsoft.com/office/drawing/2010/main" val="0"/>
              </a:ext>
            </a:extLst>
          </a:blip>
          <a:srcRect l="4561" t="4642" r="5006" b="4881"/>
          <a:stretch/>
        </p:blipFill>
        <p:spPr>
          <a:xfrm>
            <a:off x="858610" y="65314"/>
            <a:ext cx="10474779" cy="6204858"/>
          </a:xfrm>
          <a:prstGeom prst="rect">
            <a:avLst/>
          </a:prstGeom>
        </p:spPr>
      </p:pic>
      <p:sp>
        <p:nvSpPr>
          <p:cNvPr id="4" name="TextBox 3">
            <a:extLst>
              <a:ext uri="{FF2B5EF4-FFF2-40B4-BE49-F238E27FC236}">
                <a16:creationId xmlns:a16="http://schemas.microsoft.com/office/drawing/2014/main" id="{05CA1BA8-CAD0-45F5-A023-957966135726}"/>
              </a:ext>
            </a:extLst>
          </p:cNvPr>
          <p:cNvSpPr txBox="1"/>
          <p:nvPr/>
        </p:nvSpPr>
        <p:spPr>
          <a:xfrm>
            <a:off x="858610" y="6359979"/>
            <a:ext cx="10474779" cy="369332"/>
          </a:xfrm>
          <a:prstGeom prst="rect">
            <a:avLst/>
          </a:prstGeom>
          <a:noFill/>
        </p:spPr>
        <p:txBody>
          <a:bodyPr wrap="square" rtlCol="0">
            <a:spAutoFit/>
          </a:bodyPr>
          <a:lstStyle/>
          <a:p>
            <a:r>
              <a:rPr lang="en-GB" dirty="0">
                <a:latin typeface="Garamond" panose="02020404030301010803" pitchFamily="18" charset="0"/>
              </a:rPr>
              <a:t>c.1908-09. Wallace B Chung and Madeline H. Chung Collection. University of British Columbia. </a:t>
            </a:r>
          </a:p>
        </p:txBody>
      </p:sp>
    </p:spTree>
    <p:extLst>
      <p:ext uri="{BB962C8B-B14F-4D97-AF65-F5344CB8AC3E}">
        <p14:creationId xmlns:p14="http://schemas.microsoft.com/office/powerpoint/2010/main" val="15696331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n old photo of a mountain&#10;&#10;Description automatically generated">
            <a:extLst>
              <a:ext uri="{FF2B5EF4-FFF2-40B4-BE49-F238E27FC236}">
                <a16:creationId xmlns:a16="http://schemas.microsoft.com/office/drawing/2014/main" id="{5669433A-074D-4886-BBD0-4EF9A7CFFABB}"/>
              </a:ext>
            </a:extLst>
          </p:cNvPr>
          <p:cNvPicPr>
            <a:picLocks noChangeAspect="1"/>
          </p:cNvPicPr>
          <p:nvPr/>
        </p:nvPicPr>
        <p:blipFill rotWithShape="1">
          <a:blip r:embed="rId2">
            <a:extLst>
              <a:ext uri="{28A0092B-C50C-407E-A947-70E740481C1C}">
                <a14:useLocalDpi xmlns:a14="http://schemas.microsoft.com/office/drawing/2010/main" val="0"/>
              </a:ext>
            </a:extLst>
          </a:blip>
          <a:srcRect l="2319" t="3095" r="2829" b="3095"/>
          <a:stretch/>
        </p:blipFill>
        <p:spPr>
          <a:xfrm>
            <a:off x="302078" y="122463"/>
            <a:ext cx="8066315" cy="6433459"/>
          </a:xfrm>
          <a:prstGeom prst="rect">
            <a:avLst/>
          </a:prstGeom>
        </p:spPr>
      </p:pic>
      <p:sp>
        <p:nvSpPr>
          <p:cNvPr id="4" name="TextBox 3">
            <a:extLst>
              <a:ext uri="{FF2B5EF4-FFF2-40B4-BE49-F238E27FC236}">
                <a16:creationId xmlns:a16="http://schemas.microsoft.com/office/drawing/2014/main" id="{ABCC9030-6B85-4F6D-8797-99A9A97D978B}"/>
              </a:ext>
            </a:extLst>
          </p:cNvPr>
          <p:cNvSpPr txBox="1"/>
          <p:nvPr/>
        </p:nvSpPr>
        <p:spPr>
          <a:xfrm>
            <a:off x="8474529" y="122463"/>
            <a:ext cx="3624942" cy="1200329"/>
          </a:xfrm>
          <a:prstGeom prst="rect">
            <a:avLst/>
          </a:prstGeom>
          <a:noFill/>
        </p:spPr>
        <p:txBody>
          <a:bodyPr wrap="square" rtlCol="0">
            <a:spAutoFit/>
          </a:bodyPr>
          <a:lstStyle/>
          <a:p>
            <a:r>
              <a:rPr lang="en-GB" dirty="0">
                <a:latin typeface="Garamond" panose="02020404030301010803" pitchFamily="18" charset="0"/>
              </a:rPr>
              <a:t>Fraser Canyon, c.1890s. Wallace B. Chung and Madeline H. Chung Collection, University of British Columbia. </a:t>
            </a:r>
          </a:p>
        </p:txBody>
      </p:sp>
    </p:spTree>
    <p:extLst>
      <p:ext uri="{BB962C8B-B14F-4D97-AF65-F5344CB8AC3E}">
        <p14:creationId xmlns:p14="http://schemas.microsoft.com/office/powerpoint/2010/main" val="7371011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2">
            <a:extLst>
              <a:ext uri="{FF2B5EF4-FFF2-40B4-BE49-F238E27FC236}">
                <a16:creationId xmlns:a16="http://schemas.microsoft.com/office/drawing/2014/main" id="{6A7CD9AC-B7C6-490B-81D6-2330E078B98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444625"/>
            <a:ext cx="5291666" cy="3968749"/>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Image result for cheng interchange">
            <a:extLst>
              <a:ext uri="{FF2B5EF4-FFF2-40B4-BE49-F238E27FC236}">
                <a16:creationId xmlns:a16="http://schemas.microsoft.com/office/drawing/2014/main" id="{989AD008-E366-41C6-82F2-8CDB1D9DE7D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6866" y="1444625"/>
            <a:ext cx="5291667" cy="297656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CADE616-5D67-46E1-A82B-0CC9A2D203BE}"/>
              </a:ext>
            </a:extLst>
          </p:cNvPr>
          <p:cNvSpPr txBox="1"/>
          <p:nvPr/>
        </p:nvSpPr>
        <p:spPr>
          <a:xfrm>
            <a:off x="6256866" y="4523014"/>
            <a:ext cx="5291666" cy="646331"/>
          </a:xfrm>
          <a:prstGeom prst="rect">
            <a:avLst/>
          </a:prstGeom>
          <a:noFill/>
        </p:spPr>
        <p:txBody>
          <a:bodyPr wrap="square" rtlCol="0">
            <a:spAutoFit/>
          </a:bodyPr>
          <a:lstStyle/>
          <a:p>
            <a:r>
              <a:rPr lang="en-GB" dirty="0">
                <a:latin typeface="Garamond" panose="02020404030301010803" pitchFamily="18" charset="0"/>
              </a:rPr>
              <a:t>On 27 May, 2005, CPR named the railway interchange in Kamloops, BC, after Chinese labourer Cheng </a:t>
            </a:r>
            <a:r>
              <a:rPr lang="en-GB" dirty="0" err="1">
                <a:latin typeface="Garamond" panose="02020404030301010803" pitchFamily="18" charset="0"/>
              </a:rPr>
              <a:t>Ging</a:t>
            </a:r>
            <a:r>
              <a:rPr lang="en-GB" dirty="0">
                <a:latin typeface="Garamond" panose="02020404030301010803" pitchFamily="18" charset="0"/>
              </a:rPr>
              <a:t> Butt. </a:t>
            </a:r>
          </a:p>
        </p:txBody>
      </p:sp>
      <p:sp>
        <p:nvSpPr>
          <p:cNvPr id="3" name="TextBox 2">
            <a:extLst>
              <a:ext uri="{FF2B5EF4-FFF2-40B4-BE49-F238E27FC236}">
                <a16:creationId xmlns:a16="http://schemas.microsoft.com/office/drawing/2014/main" id="{AA962BF9-7EFC-4BB4-AC67-69CE911AC0E3}"/>
              </a:ext>
            </a:extLst>
          </p:cNvPr>
          <p:cNvSpPr txBox="1"/>
          <p:nvPr/>
        </p:nvSpPr>
        <p:spPr>
          <a:xfrm>
            <a:off x="643467" y="5510893"/>
            <a:ext cx="5291666" cy="369332"/>
          </a:xfrm>
          <a:prstGeom prst="rect">
            <a:avLst/>
          </a:prstGeom>
          <a:noFill/>
        </p:spPr>
        <p:txBody>
          <a:bodyPr wrap="square" rtlCol="0">
            <a:spAutoFit/>
          </a:bodyPr>
          <a:lstStyle/>
          <a:p>
            <a:r>
              <a:rPr lang="en-GB" dirty="0">
                <a:latin typeface="Garamond" panose="02020404030301010803" pitchFamily="18" charset="0"/>
              </a:rPr>
              <a:t>Monument to Chinese labourers, Toronto. </a:t>
            </a:r>
          </a:p>
        </p:txBody>
      </p:sp>
    </p:spTree>
    <p:extLst>
      <p:ext uri="{BB962C8B-B14F-4D97-AF65-F5344CB8AC3E}">
        <p14:creationId xmlns:p14="http://schemas.microsoft.com/office/powerpoint/2010/main" val="38255540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a:extLst>
              <a:ext uri="{FF2B5EF4-FFF2-40B4-BE49-F238E27FC236}">
                <a16:creationId xmlns:a16="http://schemas.microsoft.com/office/drawing/2014/main" id="{88801A93-20B4-4628-85FD-2571680938A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87572" y="643467"/>
            <a:ext cx="9816856"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4464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34" name="Picture 2">
            <a:extLst>
              <a:ext uri="{FF2B5EF4-FFF2-40B4-BE49-F238E27FC236}">
                <a16:creationId xmlns:a16="http://schemas.microsoft.com/office/drawing/2014/main" id="{CDDDEFE1-43C8-45C9-BAE7-64D5B60DD97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13968" y="643466"/>
            <a:ext cx="9564063"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9141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extLst>
              <a:ext uri="{FF2B5EF4-FFF2-40B4-BE49-F238E27FC236}">
                <a16:creationId xmlns:a16="http://schemas.microsoft.com/office/drawing/2014/main" id="{D47D5824-179F-4A2B-A2BB-F000068E13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0" y="1921912"/>
            <a:ext cx="5715000" cy="32194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F0C9464-2EA8-4668-82BA-AB9F8C90DECD}"/>
              </a:ext>
            </a:extLst>
          </p:cNvPr>
          <p:cNvSpPr txBox="1"/>
          <p:nvPr/>
        </p:nvSpPr>
        <p:spPr>
          <a:xfrm>
            <a:off x="2982035" y="1278294"/>
            <a:ext cx="6441743" cy="369332"/>
          </a:xfrm>
          <a:prstGeom prst="rect">
            <a:avLst/>
          </a:prstGeom>
          <a:noFill/>
        </p:spPr>
        <p:txBody>
          <a:bodyPr wrap="square" rtlCol="0">
            <a:spAutoFit/>
          </a:bodyPr>
          <a:lstStyle/>
          <a:p>
            <a:r>
              <a:rPr lang="en-GB" dirty="0">
                <a:latin typeface="Garamond" panose="02020404030301010803" pitchFamily="18" charset="0"/>
              </a:rPr>
              <a:t>Group photographed during the trial after Northwest Rebellion, 1885 </a:t>
            </a:r>
          </a:p>
        </p:txBody>
      </p:sp>
    </p:spTree>
    <p:extLst>
      <p:ext uri="{BB962C8B-B14F-4D97-AF65-F5344CB8AC3E}">
        <p14:creationId xmlns:p14="http://schemas.microsoft.com/office/powerpoint/2010/main" val="35150762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ack and white photo of a person&#10;&#10;Description automatically generated">
            <a:extLst>
              <a:ext uri="{FF2B5EF4-FFF2-40B4-BE49-F238E27FC236}">
                <a16:creationId xmlns:a16="http://schemas.microsoft.com/office/drawing/2014/main" id="{F97C9A54-C4DD-4827-80BF-330F042C4BFB}"/>
              </a:ext>
            </a:extLst>
          </p:cNvPr>
          <p:cNvPicPr>
            <a:picLocks noChangeAspect="1"/>
          </p:cNvPicPr>
          <p:nvPr/>
        </p:nvPicPr>
        <p:blipFill rotWithShape="1">
          <a:blip r:embed="rId2">
            <a:extLst>
              <a:ext uri="{28A0092B-C50C-407E-A947-70E740481C1C}">
                <a14:useLocalDpi xmlns:a14="http://schemas.microsoft.com/office/drawing/2010/main" val="0"/>
              </a:ext>
            </a:extLst>
          </a:blip>
          <a:srcRect l="2539" t="3215" r="2567" b="3930"/>
          <a:stretch/>
        </p:blipFill>
        <p:spPr>
          <a:xfrm>
            <a:off x="334736" y="244928"/>
            <a:ext cx="8939893" cy="6368143"/>
          </a:xfrm>
          <a:prstGeom prst="rect">
            <a:avLst/>
          </a:prstGeom>
        </p:spPr>
      </p:pic>
      <p:sp>
        <p:nvSpPr>
          <p:cNvPr id="4" name="TextBox 3">
            <a:extLst>
              <a:ext uri="{FF2B5EF4-FFF2-40B4-BE49-F238E27FC236}">
                <a16:creationId xmlns:a16="http://schemas.microsoft.com/office/drawing/2014/main" id="{B33EA9C2-3CB3-44FD-BA78-2B124BCF99FC}"/>
              </a:ext>
            </a:extLst>
          </p:cNvPr>
          <p:cNvSpPr txBox="1"/>
          <p:nvPr/>
        </p:nvSpPr>
        <p:spPr>
          <a:xfrm>
            <a:off x="9429750" y="244928"/>
            <a:ext cx="2530929" cy="2031325"/>
          </a:xfrm>
          <a:prstGeom prst="rect">
            <a:avLst/>
          </a:prstGeom>
          <a:noFill/>
        </p:spPr>
        <p:txBody>
          <a:bodyPr wrap="square" rtlCol="0">
            <a:spAutoFit/>
          </a:bodyPr>
          <a:lstStyle/>
          <a:p>
            <a:r>
              <a:rPr lang="en-GB" dirty="0">
                <a:latin typeface="Garamond" panose="02020404030301010803" pitchFamily="18" charset="0"/>
              </a:rPr>
              <a:t>Construction of first railroad track by Vancouver’s wharf, c. 1880. Wallace B. Chung and Madeline H. Chung Collection, University of British Columbia. </a:t>
            </a:r>
          </a:p>
        </p:txBody>
      </p:sp>
    </p:spTree>
    <p:extLst>
      <p:ext uri="{BB962C8B-B14F-4D97-AF65-F5344CB8AC3E}">
        <p14:creationId xmlns:p14="http://schemas.microsoft.com/office/powerpoint/2010/main" val="39560948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729A83-344A-4ECA-834B-0AB8EC97A43A}"/>
              </a:ext>
            </a:extLst>
          </p:cNvPr>
          <p:cNvPicPr>
            <a:picLocks noChangeAspect="1"/>
          </p:cNvPicPr>
          <p:nvPr/>
        </p:nvPicPr>
        <p:blipFill>
          <a:blip r:embed="rId2"/>
          <a:stretch>
            <a:fillRect/>
          </a:stretch>
        </p:blipFill>
        <p:spPr>
          <a:xfrm>
            <a:off x="298676" y="142875"/>
            <a:ext cx="4981575" cy="6572250"/>
          </a:xfrm>
          <a:prstGeom prst="rect">
            <a:avLst/>
          </a:prstGeom>
        </p:spPr>
      </p:pic>
      <p:sp>
        <p:nvSpPr>
          <p:cNvPr id="3" name="TextBox 2">
            <a:extLst>
              <a:ext uri="{FF2B5EF4-FFF2-40B4-BE49-F238E27FC236}">
                <a16:creationId xmlns:a16="http://schemas.microsoft.com/office/drawing/2014/main" id="{8B8E47F7-B7EE-41FA-B873-DC15BF9D64A5}"/>
              </a:ext>
            </a:extLst>
          </p:cNvPr>
          <p:cNvSpPr txBox="1"/>
          <p:nvPr/>
        </p:nvSpPr>
        <p:spPr>
          <a:xfrm>
            <a:off x="5372100" y="253093"/>
            <a:ext cx="4612821" cy="369332"/>
          </a:xfrm>
          <a:prstGeom prst="rect">
            <a:avLst/>
          </a:prstGeom>
          <a:noFill/>
        </p:spPr>
        <p:txBody>
          <a:bodyPr wrap="square" rtlCol="0">
            <a:spAutoFit/>
          </a:bodyPr>
          <a:lstStyle/>
          <a:p>
            <a:r>
              <a:rPr lang="en-GB" i="1" dirty="0">
                <a:latin typeface="Garamond" panose="02020404030301010803" pitchFamily="18" charset="0"/>
              </a:rPr>
              <a:t>Punch </a:t>
            </a:r>
            <a:r>
              <a:rPr lang="en-GB" dirty="0">
                <a:latin typeface="Garamond" panose="02020404030301010803" pitchFamily="18" charset="0"/>
              </a:rPr>
              <a:t>93 (October 1887), p. 175. </a:t>
            </a:r>
            <a:endParaRPr lang="en-GB" i="1" dirty="0">
              <a:latin typeface="Garamond" panose="02020404030301010803" pitchFamily="18" charset="0"/>
            </a:endParaRPr>
          </a:p>
        </p:txBody>
      </p:sp>
    </p:spTree>
    <p:extLst>
      <p:ext uri="{BB962C8B-B14F-4D97-AF65-F5344CB8AC3E}">
        <p14:creationId xmlns:p14="http://schemas.microsoft.com/office/powerpoint/2010/main" val="20914056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n old photo of a building&#10;&#10;Description automatically generated">
            <a:extLst>
              <a:ext uri="{FF2B5EF4-FFF2-40B4-BE49-F238E27FC236}">
                <a16:creationId xmlns:a16="http://schemas.microsoft.com/office/drawing/2014/main" id="{96DFF673-118A-44B3-B1F2-4EED964ADB2B}"/>
              </a:ext>
            </a:extLst>
          </p:cNvPr>
          <p:cNvPicPr>
            <a:picLocks noChangeAspect="1"/>
          </p:cNvPicPr>
          <p:nvPr/>
        </p:nvPicPr>
        <p:blipFill rotWithShape="1">
          <a:blip r:embed="rId2">
            <a:extLst>
              <a:ext uri="{28A0092B-C50C-407E-A947-70E740481C1C}">
                <a14:useLocalDpi xmlns:a14="http://schemas.microsoft.com/office/drawing/2010/main" val="0"/>
              </a:ext>
            </a:extLst>
          </a:blip>
          <a:srcRect l="3080" t="6348" r="3437" b="5574"/>
          <a:stretch/>
        </p:blipFill>
        <p:spPr>
          <a:xfrm>
            <a:off x="375557" y="661306"/>
            <a:ext cx="11397344" cy="5584373"/>
          </a:xfrm>
          <a:prstGeom prst="rect">
            <a:avLst/>
          </a:prstGeom>
        </p:spPr>
      </p:pic>
      <p:sp>
        <p:nvSpPr>
          <p:cNvPr id="4" name="TextBox 3">
            <a:extLst>
              <a:ext uri="{FF2B5EF4-FFF2-40B4-BE49-F238E27FC236}">
                <a16:creationId xmlns:a16="http://schemas.microsoft.com/office/drawing/2014/main" id="{311535E4-4236-403E-8E12-89E7D43137AE}"/>
              </a:ext>
            </a:extLst>
          </p:cNvPr>
          <p:cNvSpPr txBox="1"/>
          <p:nvPr/>
        </p:nvSpPr>
        <p:spPr>
          <a:xfrm>
            <a:off x="375557" y="204107"/>
            <a:ext cx="11397344" cy="369332"/>
          </a:xfrm>
          <a:prstGeom prst="rect">
            <a:avLst/>
          </a:prstGeom>
          <a:noFill/>
        </p:spPr>
        <p:txBody>
          <a:bodyPr wrap="square" rtlCol="0">
            <a:spAutoFit/>
          </a:bodyPr>
          <a:lstStyle/>
          <a:p>
            <a:r>
              <a:rPr lang="en-GB" dirty="0">
                <a:latin typeface="Garamond" panose="02020404030301010803" pitchFamily="18" charset="0"/>
              </a:rPr>
              <a:t>Main street, Winnipeg, Manitoba. 1904. Wallace B Chung and Madeline H Chung Collection, University of British Columbia. </a:t>
            </a:r>
          </a:p>
        </p:txBody>
      </p:sp>
    </p:spTree>
    <p:extLst>
      <p:ext uri="{BB962C8B-B14F-4D97-AF65-F5344CB8AC3E}">
        <p14:creationId xmlns:p14="http://schemas.microsoft.com/office/powerpoint/2010/main" val="25707681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next to a cow&#10;&#10;Description automatically generated">
            <a:extLst>
              <a:ext uri="{FF2B5EF4-FFF2-40B4-BE49-F238E27FC236}">
                <a16:creationId xmlns:a16="http://schemas.microsoft.com/office/drawing/2014/main" id="{63970402-EEC0-49B9-8208-8B9E938846E0}"/>
              </a:ext>
            </a:extLst>
          </p:cNvPr>
          <p:cNvPicPr>
            <a:picLocks noChangeAspect="1"/>
          </p:cNvPicPr>
          <p:nvPr/>
        </p:nvPicPr>
        <p:blipFill rotWithShape="1">
          <a:blip r:embed="rId2">
            <a:extLst>
              <a:ext uri="{28A0092B-C50C-407E-A947-70E740481C1C}">
                <a14:useLocalDpi xmlns:a14="http://schemas.microsoft.com/office/drawing/2010/main" val="0"/>
              </a:ext>
            </a:extLst>
          </a:blip>
          <a:srcRect l="2639" t="3452" r="2956" b="3690"/>
          <a:stretch/>
        </p:blipFill>
        <p:spPr>
          <a:xfrm>
            <a:off x="334737" y="244928"/>
            <a:ext cx="8131628" cy="6368143"/>
          </a:xfrm>
          <a:prstGeom prst="rect">
            <a:avLst/>
          </a:prstGeom>
        </p:spPr>
      </p:pic>
      <p:sp>
        <p:nvSpPr>
          <p:cNvPr id="4" name="TextBox 3">
            <a:extLst>
              <a:ext uri="{FF2B5EF4-FFF2-40B4-BE49-F238E27FC236}">
                <a16:creationId xmlns:a16="http://schemas.microsoft.com/office/drawing/2014/main" id="{3DEF50E5-C7AE-4A38-8A8A-DE9A829644FB}"/>
              </a:ext>
            </a:extLst>
          </p:cNvPr>
          <p:cNvSpPr txBox="1"/>
          <p:nvPr/>
        </p:nvSpPr>
        <p:spPr>
          <a:xfrm>
            <a:off x="8686800" y="244929"/>
            <a:ext cx="2955471" cy="1754326"/>
          </a:xfrm>
          <a:prstGeom prst="rect">
            <a:avLst/>
          </a:prstGeom>
          <a:noFill/>
        </p:spPr>
        <p:txBody>
          <a:bodyPr wrap="square" rtlCol="0">
            <a:spAutoFit/>
          </a:bodyPr>
          <a:lstStyle/>
          <a:p>
            <a:r>
              <a:rPr lang="en-GB" dirty="0">
                <a:latin typeface="Garamond" panose="02020404030301010803" pitchFamily="18" charset="0"/>
              </a:rPr>
              <a:t>First CPR transcontinental passenger train arriving in Calgary. 1883. Wallace B. Chung and Madeline H. Chung Collection, University of British Columbia Library. </a:t>
            </a:r>
          </a:p>
        </p:txBody>
      </p:sp>
    </p:spTree>
    <p:extLst>
      <p:ext uri="{BB962C8B-B14F-4D97-AF65-F5344CB8AC3E}">
        <p14:creationId xmlns:p14="http://schemas.microsoft.com/office/powerpoint/2010/main" val="8779108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F911C0DC-435F-4850-9944-D9A82474FA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2420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87B817D-04C6-41F6-A1DA-85D1BC424D1C}"/>
              </a:ext>
            </a:extLst>
          </p:cNvPr>
          <p:cNvSpPr txBox="1"/>
          <p:nvPr/>
        </p:nvSpPr>
        <p:spPr>
          <a:xfrm>
            <a:off x="0" y="6343650"/>
            <a:ext cx="12192000" cy="369332"/>
          </a:xfrm>
          <a:prstGeom prst="rect">
            <a:avLst/>
          </a:prstGeom>
          <a:noFill/>
        </p:spPr>
        <p:txBody>
          <a:bodyPr wrap="square" rtlCol="0">
            <a:spAutoFit/>
          </a:bodyPr>
          <a:lstStyle/>
          <a:p>
            <a:r>
              <a:rPr lang="en-GB" dirty="0">
                <a:latin typeface="Garamond" panose="02020404030301010803" pitchFamily="18" charset="0"/>
              </a:rPr>
              <a:t>Map of the Canadian Pacific Railway and its Connections, 1887. Toronto Public Library. </a:t>
            </a:r>
          </a:p>
        </p:txBody>
      </p:sp>
    </p:spTree>
    <p:extLst>
      <p:ext uri="{BB962C8B-B14F-4D97-AF65-F5344CB8AC3E}">
        <p14:creationId xmlns:p14="http://schemas.microsoft.com/office/powerpoint/2010/main" val="102122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a:extLst>
              <a:ext uri="{FF2B5EF4-FFF2-40B4-BE49-F238E27FC236}">
                <a16:creationId xmlns:a16="http://schemas.microsoft.com/office/drawing/2014/main" id="{8993BF4E-5C83-4398-9904-00C56B1729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434" r="150" b="4187"/>
          <a:stretch/>
        </p:blipFill>
        <p:spPr bwMode="auto">
          <a:xfrm>
            <a:off x="655864" y="204107"/>
            <a:ext cx="10880271" cy="6057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1938D08-48C0-4FF6-B1CC-80553E538B0E}"/>
              </a:ext>
            </a:extLst>
          </p:cNvPr>
          <p:cNvSpPr txBox="1"/>
          <p:nvPr/>
        </p:nvSpPr>
        <p:spPr>
          <a:xfrm>
            <a:off x="644979" y="6351814"/>
            <a:ext cx="10915650" cy="369332"/>
          </a:xfrm>
          <a:prstGeom prst="rect">
            <a:avLst/>
          </a:prstGeom>
          <a:noFill/>
        </p:spPr>
        <p:txBody>
          <a:bodyPr wrap="square" rtlCol="0">
            <a:spAutoFit/>
          </a:bodyPr>
          <a:lstStyle/>
          <a:p>
            <a:r>
              <a:rPr lang="en-GB" dirty="0">
                <a:latin typeface="Garamond" panose="02020404030301010803" pitchFamily="18" charset="0"/>
              </a:rPr>
              <a:t>Canadian Pacific Railway and connecting lines. 1912. Library of Congress Geography and Map Division, Washington. </a:t>
            </a:r>
          </a:p>
        </p:txBody>
      </p:sp>
    </p:spTree>
    <p:extLst>
      <p:ext uri="{BB962C8B-B14F-4D97-AF65-F5344CB8AC3E}">
        <p14:creationId xmlns:p14="http://schemas.microsoft.com/office/powerpoint/2010/main" val="947159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ketch by Leighton Dalrymple of the Middleton Railway colliery locomotive ‘Salamanca’, 1812.">
            <a:extLst>
              <a:ext uri="{FF2B5EF4-FFF2-40B4-BE49-F238E27FC236}">
                <a16:creationId xmlns:a16="http://schemas.microsoft.com/office/drawing/2014/main" id="{1C3DE030-32BC-4002-89D9-93F2B3162A1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5" t="745" r="15594" b="845"/>
          <a:stretch/>
        </p:blipFill>
        <p:spPr bwMode="auto">
          <a:xfrm>
            <a:off x="2988859" y="1398895"/>
            <a:ext cx="5957247" cy="48858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43D8EF7-BDDC-4B67-952C-003643BC7000}"/>
              </a:ext>
            </a:extLst>
          </p:cNvPr>
          <p:cNvSpPr txBox="1"/>
          <p:nvPr/>
        </p:nvSpPr>
        <p:spPr>
          <a:xfrm>
            <a:off x="2988859" y="682388"/>
            <a:ext cx="5957247" cy="646331"/>
          </a:xfrm>
          <a:prstGeom prst="rect">
            <a:avLst/>
          </a:prstGeom>
          <a:noFill/>
        </p:spPr>
        <p:txBody>
          <a:bodyPr wrap="square" rtlCol="0">
            <a:spAutoFit/>
          </a:bodyPr>
          <a:lstStyle/>
          <a:p>
            <a:r>
              <a:rPr lang="en-GB" dirty="0">
                <a:latin typeface="Garamond" panose="02020404030301010803" pitchFamily="18" charset="0"/>
              </a:rPr>
              <a:t>Dalrymple, Leighton. Middleton Railway colliery locomotive ‘Salamanca’. Sketch. 1812. National Railway Museum. </a:t>
            </a:r>
          </a:p>
        </p:txBody>
      </p:sp>
    </p:spTree>
    <p:extLst>
      <p:ext uri="{BB962C8B-B14F-4D97-AF65-F5344CB8AC3E}">
        <p14:creationId xmlns:p14="http://schemas.microsoft.com/office/powerpoint/2010/main" val="2615380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a:extLst>
              <a:ext uri="{FF2B5EF4-FFF2-40B4-BE49-F238E27FC236}">
                <a16:creationId xmlns:a16="http://schemas.microsoft.com/office/drawing/2014/main" id="{546E64C9-B468-40C5-B5CF-F4E6625F82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472" y="0"/>
            <a:ext cx="87233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A21423C-0184-4BD6-901F-B182A12D7636}"/>
              </a:ext>
            </a:extLst>
          </p:cNvPr>
          <p:cNvSpPr txBox="1"/>
          <p:nvPr/>
        </p:nvSpPr>
        <p:spPr>
          <a:xfrm>
            <a:off x="9192986" y="89807"/>
            <a:ext cx="2743200" cy="1200329"/>
          </a:xfrm>
          <a:prstGeom prst="rect">
            <a:avLst/>
          </a:prstGeom>
          <a:noFill/>
        </p:spPr>
        <p:txBody>
          <a:bodyPr wrap="square" rtlCol="0">
            <a:spAutoFit/>
          </a:bodyPr>
          <a:lstStyle/>
          <a:p>
            <a:r>
              <a:rPr lang="en-GB" dirty="0">
                <a:latin typeface="Garamond" panose="02020404030301010803" pitchFamily="18" charset="0"/>
              </a:rPr>
              <a:t>Illustration of the Rocket, designed by George and Robert Stephenson. 1894. Science Museum. </a:t>
            </a:r>
          </a:p>
        </p:txBody>
      </p:sp>
    </p:spTree>
    <p:extLst>
      <p:ext uri="{BB962C8B-B14F-4D97-AF65-F5344CB8AC3E}">
        <p14:creationId xmlns:p14="http://schemas.microsoft.com/office/powerpoint/2010/main" val="278812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saac Shaw, active 1830, Opening of the Liverpool and Manchester Railway, ca. 1830, Brown wash, brown ink, and graphite on medium, smooth, cream wove paper, Yale Center for British Art, Paul Mellon Collection&#10;recto">
            <a:extLst>
              <a:ext uri="{FF2B5EF4-FFF2-40B4-BE49-F238E27FC236}">
                <a16:creationId xmlns:a16="http://schemas.microsoft.com/office/drawing/2014/main" id="{63165551-C602-46C2-AD0A-C25CB716F7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0013" y="0"/>
            <a:ext cx="945197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1DEA42A-759E-45A9-93A0-2C93510C0CE0}"/>
              </a:ext>
            </a:extLst>
          </p:cNvPr>
          <p:cNvSpPr txBox="1"/>
          <p:nvPr/>
        </p:nvSpPr>
        <p:spPr>
          <a:xfrm>
            <a:off x="1370012" y="0"/>
            <a:ext cx="4164155" cy="923330"/>
          </a:xfrm>
          <a:prstGeom prst="rect">
            <a:avLst/>
          </a:prstGeom>
          <a:noFill/>
        </p:spPr>
        <p:txBody>
          <a:bodyPr wrap="square" rtlCol="0">
            <a:spAutoFit/>
          </a:bodyPr>
          <a:lstStyle/>
          <a:p>
            <a:r>
              <a:rPr lang="en-GB" dirty="0">
                <a:latin typeface="Garamond" panose="02020404030301010803" pitchFamily="18" charset="0"/>
              </a:rPr>
              <a:t>Shaw, Isaac. Opening of the Liverpool and Manchester Railway. 1830. Yale </a:t>
            </a:r>
            <a:r>
              <a:rPr lang="en-GB" dirty="0" err="1">
                <a:latin typeface="Garamond" panose="02020404030301010803" pitchFamily="18" charset="0"/>
              </a:rPr>
              <a:t>Center</a:t>
            </a:r>
            <a:r>
              <a:rPr lang="en-GB" dirty="0">
                <a:latin typeface="Garamond" panose="02020404030301010803" pitchFamily="18" charset="0"/>
              </a:rPr>
              <a:t> for British Art, Paul Mellon Collection.</a:t>
            </a:r>
          </a:p>
        </p:txBody>
      </p:sp>
    </p:spTree>
    <p:extLst>
      <p:ext uri="{BB962C8B-B14F-4D97-AF65-F5344CB8AC3E}">
        <p14:creationId xmlns:p14="http://schemas.microsoft.com/office/powerpoint/2010/main" val="4054950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View of the old terminus before the new Paddington Station was built, looking towards the old hotel; passengers with luggage approach entrance; wagons, coaches and carriages wait outside.  1854  Wood-engraving with letterpress">
            <a:extLst>
              <a:ext uri="{FF2B5EF4-FFF2-40B4-BE49-F238E27FC236}">
                <a16:creationId xmlns:a16="http://schemas.microsoft.com/office/drawing/2014/main" id="{57203BC0-2C8A-49D3-AA98-B385867DBB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739" y="427264"/>
            <a:ext cx="7143750" cy="5791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A12235C-FA5E-4D10-8662-FA6B54D8932B}"/>
              </a:ext>
            </a:extLst>
          </p:cNvPr>
          <p:cNvSpPr txBox="1"/>
          <p:nvPr/>
        </p:nvSpPr>
        <p:spPr>
          <a:xfrm>
            <a:off x="7788729" y="427264"/>
            <a:ext cx="3796392" cy="923330"/>
          </a:xfrm>
          <a:prstGeom prst="rect">
            <a:avLst/>
          </a:prstGeom>
          <a:noFill/>
        </p:spPr>
        <p:txBody>
          <a:bodyPr wrap="square" rtlCol="0">
            <a:spAutoFit/>
          </a:bodyPr>
          <a:lstStyle/>
          <a:p>
            <a:r>
              <a:rPr lang="en-GB" dirty="0">
                <a:latin typeface="Garamond" panose="02020404030301010803" pitchFamily="18" charset="0"/>
              </a:rPr>
              <a:t>Exterior of the Great Western Railway terminus. 1854. Print. British Museum Collections. </a:t>
            </a:r>
          </a:p>
        </p:txBody>
      </p:sp>
    </p:spTree>
    <p:extLst>
      <p:ext uri="{BB962C8B-B14F-4D97-AF65-F5344CB8AC3E}">
        <p14:creationId xmlns:p14="http://schemas.microsoft.com/office/powerpoint/2010/main" val="1706677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W. S. Penson, 19th century, View on the London and Birmingham Railway at Chalk Farm Showing the Train Carrying Livestock, undated, Watercolor, pen and black ink, gouache, and graphite on thick, smooth, cream wove paper, Yale Center for British Art, Paul Mellon Collection&#10;recto">
            <a:extLst>
              <a:ext uri="{FF2B5EF4-FFF2-40B4-BE49-F238E27FC236}">
                <a16:creationId xmlns:a16="http://schemas.microsoft.com/office/drawing/2014/main" id="{7C9D6431-9CB5-4E9A-92D7-B6492F8B6F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0"/>
            <a:ext cx="106791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772E543-946F-43C8-9A9D-747AEE8E887C}"/>
              </a:ext>
            </a:extLst>
          </p:cNvPr>
          <p:cNvSpPr txBox="1"/>
          <p:nvPr/>
        </p:nvSpPr>
        <p:spPr>
          <a:xfrm>
            <a:off x="906236" y="81643"/>
            <a:ext cx="3992335" cy="923330"/>
          </a:xfrm>
          <a:prstGeom prst="rect">
            <a:avLst/>
          </a:prstGeom>
          <a:noFill/>
        </p:spPr>
        <p:txBody>
          <a:bodyPr wrap="square" rtlCol="0">
            <a:spAutoFit/>
          </a:bodyPr>
          <a:lstStyle/>
          <a:p>
            <a:r>
              <a:rPr lang="en-GB" dirty="0">
                <a:latin typeface="Garamond" panose="02020404030301010803" pitchFamily="18" charset="0"/>
              </a:rPr>
              <a:t>Penson, W. S. </a:t>
            </a:r>
            <a:r>
              <a:rPr lang="en-GB" i="1" dirty="0">
                <a:latin typeface="Garamond" panose="02020404030301010803" pitchFamily="18" charset="0"/>
              </a:rPr>
              <a:t>View on the London and Birmingham Railway at Chalk Farm. </a:t>
            </a:r>
            <a:r>
              <a:rPr lang="en-GB" dirty="0">
                <a:latin typeface="Garamond" panose="02020404030301010803" pitchFamily="18" charset="0"/>
              </a:rPr>
              <a:t>Watercolour. Yale </a:t>
            </a:r>
            <a:r>
              <a:rPr lang="en-GB" dirty="0" err="1">
                <a:latin typeface="Garamond" panose="02020404030301010803" pitchFamily="18" charset="0"/>
              </a:rPr>
              <a:t>Center</a:t>
            </a:r>
            <a:r>
              <a:rPr lang="en-GB" dirty="0">
                <a:latin typeface="Garamond" panose="02020404030301010803" pitchFamily="18" charset="0"/>
              </a:rPr>
              <a:t> for British Art.</a:t>
            </a:r>
          </a:p>
        </p:txBody>
      </p:sp>
    </p:spTree>
    <p:extLst>
      <p:ext uri="{BB962C8B-B14F-4D97-AF65-F5344CB8AC3E}">
        <p14:creationId xmlns:p14="http://schemas.microsoft.com/office/powerpoint/2010/main" val="32273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Rain, Steam, and Speed - The Great Western Railway">
            <a:extLst>
              <a:ext uri="{FF2B5EF4-FFF2-40B4-BE49-F238E27FC236}">
                <a16:creationId xmlns:a16="http://schemas.microsoft.com/office/drawing/2014/main" id="{EFDDFF9E-CEFA-4295-B6F6-EC859F269E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613" y="455404"/>
            <a:ext cx="7620000" cy="56864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14FFD2A-10F2-4028-9144-3D411F5B3351}"/>
              </a:ext>
            </a:extLst>
          </p:cNvPr>
          <p:cNvSpPr txBox="1"/>
          <p:nvPr/>
        </p:nvSpPr>
        <p:spPr>
          <a:xfrm>
            <a:off x="8156121" y="455404"/>
            <a:ext cx="3638266" cy="923330"/>
          </a:xfrm>
          <a:prstGeom prst="rect">
            <a:avLst/>
          </a:prstGeom>
          <a:noFill/>
        </p:spPr>
        <p:txBody>
          <a:bodyPr wrap="square" rtlCol="0">
            <a:spAutoFit/>
          </a:bodyPr>
          <a:lstStyle/>
          <a:p>
            <a:r>
              <a:rPr lang="en-GB" dirty="0">
                <a:latin typeface="Garamond" panose="02020404030301010803" pitchFamily="18" charset="0"/>
              </a:rPr>
              <a:t>J. M. W. Turner, </a:t>
            </a:r>
            <a:r>
              <a:rPr lang="en-GB" i="1" dirty="0">
                <a:latin typeface="Garamond" panose="02020404030301010803" pitchFamily="18" charset="0"/>
              </a:rPr>
              <a:t>Rain, Steam and Speed – The Great Western Railway. </a:t>
            </a:r>
            <a:r>
              <a:rPr lang="en-GB" dirty="0">
                <a:latin typeface="Garamond" panose="02020404030301010803" pitchFamily="18" charset="0"/>
              </a:rPr>
              <a:t>1844. National Gallery, London. </a:t>
            </a:r>
          </a:p>
        </p:txBody>
      </p:sp>
    </p:spTree>
    <p:extLst>
      <p:ext uri="{BB962C8B-B14F-4D97-AF65-F5344CB8AC3E}">
        <p14:creationId xmlns:p14="http://schemas.microsoft.com/office/powerpoint/2010/main" val="22038736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1437</Words>
  <Application>Microsoft Office PowerPoint</Application>
  <PresentationFormat>Widescreen</PresentationFormat>
  <Paragraphs>59</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Garamond</vt:lpstr>
      <vt:lpstr>Office Theme</vt:lpstr>
      <vt:lpstr>Railways</vt:lpstr>
      <vt:lpstr>Early railways in Britain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Railways in India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Canadian Pacific Railway </vt:lpstr>
      <vt:lpstr>PowerPoint Presentation</vt:lpstr>
      <vt:lpstr>Excerpt 1 from Philosophy of the Railroads</vt:lpstr>
      <vt:lpstr>Excerpt 2 from Philosophy of the Railroads</vt:lpstr>
      <vt:lpstr>Excerpt 3 from Philosophy of the Railroads</vt:lpstr>
      <vt:lpstr>Railways in Canada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Railways</dc:title>
  <dc:creator>Callie Wilkinson</dc:creator>
  <cp:lastModifiedBy>Callie Wilkinson</cp:lastModifiedBy>
  <cp:revision>1</cp:revision>
  <dcterms:created xsi:type="dcterms:W3CDTF">2019-10-25T09:29:03Z</dcterms:created>
  <dcterms:modified xsi:type="dcterms:W3CDTF">2019-10-25T12:07:50Z</dcterms:modified>
</cp:coreProperties>
</file>