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2" r:id="rId6"/>
    <p:sldId id="283" r:id="rId7"/>
    <p:sldId id="284" r:id="rId8"/>
    <p:sldId id="262" r:id="rId9"/>
    <p:sldId id="263" r:id="rId10"/>
    <p:sldId id="264" r:id="rId11"/>
    <p:sldId id="265" r:id="rId12"/>
    <p:sldId id="261" r:id="rId13"/>
    <p:sldId id="266" r:id="rId14"/>
    <p:sldId id="268" r:id="rId15"/>
    <p:sldId id="267" r:id="rId16"/>
    <p:sldId id="269" r:id="rId17"/>
    <p:sldId id="270" r:id="rId18"/>
    <p:sldId id="285" r:id="rId19"/>
    <p:sldId id="272" r:id="rId20"/>
    <p:sldId id="279" r:id="rId21"/>
    <p:sldId id="280" r:id="rId22"/>
    <p:sldId id="271" r:id="rId23"/>
    <p:sldId id="275" r:id="rId24"/>
    <p:sldId id="276" r:id="rId25"/>
    <p:sldId id="277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CD74D4-7089-4652-B72D-FED0403207FD}" v="95" dt="2019-11-01T12:36:50.1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lie Wilkinson" userId="86c6f037d7322b7a" providerId="LiveId" clId="{87CD74D4-7089-4652-B72D-FED0403207FD}"/>
    <pc:docChg chg="undo custSel mod addSld delSld modSld sldOrd">
      <pc:chgData name="Callie Wilkinson" userId="86c6f037d7322b7a" providerId="LiveId" clId="{87CD74D4-7089-4652-B72D-FED0403207FD}" dt="2019-11-01T12:37:52.778" v="2907" actId="20577"/>
      <pc:docMkLst>
        <pc:docMk/>
      </pc:docMkLst>
      <pc:sldChg chg="modSp">
        <pc:chgData name="Callie Wilkinson" userId="86c6f037d7322b7a" providerId="LiveId" clId="{87CD74D4-7089-4652-B72D-FED0403207FD}" dt="2019-11-01T11:16:42.586" v="1512" actId="20577"/>
        <pc:sldMkLst>
          <pc:docMk/>
          <pc:sldMk cId="1862412961" sldId="256"/>
        </pc:sldMkLst>
        <pc:spChg chg="mod">
          <ac:chgData name="Callie Wilkinson" userId="86c6f037d7322b7a" providerId="LiveId" clId="{87CD74D4-7089-4652-B72D-FED0403207FD}" dt="2019-11-01T11:16:31.493" v="1481" actId="20577"/>
          <ac:spMkLst>
            <pc:docMk/>
            <pc:sldMk cId="1862412961" sldId="256"/>
            <ac:spMk id="2" creationId="{30F84853-8445-4967-B9DE-3EED77EFBA96}"/>
          </ac:spMkLst>
        </pc:spChg>
        <pc:spChg chg="mod">
          <ac:chgData name="Callie Wilkinson" userId="86c6f037d7322b7a" providerId="LiveId" clId="{87CD74D4-7089-4652-B72D-FED0403207FD}" dt="2019-11-01T11:16:42.586" v="1512" actId="20577"/>
          <ac:spMkLst>
            <pc:docMk/>
            <pc:sldMk cId="1862412961" sldId="256"/>
            <ac:spMk id="3" creationId="{D724F1D2-9B65-4326-9CBB-F367CACAE3D5}"/>
          </ac:spMkLst>
        </pc:spChg>
      </pc:sldChg>
      <pc:sldChg chg="addSp delSp add ord">
        <pc:chgData name="Callie Wilkinson" userId="86c6f037d7322b7a" providerId="LiveId" clId="{87CD74D4-7089-4652-B72D-FED0403207FD}" dt="2019-11-01T11:13:38.632" v="1467"/>
        <pc:sldMkLst>
          <pc:docMk/>
          <pc:sldMk cId="4116886650" sldId="271"/>
        </pc:sldMkLst>
        <pc:picChg chg="add del">
          <ac:chgData name="Callie Wilkinson" userId="86c6f037d7322b7a" providerId="LiveId" clId="{87CD74D4-7089-4652-B72D-FED0403207FD}" dt="2019-11-01T10:20:20.819" v="3" actId="478"/>
          <ac:picMkLst>
            <pc:docMk/>
            <pc:sldMk cId="4116886650" sldId="271"/>
            <ac:picMk id="13314" creationId="{80E19F4C-8FF4-413E-9616-10B705D3231E}"/>
          </ac:picMkLst>
        </pc:picChg>
        <pc:picChg chg="add">
          <ac:chgData name="Callie Wilkinson" userId="86c6f037d7322b7a" providerId="LiveId" clId="{87CD74D4-7089-4652-B72D-FED0403207FD}" dt="2019-11-01T10:20:21.387" v="4"/>
          <ac:picMkLst>
            <pc:docMk/>
            <pc:sldMk cId="4116886650" sldId="271"/>
            <ac:picMk id="13316" creationId="{A63066A1-FD6B-4923-8C6F-1F6B07F49BCC}"/>
          </ac:picMkLst>
        </pc:picChg>
      </pc:sldChg>
      <pc:sldChg chg="addSp modSp add">
        <pc:chgData name="Callie Wilkinson" userId="86c6f037d7322b7a" providerId="LiveId" clId="{87CD74D4-7089-4652-B72D-FED0403207FD}" dt="2019-11-01T10:34:20.821" v="102" actId="20577"/>
        <pc:sldMkLst>
          <pc:docMk/>
          <pc:sldMk cId="312420752" sldId="272"/>
        </pc:sldMkLst>
        <pc:spChg chg="add mod">
          <ac:chgData name="Callie Wilkinson" userId="86c6f037d7322b7a" providerId="LiveId" clId="{87CD74D4-7089-4652-B72D-FED0403207FD}" dt="2019-11-01T10:34:20.821" v="102" actId="20577"/>
          <ac:spMkLst>
            <pc:docMk/>
            <pc:sldMk cId="312420752" sldId="272"/>
            <ac:spMk id="2" creationId="{BCE94774-8023-4DD4-89DE-97C78A3D64AE}"/>
          </ac:spMkLst>
        </pc:spChg>
        <pc:picChg chg="add mod">
          <ac:chgData name="Callie Wilkinson" userId="86c6f037d7322b7a" providerId="LiveId" clId="{87CD74D4-7089-4652-B72D-FED0403207FD}" dt="2019-11-01T10:33:51.623" v="7" actId="1076"/>
          <ac:picMkLst>
            <pc:docMk/>
            <pc:sldMk cId="312420752" sldId="272"/>
            <ac:picMk id="14338" creationId="{F4758C4A-4C8A-4050-96E5-EAA025BE7901}"/>
          </ac:picMkLst>
        </pc:picChg>
      </pc:sldChg>
      <pc:sldChg chg="addSp delSp add del">
        <pc:chgData name="Callie Wilkinson" userId="86c6f037d7322b7a" providerId="LiveId" clId="{87CD74D4-7089-4652-B72D-FED0403207FD}" dt="2019-11-01T10:41:32.415" v="231" actId="2696"/>
        <pc:sldMkLst>
          <pc:docMk/>
          <pc:sldMk cId="1864769509" sldId="273"/>
        </pc:sldMkLst>
        <pc:picChg chg="add del">
          <ac:chgData name="Callie Wilkinson" userId="86c6f037d7322b7a" providerId="LiveId" clId="{87CD74D4-7089-4652-B72D-FED0403207FD}" dt="2019-11-01T10:35:28.882" v="105" actId="478"/>
          <ac:picMkLst>
            <pc:docMk/>
            <pc:sldMk cId="1864769509" sldId="273"/>
            <ac:picMk id="15362" creationId="{50412057-B9A1-4475-B499-C7331BA53379}"/>
          </ac:picMkLst>
        </pc:picChg>
      </pc:sldChg>
      <pc:sldChg chg="addSp modSp add del mod setBg">
        <pc:chgData name="Callie Wilkinson" userId="86c6f037d7322b7a" providerId="LiveId" clId="{87CD74D4-7089-4652-B72D-FED0403207FD}" dt="2019-11-01T11:04:13.981" v="1466" actId="2696"/>
        <pc:sldMkLst>
          <pc:docMk/>
          <pc:sldMk cId="1622395950" sldId="274"/>
        </pc:sldMkLst>
        <pc:spChg chg="add mod">
          <ac:chgData name="Callie Wilkinson" userId="86c6f037d7322b7a" providerId="LiveId" clId="{87CD74D4-7089-4652-B72D-FED0403207FD}" dt="2019-11-01T10:43:04.545" v="235" actId="26606"/>
          <ac:spMkLst>
            <pc:docMk/>
            <pc:sldMk cId="1622395950" sldId="274"/>
            <ac:spMk id="2" creationId="{65195E45-1E48-4252-A25C-3967F5BE2F77}"/>
          </ac:spMkLst>
        </pc:spChg>
        <pc:picChg chg="add mod ord">
          <ac:chgData name="Callie Wilkinson" userId="86c6f037d7322b7a" providerId="LiveId" clId="{87CD74D4-7089-4652-B72D-FED0403207FD}" dt="2019-11-01T10:43:05.036" v="236" actId="14100"/>
          <ac:picMkLst>
            <pc:docMk/>
            <pc:sldMk cId="1622395950" sldId="274"/>
            <ac:picMk id="16386" creationId="{D04667B5-A6EF-4969-8AAD-70141F5266CB}"/>
          </ac:picMkLst>
        </pc:picChg>
      </pc:sldChg>
      <pc:sldChg chg="addSp delSp modSp add mod ord setBg">
        <pc:chgData name="Callie Wilkinson" userId="86c6f037d7322b7a" providerId="LiveId" clId="{87CD74D4-7089-4652-B72D-FED0403207FD}" dt="2019-11-01T11:13:42.240" v="1468"/>
        <pc:sldMkLst>
          <pc:docMk/>
          <pc:sldMk cId="3086550340" sldId="275"/>
        </pc:sldMkLst>
        <pc:spChg chg="add del mod">
          <ac:chgData name="Callie Wilkinson" userId="86c6f037d7322b7a" providerId="LiveId" clId="{87CD74D4-7089-4652-B72D-FED0403207FD}" dt="2019-11-01T10:50:28.930" v="381" actId="26606"/>
          <ac:spMkLst>
            <pc:docMk/>
            <pc:sldMk cId="3086550340" sldId="275"/>
            <ac:spMk id="2" creationId="{7C8ABF2E-E5FF-409B-87DA-AEF16BBB7383}"/>
          </ac:spMkLst>
        </pc:spChg>
        <pc:spChg chg="add mod">
          <ac:chgData name="Callie Wilkinson" userId="86c6f037d7322b7a" providerId="LiveId" clId="{87CD74D4-7089-4652-B72D-FED0403207FD}" dt="2019-11-01T10:50:50.191" v="410" actId="20577"/>
          <ac:spMkLst>
            <pc:docMk/>
            <pc:sldMk cId="3086550340" sldId="275"/>
            <ac:spMk id="3" creationId="{27642CB6-ECC3-45F3-B266-F68A01B1FEC4}"/>
          </ac:spMkLst>
        </pc:spChg>
        <pc:spChg chg="add mod">
          <ac:chgData name="Callie Wilkinson" userId="86c6f037d7322b7a" providerId="LiveId" clId="{87CD74D4-7089-4652-B72D-FED0403207FD}" dt="2019-11-01T10:54:44.182" v="933" actId="20577"/>
          <ac:spMkLst>
            <pc:docMk/>
            <pc:sldMk cId="3086550340" sldId="275"/>
            <ac:spMk id="4" creationId="{B6A8053C-EE9E-47EB-BB1C-01BF54410624}"/>
          </ac:spMkLst>
        </pc:spChg>
        <pc:spChg chg="add del mod">
          <ac:chgData name="Callie Wilkinson" userId="86c6f037d7322b7a" providerId="LiveId" clId="{87CD74D4-7089-4652-B72D-FED0403207FD}" dt="2019-11-01T10:50:18.327" v="379"/>
          <ac:spMkLst>
            <pc:docMk/>
            <pc:sldMk cId="3086550340" sldId="275"/>
            <ac:spMk id="5" creationId="{FD41B56C-E054-4025-8F86-B58C9BB86F12}"/>
          </ac:spMkLst>
        </pc:spChg>
        <pc:picChg chg="add mod">
          <ac:chgData name="Callie Wilkinson" userId="86c6f037d7322b7a" providerId="LiveId" clId="{87CD74D4-7089-4652-B72D-FED0403207FD}" dt="2019-11-01T10:50:28.930" v="381" actId="26606"/>
          <ac:picMkLst>
            <pc:docMk/>
            <pc:sldMk cId="3086550340" sldId="275"/>
            <ac:picMk id="7" creationId="{3F522628-2903-426E-A654-6CAF2807898F}"/>
          </ac:picMkLst>
        </pc:picChg>
        <pc:picChg chg="add del mod">
          <ac:chgData name="Callie Wilkinson" userId="86c6f037d7322b7a" providerId="LiveId" clId="{87CD74D4-7089-4652-B72D-FED0403207FD}" dt="2019-11-01T10:50:15.775" v="377" actId="478"/>
          <ac:picMkLst>
            <pc:docMk/>
            <pc:sldMk cId="3086550340" sldId="275"/>
            <ac:picMk id="17410" creationId="{5A9BB091-38B5-4BD4-B929-48D628D9BB81}"/>
          </ac:picMkLst>
        </pc:picChg>
      </pc:sldChg>
      <pc:sldChg chg="addSp delSp modSp add mod ord setBg">
        <pc:chgData name="Callie Wilkinson" userId="86c6f037d7322b7a" providerId="LiveId" clId="{87CD74D4-7089-4652-B72D-FED0403207FD}" dt="2019-11-01T11:03:15.015" v="1465"/>
        <pc:sldMkLst>
          <pc:docMk/>
          <pc:sldMk cId="2469140599" sldId="276"/>
        </pc:sldMkLst>
        <pc:spChg chg="mod">
          <ac:chgData name="Callie Wilkinson" userId="86c6f037d7322b7a" providerId="LiveId" clId="{87CD74D4-7089-4652-B72D-FED0403207FD}" dt="2019-11-01T11:03:03.908" v="1464" actId="20577"/>
          <ac:spMkLst>
            <pc:docMk/>
            <pc:sldMk cId="2469140599" sldId="276"/>
            <ac:spMk id="2" creationId="{DAD0EED9-3F0D-48EC-9CC5-154DDD7FCB9F}"/>
          </ac:spMkLst>
        </pc:spChg>
        <pc:spChg chg="mod ord">
          <ac:chgData name="Callie Wilkinson" userId="86c6f037d7322b7a" providerId="LiveId" clId="{87CD74D4-7089-4652-B72D-FED0403207FD}" dt="2019-11-01T11:02:10.598" v="1462" actId="20577"/>
          <ac:spMkLst>
            <pc:docMk/>
            <pc:sldMk cId="2469140599" sldId="276"/>
            <ac:spMk id="3" creationId="{2D9D1664-FFF9-4557-8EF2-D111A7952C15}"/>
          </ac:spMkLst>
        </pc:spChg>
        <pc:spChg chg="del mod">
          <ac:chgData name="Callie Wilkinson" userId="86c6f037d7322b7a" providerId="LiveId" clId="{87CD74D4-7089-4652-B72D-FED0403207FD}" dt="2019-11-01T10:56:38.367" v="970"/>
          <ac:spMkLst>
            <pc:docMk/>
            <pc:sldMk cId="2469140599" sldId="276"/>
            <ac:spMk id="4" creationId="{393329B5-800E-4BEC-8158-74D28CC7468F}"/>
          </ac:spMkLst>
        </pc:spChg>
        <pc:spChg chg="add del mod">
          <ac:chgData name="Callie Wilkinson" userId="86c6f037d7322b7a" providerId="LiveId" clId="{87CD74D4-7089-4652-B72D-FED0403207FD}" dt="2019-11-01T10:58:19.514" v="987" actId="478"/>
          <ac:spMkLst>
            <pc:docMk/>
            <pc:sldMk cId="2469140599" sldId="276"/>
            <ac:spMk id="5" creationId="{9C07D57A-8F36-4A24-A79C-DD811EEED028}"/>
          </ac:spMkLst>
        </pc:spChg>
        <pc:spChg chg="add del mod">
          <ac:chgData name="Callie Wilkinson" userId="86c6f037d7322b7a" providerId="LiveId" clId="{87CD74D4-7089-4652-B72D-FED0403207FD}" dt="2019-11-01T10:58:29.337" v="993"/>
          <ac:spMkLst>
            <pc:docMk/>
            <pc:sldMk cId="2469140599" sldId="276"/>
            <ac:spMk id="6" creationId="{7BCD2063-946A-4379-89CF-524BBDFAB6B6}"/>
          </ac:spMkLst>
        </pc:spChg>
        <pc:picChg chg="add del mod">
          <ac:chgData name="Callie Wilkinson" userId="86c6f037d7322b7a" providerId="LiveId" clId="{87CD74D4-7089-4652-B72D-FED0403207FD}" dt="2019-11-01T10:58:23.054" v="989" actId="478"/>
          <ac:picMkLst>
            <pc:docMk/>
            <pc:sldMk cId="2469140599" sldId="276"/>
            <ac:picMk id="18434" creationId="{8754CED4-492A-4C50-862A-22613F718515}"/>
          </ac:picMkLst>
        </pc:picChg>
        <pc:picChg chg="add del mod">
          <ac:chgData name="Callie Wilkinson" userId="86c6f037d7322b7a" providerId="LiveId" clId="{87CD74D4-7089-4652-B72D-FED0403207FD}" dt="2019-11-01T10:58:18.963" v="986"/>
          <ac:picMkLst>
            <pc:docMk/>
            <pc:sldMk cId="2469140599" sldId="276"/>
            <ac:picMk id="18436" creationId="{6BFF5CB4-47D2-4306-9E01-8AA91ECF9EC7}"/>
          </ac:picMkLst>
        </pc:picChg>
        <pc:picChg chg="add del">
          <ac:chgData name="Callie Wilkinson" userId="86c6f037d7322b7a" providerId="LiveId" clId="{87CD74D4-7089-4652-B72D-FED0403207FD}" dt="2019-11-01T10:58:27.630" v="991" actId="478"/>
          <ac:picMkLst>
            <pc:docMk/>
            <pc:sldMk cId="2469140599" sldId="276"/>
            <ac:picMk id="18438" creationId="{AC5859E2-3AAC-42C6-ADAC-39EA9458CFCE}"/>
          </ac:picMkLst>
        </pc:picChg>
        <pc:picChg chg="add mod">
          <ac:chgData name="Callie Wilkinson" userId="86c6f037d7322b7a" providerId="LiveId" clId="{87CD74D4-7089-4652-B72D-FED0403207FD}" dt="2019-11-01T10:58:33.745" v="996" actId="26606"/>
          <ac:picMkLst>
            <pc:docMk/>
            <pc:sldMk cId="2469140599" sldId="276"/>
            <ac:picMk id="18440" creationId="{E55FA980-67E3-4814-9DE3-86CA05CB64AE}"/>
          </ac:picMkLst>
        </pc:picChg>
        <pc:cxnChg chg="add del">
          <ac:chgData name="Callie Wilkinson" userId="86c6f037d7322b7a" providerId="LiveId" clId="{87CD74D4-7089-4652-B72D-FED0403207FD}" dt="2019-11-01T10:58:20.127" v="988" actId="26606"/>
          <ac:cxnSpMkLst>
            <pc:docMk/>
            <pc:sldMk cId="2469140599" sldId="276"/>
            <ac:cxnSpMk id="71" creationId="{A7F400EE-A8A5-48AF-B4D6-291B52C6F0B0}"/>
          </ac:cxnSpMkLst>
        </pc:cxnChg>
        <pc:cxnChg chg="add del">
          <ac:chgData name="Callie Wilkinson" userId="86c6f037d7322b7a" providerId="LiveId" clId="{87CD74D4-7089-4652-B72D-FED0403207FD}" dt="2019-11-01T10:58:33.728" v="995" actId="26606"/>
          <ac:cxnSpMkLst>
            <pc:docMk/>
            <pc:sldMk cId="2469140599" sldId="276"/>
            <ac:cxnSpMk id="77" creationId="{A7F400EE-A8A5-48AF-B4D6-291B52C6F0B0}"/>
          </ac:cxnSpMkLst>
        </pc:cxnChg>
      </pc:sldChg>
      <pc:sldChg chg="addSp modSp add modAnim">
        <pc:chgData name="Callie Wilkinson" userId="86c6f037d7322b7a" providerId="LiveId" clId="{87CD74D4-7089-4652-B72D-FED0403207FD}" dt="2019-11-01T11:14:39.008" v="1472"/>
        <pc:sldMkLst>
          <pc:docMk/>
          <pc:sldMk cId="3865625896" sldId="277"/>
        </pc:sldMkLst>
        <pc:spChg chg="add mod">
          <ac:chgData name="Callie Wilkinson" userId="86c6f037d7322b7a" providerId="LiveId" clId="{87CD74D4-7089-4652-B72D-FED0403207FD}" dt="2019-11-01T11:14:39.008" v="1472"/>
          <ac:spMkLst>
            <pc:docMk/>
            <pc:sldMk cId="3865625896" sldId="277"/>
            <ac:spMk id="3" creationId="{52C52F56-DF72-4B5C-AA7C-6680306E3F41}"/>
          </ac:spMkLst>
        </pc:spChg>
        <pc:picChg chg="add mod">
          <ac:chgData name="Callie Wilkinson" userId="86c6f037d7322b7a" providerId="LiveId" clId="{87CD74D4-7089-4652-B72D-FED0403207FD}" dt="2019-11-01T11:14:27.485" v="1470"/>
          <ac:picMkLst>
            <pc:docMk/>
            <pc:sldMk cId="3865625896" sldId="277"/>
            <ac:picMk id="2" creationId="{EEC63A27-0CAE-4007-A943-E2FEB39A7EAD}"/>
          </ac:picMkLst>
        </pc:picChg>
      </pc:sldChg>
      <pc:sldChg chg="addSp delSp modSp add del mod setBg">
        <pc:chgData name="Callie Wilkinson" userId="86c6f037d7322b7a" providerId="LiveId" clId="{87CD74D4-7089-4652-B72D-FED0403207FD}" dt="2019-11-01T12:24:18.966" v="2580" actId="2696"/>
        <pc:sldMkLst>
          <pc:docMk/>
          <pc:sldMk cId="843149408" sldId="278"/>
        </pc:sldMkLst>
        <pc:spChg chg="add mod">
          <ac:chgData name="Callie Wilkinson" userId="86c6f037d7322b7a" providerId="LiveId" clId="{87CD74D4-7089-4652-B72D-FED0403207FD}" dt="2019-11-01T11:17:57.365" v="1732" actId="26606"/>
          <ac:spMkLst>
            <pc:docMk/>
            <pc:sldMk cId="843149408" sldId="278"/>
            <ac:spMk id="2" creationId="{F0FA9357-BA3C-4AC8-A976-626AE5A45F02}"/>
          </ac:spMkLst>
        </pc:spChg>
        <pc:spChg chg="add del mod">
          <ac:chgData name="Callie Wilkinson" userId="86c6f037d7322b7a" providerId="LiveId" clId="{87CD74D4-7089-4652-B72D-FED0403207FD}" dt="2019-11-01T11:17:57.365" v="1732" actId="26606"/>
          <ac:spMkLst>
            <pc:docMk/>
            <pc:sldMk cId="843149408" sldId="278"/>
            <ac:spMk id="3" creationId="{D890E710-F0A5-4734-9845-E355369B4BDD}"/>
          </ac:spMkLst>
        </pc:spChg>
        <pc:spChg chg="add">
          <ac:chgData name="Callie Wilkinson" userId="86c6f037d7322b7a" providerId="LiveId" clId="{87CD74D4-7089-4652-B72D-FED0403207FD}" dt="2019-11-01T11:17:57.365" v="1732" actId="26606"/>
          <ac:spMkLst>
            <pc:docMk/>
            <pc:sldMk cId="843149408" sldId="278"/>
            <ac:spMk id="10" creationId="{46C2E80F-49A6-4372-B103-219D417A55ED}"/>
          </ac:spMkLst>
        </pc:spChg>
        <pc:graphicFrameChg chg="add">
          <ac:chgData name="Callie Wilkinson" userId="86c6f037d7322b7a" providerId="LiveId" clId="{87CD74D4-7089-4652-B72D-FED0403207FD}" dt="2019-11-01T11:17:57.365" v="1732" actId="26606"/>
          <ac:graphicFrameMkLst>
            <pc:docMk/>
            <pc:sldMk cId="843149408" sldId="278"/>
            <ac:graphicFrameMk id="5" creationId="{83F16ACF-9C53-4AA2-8050-3D3CE757CE52}"/>
          </ac:graphicFrameMkLst>
        </pc:graphicFrameChg>
      </pc:sldChg>
      <pc:sldChg chg="addSp delSp modSp add ord">
        <pc:chgData name="Callie Wilkinson" userId="86c6f037d7322b7a" providerId="LiveId" clId="{87CD74D4-7089-4652-B72D-FED0403207FD}" dt="2019-11-01T11:44:05.052" v="2014"/>
        <pc:sldMkLst>
          <pc:docMk/>
          <pc:sldMk cId="2158688883" sldId="279"/>
        </pc:sldMkLst>
        <pc:spChg chg="add del mod">
          <ac:chgData name="Callie Wilkinson" userId="86c6f037d7322b7a" providerId="LiveId" clId="{87CD74D4-7089-4652-B72D-FED0403207FD}" dt="2019-11-01T11:37:43.575" v="1828"/>
          <ac:spMkLst>
            <pc:docMk/>
            <pc:sldMk cId="2158688883" sldId="279"/>
            <ac:spMk id="2" creationId="{13930646-FCA2-4179-B5E1-49202A68035D}"/>
          </ac:spMkLst>
        </pc:spChg>
        <pc:spChg chg="add mod">
          <ac:chgData name="Callie Wilkinson" userId="86c6f037d7322b7a" providerId="LiveId" clId="{87CD74D4-7089-4652-B72D-FED0403207FD}" dt="2019-11-01T11:38:39.867" v="1838" actId="14100"/>
          <ac:spMkLst>
            <pc:docMk/>
            <pc:sldMk cId="2158688883" sldId="279"/>
            <ac:spMk id="3" creationId="{F8F4F594-341A-4527-8A02-0BA685783C6E}"/>
          </ac:spMkLst>
        </pc:spChg>
      </pc:sldChg>
      <pc:sldChg chg="addSp modSp add">
        <pc:chgData name="Callie Wilkinson" userId="86c6f037d7322b7a" providerId="LiveId" clId="{87CD74D4-7089-4652-B72D-FED0403207FD}" dt="2019-11-01T11:43:59.373" v="2013" actId="20577"/>
        <pc:sldMkLst>
          <pc:docMk/>
          <pc:sldMk cId="3940929600" sldId="280"/>
        </pc:sldMkLst>
        <pc:spChg chg="add mod">
          <ac:chgData name="Callie Wilkinson" userId="86c6f037d7322b7a" providerId="LiveId" clId="{87CD74D4-7089-4652-B72D-FED0403207FD}" dt="2019-11-01T11:43:10.478" v="1917" actId="207"/>
          <ac:spMkLst>
            <pc:docMk/>
            <pc:sldMk cId="3940929600" sldId="280"/>
            <ac:spMk id="2" creationId="{AFAED492-D04A-4133-B7B0-77D56FECE4EC}"/>
          </ac:spMkLst>
        </pc:spChg>
        <pc:spChg chg="add mod">
          <ac:chgData name="Callie Wilkinson" userId="86c6f037d7322b7a" providerId="LiveId" clId="{87CD74D4-7089-4652-B72D-FED0403207FD}" dt="2019-11-01T11:43:59.373" v="2013" actId="20577"/>
          <ac:spMkLst>
            <pc:docMk/>
            <pc:sldMk cId="3940929600" sldId="280"/>
            <ac:spMk id="3" creationId="{D4176CC1-DEDC-4BF2-AA6F-5CAE96B08656}"/>
          </ac:spMkLst>
        </pc:spChg>
        <pc:picChg chg="add mod">
          <ac:chgData name="Callie Wilkinson" userId="86c6f037d7322b7a" providerId="LiveId" clId="{87CD74D4-7089-4652-B72D-FED0403207FD}" dt="2019-11-01T11:42:31.032" v="1842" actId="1076"/>
          <ac:picMkLst>
            <pc:docMk/>
            <pc:sldMk cId="3940929600" sldId="280"/>
            <ac:picMk id="19458" creationId="{78BDFA77-B1F1-42B3-B755-31837D50B8A1}"/>
          </ac:picMkLst>
        </pc:picChg>
        <pc:picChg chg="add mod">
          <ac:chgData name="Callie Wilkinson" userId="86c6f037d7322b7a" providerId="LiveId" clId="{87CD74D4-7089-4652-B72D-FED0403207FD}" dt="2019-11-01T11:43:34.989" v="1920" actId="1076"/>
          <ac:picMkLst>
            <pc:docMk/>
            <pc:sldMk cId="3940929600" sldId="280"/>
            <ac:picMk id="19460" creationId="{671552C4-EBA1-4871-8723-EA6663112525}"/>
          </ac:picMkLst>
        </pc:picChg>
      </pc:sldChg>
      <pc:sldChg chg="addSp modSp add ord">
        <pc:chgData name="Callie Wilkinson" userId="86c6f037d7322b7a" providerId="LiveId" clId="{87CD74D4-7089-4652-B72D-FED0403207FD}" dt="2019-11-01T11:45:36.742" v="2081" actId="20577"/>
        <pc:sldMkLst>
          <pc:docMk/>
          <pc:sldMk cId="1100896179" sldId="281"/>
        </pc:sldMkLst>
        <pc:spChg chg="add mod">
          <ac:chgData name="Callie Wilkinson" userId="86c6f037d7322b7a" providerId="LiveId" clId="{87CD74D4-7089-4652-B72D-FED0403207FD}" dt="2019-11-01T11:45:36.742" v="2081" actId="20577"/>
          <ac:spMkLst>
            <pc:docMk/>
            <pc:sldMk cId="1100896179" sldId="281"/>
            <ac:spMk id="3" creationId="{577D09F8-7398-4371-BA6F-C51B0B9D0C00}"/>
          </ac:spMkLst>
        </pc:spChg>
        <pc:picChg chg="add mod">
          <ac:chgData name="Callie Wilkinson" userId="86c6f037d7322b7a" providerId="LiveId" clId="{87CD74D4-7089-4652-B72D-FED0403207FD}" dt="2019-11-01T11:45:16.938" v="2018" actId="1076"/>
          <ac:picMkLst>
            <pc:docMk/>
            <pc:sldMk cId="1100896179" sldId="281"/>
            <ac:picMk id="2" creationId="{E9D9E97F-9378-43D8-8FE1-DC75463C4316}"/>
          </ac:picMkLst>
        </pc:picChg>
      </pc:sldChg>
      <pc:sldChg chg="modSp add">
        <pc:chgData name="Callie Wilkinson" userId="86c6f037d7322b7a" providerId="LiveId" clId="{87CD74D4-7089-4652-B72D-FED0403207FD}" dt="2019-11-01T11:57:01.100" v="2543" actId="20577"/>
        <pc:sldMkLst>
          <pc:docMk/>
          <pc:sldMk cId="2499739333" sldId="282"/>
        </pc:sldMkLst>
        <pc:spChg chg="mod">
          <ac:chgData name="Callie Wilkinson" userId="86c6f037d7322b7a" providerId="LiveId" clId="{87CD74D4-7089-4652-B72D-FED0403207FD}" dt="2019-11-01T11:57:01.100" v="2543" actId="20577"/>
          <ac:spMkLst>
            <pc:docMk/>
            <pc:sldMk cId="2499739333" sldId="282"/>
            <ac:spMk id="2" creationId="{890556D1-1F7E-427E-A90C-237ACC4476A9}"/>
          </ac:spMkLst>
        </pc:spChg>
        <pc:spChg chg="mod">
          <ac:chgData name="Callie Wilkinson" userId="86c6f037d7322b7a" providerId="LiveId" clId="{87CD74D4-7089-4652-B72D-FED0403207FD}" dt="2019-11-01T11:55:11.717" v="2324" actId="20577"/>
          <ac:spMkLst>
            <pc:docMk/>
            <pc:sldMk cId="2499739333" sldId="282"/>
            <ac:spMk id="3" creationId="{E195B99B-4228-4555-ACDB-B831591B9BA2}"/>
          </ac:spMkLst>
        </pc:spChg>
        <pc:spChg chg="mod">
          <ac:chgData name="Callie Wilkinson" userId="86c6f037d7322b7a" providerId="LiveId" clId="{87CD74D4-7089-4652-B72D-FED0403207FD}" dt="2019-11-01T11:55:58.559" v="2518" actId="20577"/>
          <ac:spMkLst>
            <pc:docMk/>
            <pc:sldMk cId="2499739333" sldId="282"/>
            <ac:spMk id="4" creationId="{F7B7F084-8FEE-4FCD-AF19-75E9428FF0C8}"/>
          </ac:spMkLst>
        </pc:spChg>
      </pc:sldChg>
      <pc:sldChg chg="addSp modSp add modAnim">
        <pc:chgData name="Callie Wilkinson" userId="86c6f037d7322b7a" providerId="LiveId" clId="{87CD74D4-7089-4652-B72D-FED0403207FD}" dt="2019-11-01T12:02:33.975" v="2547"/>
        <pc:sldMkLst>
          <pc:docMk/>
          <pc:sldMk cId="3029395104" sldId="283"/>
        </pc:sldMkLst>
        <pc:spChg chg="add mod">
          <ac:chgData name="Callie Wilkinson" userId="86c6f037d7322b7a" providerId="LiveId" clId="{87CD74D4-7089-4652-B72D-FED0403207FD}" dt="2019-11-01T12:02:33.975" v="2547"/>
          <ac:spMkLst>
            <pc:docMk/>
            <pc:sldMk cId="3029395104" sldId="283"/>
            <ac:spMk id="3" creationId="{050E0C4A-33D8-48FD-970C-C2BE8B225566}"/>
          </ac:spMkLst>
        </pc:spChg>
        <pc:picChg chg="add mod">
          <ac:chgData name="Callie Wilkinson" userId="86c6f037d7322b7a" providerId="LiveId" clId="{87CD74D4-7089-4652-B72D-FED0403207FD}" dt="2019-11-01T12:02:23.638" v="2545"/>
          <ac:picMkLst>
            <pc:docMk/>
            <pc:sldMk cId="3029395104" sldId="283"/>
            <ac:picMk id="2" creationId="{08406C19-C0E8-4D2C-96D1-19B444357B06}"/>
          </ac:picMkLst>
        </pc:picChg>
      </pc:sldChg>
      <pc:sldChg chg="addSp modSp add mod ord setBg">
        <pc:chgData name="Callie Wilkinson" userId="86c6f037d7322b7a" providerId="LiveId" clId="{87CD74D4-7089-4652-B72D-FED0403207FD}" dt="2019-11-01T12:36:04.890" v="2581"/>
        <pc:sldMkLst>
          <pc:docMk/>
          <pc:sldMk cId="2385559706" sldId="284"/>
        </pc:sldMkLst>
        <pc:spChg chg="add mod">
          <ac:chgData name="Callie Wilkinson" userId="86c6f037d7322b7a" providerId="LiveId" clId="{87CD74D4-7089-4652-B72D-FED0403207FD}" dt="2019-11-01T12:10:55.746" v="2579" actId="2711"/>
          <ac:spMkLst>
            <pc:docMk/>
            <pc:sldMk cId="2385559706" sldId="284"/>
            <ac:spMk id="2" creationId="{D9C8865F-81F1-48A8-8133-3A1CC6E4BF5B}"/>
          </ac:spMkLst>
        </pc:spChg>
        <pc:spChg chg="add">
          <ac:chgData name="Callie Wilkinson" userId="86c6f037d7322b7a" providerId="LiveId" clId="{87CD74D4-7089-4652-B72D-FED0403207FD}" dt="2019-11-01T12:10:49.816" v="2578" actId="26606"/>
          <ac:spMkLst>
            <pc:docMk/>
            <pc:sldMk cId="2385559706" sldId="284"/>
            <ac:spMk id="71" creationId="{B9951BD9-0868-4CDB-ACD6-9C4209B5E412}"/>
          </ac:spMkLst>
        </pc:spChg>
        <pc:picChg chg="add mod">
          <ac:chgData name="Callie Wilkinson" userId="86c6f037d7322b7a" providerId="LiveId" clId="{87CD74D4-7089-4652-B72D-FED0403207FD}" dt="2019-11-01T12:10:49.816" v="2578" actId="26606"/>
          <ac:picMkLst>
            <pc:docMk/>
            <pc:sldMk cId="2385559706" sldId="284"/>
            <ac:picMk id="20482" creationId="{D5860DAD-AF67-4AD9-9F28-719542F64760}"/>
          </ac:picMkLst>
        </pc:picChg>
      </pc:sldChg>
      <pc:sldChg chg="modSp add">
        <pc:chgData name="Callie Wilkinson" userId="86c6f037d7322b7a" providerId="LiveId" clId="{87CD74D4-7089-4652-B72D-FED0403207FD}" dt="2019-11-01T12:37:52.778" v="2907" actId="20577"/>
        <pc:sldMkLst>
          <pc:docMk/>
          <pc:sldMk cId="152683082" sldId="285"/>
        </pc:sldMkLst>
        <pc:spChg chg="mod">
          <ac:chgData name="Callie Wilkinson" userId="86c6f037d7322b7a" providerId="LiveId" clId="{87CD74D4-7089-4652-B72D-FED0403207FD}" dt="2019-11-01T12:36:57.028" v="2606" actId="20577"/>
          <ac:spMkLst>
            <pc:docMk/>
            <pc:sldMk cId="152683082" sldId="285"/>
            <ac:spMk id="2" creationId="{33799854-AD63-4FE3-9D2C-3530DB416841}"/>
          </ac:spMkLst>
        </pc:spChg>
        <pc:spChg chg="mod">
          <ac:chgData name="Callie Wilkinson" userId="86c6f037d7322b7a" providerId="LiveId" clId="{87CD74D4-7089-4652-B72D-FED0403207FD}" dt="2019-11-01T12:37:52.778" v="2907" actId="20577"/>
          <ac:spMkLst>
            <pc:docMk/>
            <pc:sldMk cId="152683082" sldId="285"/>
            <ac:spMk id="3" creationId="{5DFC40A7-E88D-4893-A1E1-0C3513EC1EC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C39FD-CBB3-465D-8692-CB5C9703D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FAAD6C-A7F1-4F18-AF57-3DEBF43BC3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8CC7E-EB7E-4435-824B-23694568F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14788-7E91-4778-A46A-4F46D8A6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B4652-51B0-4CBA-BA04-A1D140677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99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4373C-E799-4192-976B-716C07B50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466043-947F-435A-B547-E25EF41A7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B979F-6596-40D1-B844-A6656B6FE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9850F-34E1-4897-8CA0-BC51EDA4B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33725-4698-496A-BF38-222D9EAE3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8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27028C-2670-45E3-BD16-52E94F3E8D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A8953D-E277-452C-8D5D-6C148E410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2657E-7AEC-41E1-AAAD-A75C0C299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B2923-BC88-4845-924C-FB8C45258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D95E9-896C-4D09-BF96-DE72BCF8C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5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1B3D8-AF13-4A1A-9EDC-5472A2D1F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B8976-460C-4096-8729-C893241A2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B3227-5915-428D-9F55-3103F638F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B4AF9-6CE3-422E-A787-C4A6EFE62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57517-79B8-4B65-B0C0-38B53157A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305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2C0F2-BC08-4C79-90D9-71DC39EB9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42CBC-1C6F-4D78-A8C0-49D16AA8F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FFC6E-5BB9-429A-BA70-E46F0297D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261F5-B276-4E5B-9E80-52BE1D573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53CB1-BDB9-451C-893B-66E650C09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43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51609-32F8-4785-9522-9BD29C4E7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26E4E-F2FD-4AAD-8B3E-A1E6B9C97C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01F30-EAFF-404F-9985-5DDA0F98AF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E479FF-F102-4EB0-807D-EEA340666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9E206E-D354-43BB-893A-1B6A01D8B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9C5FA1-BD1E-4D91-990D-7A44D7390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82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65EC3-06B7-46F8-9F8A-C04ACF6CE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B09B76-B8F7-4B35-AC6E-76DA43506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7A1E44-6639-4A72-AAD3-816DBC748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71162D-740A-449A-99B8-BA84D2DF59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A6B242-21DF-423F-BE35-495B736564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D3312E-B04E-4980-893F-897036E48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E7D7EA-8D10-44F9-B8AD-89B138DE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250D23-8445-4F2A-A5F9-4D96BAFFF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9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3AC3F-C721-456E-AC55-EFD0D1D1D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55E2E-D087-4D0B-A989-020637215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58364-1DBB-43B8-919B-8638598E6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A6AE84-A63B-46EA-A2C7-C9171F60F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354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E80407-1F41-49F1-BEF4-B8EB313D4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534FD6-087C-4FFC-B4D8-A360DFCA9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18763-4914-4DD6-B234-39384E5C0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6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A01CA-774A-4F43-91BB-066C136C3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C6DFB-BEB7-44D8-BD34-A25BE096C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E8D62F-94B7-46D5-A2A8-4B6C60052C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15E796-38D2-4109-8D60-7E9A64411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7B560C-20FC-4755-882C-5CA6A9E37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46EFD4-A162-4CA4-9188-2134A05A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163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DA6CC-BD78-435C-B7D3-74E3C218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9D1C8B-FE99-44CA-AA99-39DAD133AF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67AB10-5216-4943-BD20-63EF43193B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1AEB24-A36D-4EF0-9747-4437EAA71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CA7434-BBD8-4437-9FF2-5FD0FB9A7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CE0ADF-A4F9-49EE-993A-2347A3515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476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A83DFB-3F0A-43A3-B702-16E71AE5D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0631A-DB42-4B19-83A0-85DCEC8F7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C33B6-F098-47C5-8D5B-C436D4D0D7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10929-81A4-42A0-ABFD-0E425DA66EFF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2861B-908B-4593-B009-62DDE099E7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52F83-5E46-4C4C-8F9B-43CA282E0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7A404-1D71-4D14-B27F-5F989D213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03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_8-WW3t7FSo?feature=oembed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XFl7T4aBZAA?feature=oemb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84853-8445-4967-B9DE-3EED77EFBA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Telegraph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24F1D2-9B65-4326-9CBB-F367CACAE3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The nervous system of empire?</a:t>
            </a:r>
          </a:p>
        </p:txBody>
      </p:sp>
    </p:spTree>
    <p:extLst>
      <p:ext uri="{BB962C8B-B14F-4D97-AF65-F5344CB8AC3E}">
        <p14:creationId xmlns:p14="http://schemas.microsoft.com/office/powerpoint/2010/main" val="1862412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3C2342A3-AFE8-4B0E-A805-0CFECCBBC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9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5B116D-0385-4F99-B9A5-FC9D01EFD3AE}"/>
              </a:ext>
            </a:extLst>
          </p:cNvPr>
          <p:cNvSpPr txBox="1"/>
          <p:nvPr/>
        </p:nvSpPr>
        <p:spPr>
          <a:xfrm>
            <a:off x="9929813" y="0"/>
            <a:ext cx="22621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Garamond" panose="02020404030301010803" pitchFamily="18" charset="0"/>
              </a:rPr>
              <a:t>Sarony</a:t>
            </a:r>
            <a:r>
              <a:rPr lang="en-GB" dirty="0">
                <a:latin typeface="Garamond" panose="02020404030301010803" pitchFamily="18" charset="0"/>
              </a:rPr>
              <a:t>, Major &amp; Knapp, </a:t>
            </a:r>
            <a:r>
              <a:rPr lang="en-GB" i="1" dirty="0">
                <a:latin typeface="Garamond" panose="02020404030301010803" pitchFamily="18" charset="0"/>
              </a:rPr>
              <a:t>The Niagara, Valorous, Gordon &amp; Agamemnon laying the cable at mid-ocean.</a:t>
            </a:r>
            <a:r>
              <a:rPr lang="en-GB" dirty="0">
                <a:latin typeface="Garamond" panose="02020404030301010803" pitchFamily="18" charset="0"/>
              </a:rPr>
              <a:t> 1861. Tinted lithograph.</a:t>
            </a:r>
            <a:r>
              <a:rPr lang="en-GB" i="1" dirty="0">
                <a:latin typeface="Garamond" panose="02020404030301010803" pitchFamily="18" charset="0"/>
              </a:rPr>
              <a:t> </a:t>
            </a:r>
            <a:r>
              <a:rPr lang="en-GB" dirty="0">
                <a:latin typeface="Garamond" panose="02020404030301010803" pitchFamily="18" charset="0"/>
              </a:rPr>
              <a:t>National Maritime Museum.</a:t>
            </a:r>
          </a:p>
        </p:txBody>
      </p:sp>
    </p:spTree>
    <p:extLst>
      <p:ext uri="{BB962C8B-B14F-4D97-AF65-F5344CB8AC3E}">
        <p14:creationId xmlns:p14="http://schemas.microsoft.com/office/powerpoint/2010/main" val="924862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1470429B-EE14-451A-848B-AB5795AB7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186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1E396F-902C-43A7-AB0E-DAA414923783}"/>
              </a:ext>
            </a:extLst>
          </p:cNvPr>
          <p:cNvSpPr txBox="1"/>
          <p:nvPr/>
        </p:nvSpPr>
        <p:spPr>
          <a:xfrm>
            <a:off x="9478370" y="0"/>
            <a:ext cx="24838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Garamond" panose="02020404030301010803" pitchFamily="18" charset="0"/>
              </a:rPr>
              <a:t>HMS Agamemnon laying the Atlantic Telegraph cable in 1858. </a:t>
            </a:r>
            <a:r>
              <a:rPr lang="en-GB" dirty="0">
                <a:latin typeface="Garamond" panose="02020404030301010803" pitchFamily="18" charset="0"/>
              </a:rPr>
              <a:t>Coloured lithograph. National Maritime Museum, London. </a:t>
            </a:r>
            <a:endParaRPr lang="en-GB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006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57C0C46D-390F-4AE1-A31E-F6308A1E7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238" y="34242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EF18C2A-C8BD-41BC-9793-1B57A8BE5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79" y="108187"/>
            <a:ext cx="8086725" cy="61912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87B75A-E4CE-4513-95C1-DD75FAE7CF20}"/>
              </a:ext>
            </a:extLst>
          </p:cNvPr>
          <p:cNvSpPr txBox="1"/>
          <p:nvPr/>
        </p:nvSpPr>
        <p:spPr>
          <a:xfrm>
            <a:off x="8468436" y="402609"/>
            <a:ext cx="288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John Tenniel, 1858, for </a:t>
            </a:r>
            <a:r>
              <a:rPr lang="en-GB" i="1" dirty="0">
                <a:latin typeface="Garamond" panose="02020404030301010803" pitchFamily="18" charset="0"/>
              </a:rPr>
              <a:t>Punch</a:t>
            </a:r>
            <a:r>
              <a:rPr lang="en-GB" dirty="0">
                <a:latin typeface="Garamond" panose="02020404030301010803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82872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A3A78652-3D17-40DF-B258-14E7892E1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415"/>
            <a:ext cx="12192000" cy="566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B2BEB6-32E5-41F8-A786-3604E96CC704}"/>
              </a:ext>
            </a:extLst>
          </p:cNvPr>
          <p:cNvSpPr txBox="1"/>
          <p:nvPr/>
        </p:nvSpPr>
        <p:spPr>
          <a:xfrm>
            <a:off x="75063" y="6100549"/>
            <a:ext cx="836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Parrott, William. </a:t>
            </a:r>
            <a:r>
              <a:rPr lang="en-GB" i="1" dirty="0"/>
              <a:t>Building the ‘Great Leviathan’ (the ‘Great Eastern’). </a:t>
            </a:r>
            <a:r>
              <a:rPr lang="en-GB" dirty="0"/>
              <a:t>1858. Oil painting. National Maritime Museum, London. </a:t>
            </a:r>
          </a:p>
        </p:txBody>
      </p:sp>
    </p:spTree>
    <p:extLst>
      <p:ext uri="{BB962C8B-B14F-4D97-AF65-F5344CB8AC3E}">
        <p14:creationId xmlns:p14="http://schemas.microsoft.com/office/powerpoint/2010/main" val="2958087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323E7BF0-7BB7-4845-8706-66B3F2051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519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CB5C97-4A1E-428D-BEEF-B113C545E052}"/>
              </a:ext>
            </a:extLst>
          </p:cNvPr>
          <p:cNvSpPr txBox="1"/>
          <p:nvPr/>
        </p:nvSpPr>
        <p:spPr>
          <a:xfrm>
            <a:off x="9642143" y="61415"/>
            <a:ext cx="22314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Clifford, Henry. </a:t>
            </a:r>
            <a:r>
              <a:rPr lang="en-GB" i="1" dirty="0"/>
              <a:t>The steamship Great Eastern laying the first successful Atlantic cable. </a:t>
            </a:r>
            <a:r>
              <a:rPr lang="en-GB" dirty="0"/>
              <a:t>Oil on cardboard. National Maritime Museum, London. </a:t>
            </a:r>
          </a:p>
        </p:txBody>
      </p:sp>
    </p:spTree>
    <p:extLst>
      <p:ext uri="{BB962C8B-B14F-4D97-AF65-F5344CB8AC3E}">
        <p14:creationId xmlns:p14="http://schemas.microsoft.com/office/powerpoint/2010/main" val="389237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6B46D036-EE17-40A1-805A-53E74D45A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0"/>
            <a:ext cx="10363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673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7251173B-D81F-44F3-9B0B-15B3676F5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8" y="0"/>
            <a:ext cx="106140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830122-7786-4FAC-AFA1-541EEB6B7B3E}"/>
              </a:ext>
            </a:extLst>
          </p:cNvPr>
          <p:cNvSpPr txBox="1"/>
          <p:nvPr/>
        </p:nvSpPr>
        <p:spPr>
          <a:xfrm>
            <a:off x="122830" y="0"/>
            <a:ext cx="5811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Dudley, Robert. </a:t>
            </a:r>
            <a:r>
              <a:rPr lang="en-GB" i="1" dirty="0"/>
              <a:t>The cliffs </a:t>
            </a:r>
            <a:r>
              <a:rPr lang="en-GB" i="1" dirty="0" err="1"/>
              <a:t>Foilhummerum</a:t>
            </a:r>
            <a:r>
              <a:rPr lang="en-GB" i="1" dirty="0"/>
              <a:t> Bay, point of the landing of the shore end of cable July 22</a:t>
            </a:r>
            <a:r>
              <a:rPr lang="en-GB" i="1" baseline="30000" dirty="0"/>
              <a:t>nd</a:t>
            </a:r>
            <a:r>
              <a:rPr lang="en-GB" i="1" dirty="0"/>
              <a:t>. </a:t>
            </a:r>
            <a:r>
              <a:rPr lang="en-GB" dirty="0"/>
              <a:t>National Maritime Museum, London. </a:t>
            </a:r>
          </a:p>
        </p:txBody>
      </p:sp>
    </p:spTree>
    <p:extLst>
      <p:ext uri="{BB962C8B-B14F-4D97-AF65-F5344CB8AC3E}">
        <p14:creationId xmlns:p14="http://schemas.microsoft.com/office/powerpoint/2010/main" val="1190247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5706B098-0DAA-4071-B0FC-7186E6C09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631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694D1B-1FB5-4594-9C5B-3E4FA4D8809E}"/>
              </a:ext>
            </a:extLst>
          </p:cNvPr>
          <p:cNvSpPr txBox="1"/>
          <p:nvPr/>
        </p:nvSpPr>
        <p:spPr>
          <a:xfrm>
            <a:off x="9563100" y="0"/>
            <a:ext cx="24414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Dudley, Robert. </a:t>
            </a:r>
            <a:r>
              <a:rPr lang="en-GB" i="1" dirty="0"/>
              <a:t>Paying-out machinery </a:t>
            </a:r>
            <a:r>
              <a:rPr lang="en-GB" dirty="0"/>
              <a:t>(Great Eastern). Lithograph, tinted. National Maritime Museum, London. </a:t>
            </a:r>
          </a:p>
        </p:txBody>
      </p:sp>
    </p:spTree>
    <p:extLst>
      <p:ext uri="{BB962C8B-B14F-4D97-AF65-F5344CB8AC3E}">
        <p14:creationId xmlns:p14="http://schemas.microsoft.com/office/powerpoint/2010/main" val="1672129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99854-AD63-4FE3-9D2C-3530DB416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Telegraph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C40A7-E88D-4893-A1E1-0C3513EC1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1853 – Ireland and Great Britain connected</a:t>
            </a:r>
          </a:p>
          <a:p>
            <a:r>
              <a:rPr lang="en-GB" dirty="0"/>
              <a:t>1864 – Britain and India connected via Persian Gulf </a:t>
            </a:r>
          </a:p>
          <a:p>
            <a:r>
              <a:rPr lang="en-GB" dirty="0"/>
              <a:t>1866 – Britain and Canada connected via Atlantic cable </a:t>
            </a:r>
          </a:p>
          <a:p>
            <a:r>
              <a:rPr lang="en-GB" dirty="0"/>
              <a:t>1871 – Britain linked, via India, with Singapore, Japan, and China</a:t>
            </a:r>
          </a:p>
          <a:p>
            <a:r>
              <a:rPr lang="en-GB" dirty="0"/>
              <a:t>1902 – Pacific cable creates ‘</a:t>
            </a:r>
            <a:r>
              <a:rPr lang="en-GB"/>
              <a:t>all-red route’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83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F4758C4A-4C8A-4050-96E5-EAA025BE7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E94774-8023-4DD4-89DE-97C78A3D64AE}"/>
              </a:ext>
            </a:extLst>
          </p:cNvPr>
          <p:cNvSpPr txBox="1"/>
          <p:nvPr/>
        </p:nvSpPr>
        <p:spPr>
          <a:xfrm>
            <a:off x="9219063" y="0"/>
            <a:ext cx="2900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Edwin Stow, Barry. </a:t>
            </a:r>
            <a:r>
              <a:rPr lang="en-GB" i="1" dirty="0"/>
              <a:t>Alice Springs telegraph station. </a:t>
            </a:r>
            <a:r>
              <a:rPr lang="en-GB" dirty="0"/>
              <a:t>1872. State Library, South Australia. </a:t>
            </a:r>
          </a:p>
        </p:txBody>
      </p:sp>
    </p:spTree>
    <p:extLst>
      <p:ext uri="{BB962C8B-B14F-4D97-AF65-F5344CB8AC3E}">
        <p14:creationId xmlns:p14="http://schemas.microsoft.com/office/powerpoint/2010/main" val="312420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3DB155A-9D1A-4947-948C-5242C2453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50" y="1285875"/>
            <a:ext cx="6515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9555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F4F594-341A-4527-8A02-0BA685783C6E}"/>
              </a:ext>
            </a:extLst>
          </p:cNvPr>
          <p:cNvSpPr txBox="1"/>
          <p:nvPr/>
        </p:nvSpPr>
        <p:spPr>
          <a:xfrm>
            <a:off x="253314" y="203886"/>
            <a:ext cx="11881021" cy="6654114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fontAlgn="base"/>
            <a:r>
              <a:rPr lang="en-GB" sz="1400" dirty="0">
                <a:latin typeface="Garamond" panose="02020404030301010803" pitchFamily="18" charset="0"/>
              </a:rPr>
              <a:t>I will not wash my face;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I will not brush my hair;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I "pig" around the place —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There's nobody to care.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Nothing but rock and tree;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Nothing but wood and stone;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Oh God, it's hell to be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Alone, alone, alone.</a:t>
            </a:r>
            <a:br>
              <a:rPr lang="en-GB" sz="1400" dirty="0">
                <a:latin typeface="Garamond" panose="02020404030301010803" pitchFamily="18" charset="0"/>
              </a:rPr>
            </a:br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Snow-peaks and deep-gashed draws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Corral me in a ring.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I feel as if I was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 only living thing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On all this blighted earth;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And so I </a:t>
            </a:r>
            <a:r>
              <a:rPr lang="en-GB" sz="1400" dirty="0" err="1">
                <a:latin typeface="Garamond" panose="02020404030301010803" pitchFamily="18" charset="0"/>
              </a:rPr>
              <a:t>frowst</a:t>
            </a:r>
            <a:r>
              <a:rPr lang="en-GB" sz="1400" dirty="0">
                <a:latin typeface="Garamond" panose="02020404030301010803" pitchFamily="18" charset="0"/>
              </a:rPr>
              <a:t> and shrink,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And crouching by my hearth,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I hear the thoughts I think.</a:t>
            </a:r>
            <a:br>
              <a:rPr lang="en-GB" sz="1400" dirty="0">
                <a:latin typeface="Garamond" panose="02020404030301010803" pitchFamily="18" charset="0"/>
              </a:rPr>
            </a:br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I think of all I miss —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 boys I used to know;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 girls I used to kiss;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 coin I used to blow: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 bars I used to haunt;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 racket and the row;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 beers I didn't want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(I wish I had '</a:t>
            </a:r>
            <a:r>
              <a:rPr lang="en-GB" sz="1400" dirty="0" err="1">
                <a:latin typeface="Garamond" panose="02020404030301010803" pitchFamily="18" charset="0"/>
              </a:rPr>
              <a:t>em</a:t>
            </a:r>
            <a:r>
              <a:rPr lang="en-GB" sz="1400" dirty="0">
                <a:latin typeface="Garamond" panose="02020404030301010803" pitchFamily="18" charset="0"/>
              </a:rPr>
              <a:t> now).</a:t>
            </a:r>
          </a:p>
          <a:p>
            <a:pPr fontAlgn="base"/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Day after day the same,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Only a little worse;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No one to grouch or blame —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Oh, for a loving curse!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Oh, in the night I fear,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Haunted by nameless things,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Just for a voice to cheer,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Just for a hand that clings!</a:t>
            </a:r>
            <a:br>
              <a:rPr lang="en-GB" sz="1400" dirty="0">
                <a:latin typeface="Garamond" panose="02020404030301010803" pitchFamily="18" charset="0"/>
              </a:rPr>
            </a:br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Faintly as from a star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Voices come o'er the line;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Voices of ghosts afar,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Not in this world of mine.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Lives in whose loom I grope;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Words in whose weft I hear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Eager the thrill of hope,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Awful the chill of fear.</a:t>
            </a:r>
            <a:br>
              <a:rPr lang="en-GB" sz="1400" dirty="0">
                <a:latin typeface="Garamond" panose="02020404030301010803" pitchFamily="18" charset="0"/>
              </a:rPr>
            </a:br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I'm thinking out aloud;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I reckon that is bad;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(The snow is like a shroud) —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Maybe I'm going mad.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Say! wouldn't that be tough?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This awful hush that hugs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And chokes one is enough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To make a man go "bugs".</a:t>
            </a:r>
            <a:br>
              <a:rPr lang="en-GB" sz="1400" dirty="0">
                <a:latin typeface="Garamond" panose="02020404030301010803" pitchFamily="18" charset="0"/>
              </a:rPr>
            </a:br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There's not a thing to do;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I cannot sleep at night;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No wonder I'm so blue;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Oh, for a friendly fight!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 din and rush of strife;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A music-hall aglow;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A crowd, a city, life —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Dear God, I miss it so!</a:t>
            </a:r>
            <a:br>
              <a:rPr lang="en-GB" sz="1400" dirty="0">
                <a:latin typeface="Garamond" panose="02020404030301010803" pitchFamily="18" charset="0"/>
              </a:rPr>
            </a:br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Here, you have moped enough!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Brace up and play the game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But say, it's awful tough —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Day after day the same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(I've said that twice, I bet).</a:t>
            </a:r>
            <a:br>
              <a:rPr lang="en-GB" sz="1400" dirty="0">
                <a:latin typeface="Garamond" panose="02020404030301010803" pitchFamily="18" charset="0"/>
              </a:rPr>
            </a:br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Well, there's not much to say.</a:t>
            </a:r>
            <a:br>
              <a:rPr lang="en-GB" sz="1400" dirty="0">
                <a:latin typeface="Garamond" panose="02020404030301010803" pitchFamily="18" charset="0"/>
              </a:rPr>
            </a:br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I wish I had a pet,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Or something I could play.</a:t>
            </a:r>
            <a:br>
              <a:rPr lang="en-GB" sz="1400" dirty="0">
                <a:latin typeface="Garamond" panose="02020404030301010803" pitchFamily="18" charset="0"/>
              </a:rPr>
            </a:br>
            <a:endParaRPr lang="en-GB" sz="1400" dirty="0">
              <a:latin typeface="Garamond" panose="02020404030301010803" pitchFamily="18" charset="0"/>
            </a:endParaRP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Cheer up! don't get so glum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And sick of everything;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The worst is yet to come;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God help you till the Spring.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God shield you from the Fear;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Teach you to laugh, not moan.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Ha! ha! it sounds so queer —</a:t>
            </a:r>
          </a:p>
          <a:p>
            <a:pPr fontAlgn="base"/>
            <a:r>
              <a:rPr lang="en-GB" sz="1400" dirty="0">
                <a:latin typeface="Garamond" panose="02020404030301010803" pitchFamily="18" charset="0"/>
              </a:rPr>
              <a:t>Alone, alone, alone.</a:t>
            </a:r>
          </a:p>
        </p:txBody>
      </p:sp>
    </p:spTree>
    <p:extLst>
      <p:ext uri="{BB962C8B-B14F-4D97-AF65-F5344CB8AC3E}">
        <p14:creationId xmlns:p14="http://schemas.microsoft.com/office/powerpoint/2010/main" val="2158688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The Message">
            <a:extLst>
              <a:ext uri="{FF2B5EF4-FFF2-40B4-BE49-F238E27FC236}">
                <a16:creationId xmlns:a16="http://schemas.microsoft.com/office/drawing/2014/main" id="{78BDFA77-B1F1-42B3-B755-31837D50B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45" y="0"/>
            <a:ext cx="6107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AED492-D04A-4133-B7B0-77D56FECE4EC}"/>
              </a:ext>
            </a:extLst>
          </p:cNvPr>
          <p:cNvSpPr txBox="1"/>
          <p:nvPr/>
        </p:nvSpPr>
        <p:spPr>
          <a:xfrm>
            <a:off x="545910" y="5943600"/>
            <a:ext cx="4776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  <a:latin typeface="Garamond" panose="02020404030301010803" pitchFamily="18" charset="0"/>
              </a:rPr>
              <a:t>Tuke</a:t>
            </a: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, Henry Scott. </a:t>
            </a:r>
            <a:r>
              <a:rPr lang="en-GB" i="1" dirty="0">
                <a:solidFill>
                  <a:schemeClr val="bg1"/>
                </a:solidFill>
                <a:latin typeface="Garamond" panose="02020404030301010803" pitchFamily="18" charset="0"/>
              </a:rPr>
              <a:t>The Message. </a:t>
            </a: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1890. Falmouth Art Gallery. </a:t>
            </a:r>
          </a:p>
        </p:txBody>
      </p:sp>
      <p:pic>
        <p:nvPicPr>
          <p:cNvPr id="19460" name="Picture 4" descr="MP-1992.22.36">
            <a:extLst>
              <a:ext uri="{FF2B5EF4-FFF2-40B4-BE49-F238E27FC236}">
                <a16:creationId xmlns:a16="http://schemas.microsoft.com/office/drawing/2014/main" id="{671552C4-EBA1-4871-8723-EA6663112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359" y="0"/>
            <a:ext cx="5341177" cy="412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176CC1-DEDC-4BF2-AA6F-5CAE96B08656}"/>
              </a:ext>
            </a:extLst>
          </p:cNvPr>
          <p:cNvSpPr txBox="1"/>
          <p:nvPr/>
        </p:nvSpPr>
        <p:spPr>
          <a:xfrm>
            <a:off x="6623359" y="4210334"/>
            <a:ext cx="5341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Telegraph boy on bicycle, Dominion Square, Montreal, about 1935. McCord Museum Collections. </a:t>
            </a:r>
          </a:p>
        </p:txBody>
      </p:sp>
    </p:spTree>
    <p:extLst>
      <p:ext uri="{BB962C8B-B14F-4D97-AF65-F5344CB8AC3E}">
        <p14:creationId xmlns:p14="http://schemas.microsoft.com/office/powerpoint/2010/main" val="39409296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>
            <a:extLst>
              <a:ext uri="{FF2B5EF4-FFF2-40B4-BE49-F238E27FC236}">
                <a16:creationId xmlns:a16="http://schemas.microsoft.com/office/drawing/2014/main" id="{A63066A1-FD6B-4923-8C6F-1F6B07F49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338138"/>
            <a:ext cx="10477500" cy="618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886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642CB6-ECC3-45F3-B266-F68A01B1F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Sir John Pender (1816-96)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8053C-EE9E-47EB-BB1C-01BF54410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1" y="2438400"/>
            <a:ext cx="3651466" cy="3785419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1800" dirty="0"/>
              <a:t>Started out as a textile trader, trading to India and China</a:t>
            </a:r>
          </a:p>
          <a:p>
            <a:r>
              <a:rPr lang="en-US" sz="1800" dirty="0"/>
              <a:t>Invested in the new Atlantic Telegraph Company in 1856</a:t>
            </a:r>
          </a:p>
          <a:p>
            <a:r>
              <a:rPr lang="en-US" sz="1800" dirty="0"/>
              <a:t>Founded Telegraph Construction and Maintenance Company in 1864 and lay new transatlantic cable</a:t>
            </a:r>
          </a:p>
          <a:p>
            <a:r>
              <a:rPr lang="en-US" sz="1800" dirty="0"/>
              <a:t>Pender forms the Eastern Telegraph Company in 1872, absorbing smaller companies to become the largest submarine telegraph company in the world</a:t>
            </a:r>
          </a:p>
          <a:p>
            <a:r>
              <a:rPr lang="en-US" sz="1800" dirty="0"/>
              <a:t>Tissot, James Jacques. </a:t>
            </a:r>
            <a:r>
              <a:rPr lang="en-US" sz="1800" i="1" dirty="0"/>
              <a:t>Sir John Pender. </a:t>
            </a:r>
            <a:r>
              <a:rPr lang="en-US" sz="1800" dirty="0"/>
              <a:t>Published in Vanity Fair, 1871. National Portrait Gallery, London. 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F522628-2903-426E-A654-6CAF2807898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6149"/>
          <a:stretch/>
        </p:blipFill>
        <p:spPr bwMode="auto">
          <a:xfrm>
            <a:off x="4639056" y="10"/>
            <a:ext cx="7552944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550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0EED9-3F0D-48EC-9CC5-154DDD7FC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(Paul) Julius de Reuter (1816-1899)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D1664-FFF9-4557-8EF2-D111A7952C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1" y="2438400"/>
            <a:ext cx="3651466" cy="3785419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Worked in publishing and news agencies</a:t>
            </a:r>
          </a:p>
          <a:p>
            <a:r>
              <a:rPr lang="en-US" sz="1800" dirty="0"/>
              <a:t>Set up an office in the Royal Exchange Buildings in London in 1851, using new Dover-Calais cable to transmit information useful on the stock exchanges.</a:t>
            </a:r>
          </a:p>
          <a:p>
            <a:r>
              <a:rPr lang="en-US" sz="1800" dirty="0"/>
              <a:t>News agency offices established in Alexandria in 1865 and Bombay in 1866.</a:t>
            </a:r>
          </a:p>
          <a:p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1870 Reuter formed a worldwide news agency cartel. </a:t>
            </a:r>
          </a:p>
          <a:p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Barlow, Thomas Oldham. </a:t>
            </a: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(Paul) Julius de Reuter, Baron de Reuter. 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1910. National Portrait Gallery. </a:t>
            </a:r>
          </a:p>
        </p:txBody>
      </p:sp>
      <p:pic>
        <p:nvPicPr>
          <p:cNvPr id="18440" name="Picture 8">
            <a:extLst>
              <a:ext uri="{FF2B5EF4-FFF2-40B4-BE49-F238E27FC236}">
                <a16:creationId xmlns:a16="http://schemas.microsoft.com/office/drawing/2014/main" id="{E55FA980-67E3-4814-9DE3-86CA05CB64A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6149"/>
          <a:stretch/>
        </p:blipFill>
        <p:spPr bwMode="auto">
          <a:xfrm>
            <a:off x="4639056" y="10"/>
            <a:ext cx="7552944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140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Edward G.  Robinson as Julius Reuter 1865">
            <a:hlinkClick r:id="" action="ppaction://media"/>
            <a:extLst>
              <a:ext uri="{FF2B5EF4-FFF2-40B4-BE49-F238E27FC236}">
                <a16:creationId xmlns:a16="http://schemas.microsoft.com/office/drawing/2014/main" id="{EEC63A27-0CAE-4007-A943-E2FEB39A7EA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81350" y="1244600"/>
            <a:ext cx="5829300" cy="4368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C52F56-DF72-4B5C-AA7C-6680306E3F41}"/>
              </a:ext>
            </a:extLst>
          </p:cNvPr>
          <p:cNvSpPr txBox="1"/>
          <p:nvPr/>
        </p:nvSpPr>
        <p:spPr>
          <a:xfrm>
            <a:off x="3181350" y="5801497"/>
            <a:ext cx="582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https://youtu.be/_8-WW3t7FSo</a:t>
            </a:r>
          </a:p>
        </p:txBody>
      </p:sp>
    </p:spTree>
    <p:extLst>
      <p:ext uri="{BB962C8B-B14F-4D97-AF65-F5344CB8AC3E}">
        <p14:creationId xmlns:p14="http://schemas.microsoft.com/office/powerpoint/2010/main" val="386562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9D9E97F-9378-43D8-8FE1-DC75463C4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069" y="0"/>
            <a:ext cx="502250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7D09F8-7398-4371-BA6F-C51B0B9D0C00}"/>
              </a:ext>
            </a:extLst>
          </p:cNvPr>
          <p:cNvSpPr txBox="1"/>
          <p:nvPr/>
        </p:nvSpPr>
        <p:spPr>
          <a:xfrm>
            <a:off x="7983940" y="81887"/>
            <a:ext cx="3370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Sambourne</a:t>
            </a:r>
            <a:r>
              <a:rPr lang="en-GB" dirty="0"/>
              <a:t>, Edward </a:t>
            </a:r>
            <a:r>
              <a:rPr lang="en-GB" dirty="0" err="1"/>
              <a:t>Linely</a:t>
            </a:r>
            <a:r>
              <a:rPr lang="en-GB" dirty="0"/>
              <a:t>. </a:t>
            </a:r>
            <a:r>
              <a:rPr lang="en-GB" i="1" dirty="0"/>
              <a:t>In the Coils. </a:t>
            </a:r>
            <a:r>
              <a:rPr lang="en-GB" dirty="0"/>
              <a:t>Punch Magazine, 1909. </a:t>
            </a:r>
          </a:p>
        </p:txBody>
      </p:sp>
    </p:spTree>
    <p:extLst>
      <p:ext uri="{BB962C8B-B14F-4D97-AF65-F5344CB8AC3E}">
        <p14:creationId xmlns:p14="http://schemas.microsoft.com/office/powerpoint/2010/main" val="1100896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athlee Signal Tower, Co. Sligo (1)">
            <a:extLst>
              <a:ext uri="{FF2B5EF4-FFF2-40B4-BE49-F238E27FC236}">
                <a16:creationId xmlns:a16="http://schemas.microsoft.com/office/drawing/2014/main" id="{F66BA1E9-5A78-4BAC-9BF6-53994434B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34216"/>
            <a:ext cx="60960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9FB746-FC04-439B-8FE0-791751052830}"/>
              </a:ext>
            </a:extLst>
          </p:cNvPr>
          <p:cNvSpPr txBox="1"/>
          <p:nvPr/>
        </p:nvSpPr>
        <p:spPr>
          <a:xfrm>
            <a:off x="3048000" y="4517409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Garamond" panose="02020404030301010803" pitchFamily="18" charset="0"/>
              </a:rPr>
              <a:t>Rathlee</a:t>
            </a:r>
            <a:r>
              <a:rPr lang="en-GB" dirty="0">
                <a:latin typeface="Garamond" panose="02020404030301010803" pitchFamily="18" charset="0"/>
              </a:rPr>
              <a:t> signal tower, co. Sligo, part of an optical telegraph system that encircled coastal Ireland during the Revolutionary and Napoleonic Wars. </a:t>
            </a:r>
          </a:p>
        </p:txBody>
      </p:sp>
    </p:spTree>
    <p:extLst>
      <p:ext uri="{BB962C8B-B14F-4D97-AF65-F5344CB8AC3E}">
        <p14:creationId xmlns:p14="http://schemas.microsoft.com/office/powerpoint/2010/main" val="344931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EE8B37-2DA8-4FA9-92F1-64636B9BA0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30"/>
          <a:stretch/>
        </p:blipFill>
        <p:spPr>
          <a:xfrm>
            <a:off x="3738350" y="240654"/>
            <a:ext cx="4715300" cy="65126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D47969-FE34-4192-94CC-6625F4DEAF68}"/>
              </a:ext>
            </a:extLst>
          </p:cNvPr>
          <p:cNvSpPr txBox="1"/>
          <p:nvPr/>
        </p:nvSpPr>
        <p:spPr>
          <a:xfrm>
            <a:off x="845025" y="296259"/>
            <a:ext cx="2893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aramond" panose="02020404030301010803" pitchFamily="18" charset="0"/>
              </a:rPr>
              <a:t>Tower at </a:t>
            </a:r>
            <a:r>
              <a:rPr lang="en-GB" dirty="0" err="1">
                <a:latin typeface="Garamond" panose="02020404030301010803" pitchFamily="18" charset="0"/>
              </a:rPr>
              <a:t>Chatley</a:t>
            </a:r>
            <a:r>
              <a:rPr lang="en-GB" dirty="0">
                <a:latin typeface="Garamond" panose="02020404030301010803" pitchFamily="18" charset="0"/>
              </a:rPr>
              <a:t> Heath, Surrey, part of the 1822 London-Portsmouth semaphore line. </a:t>
            </a:r>
          </a:p>
        </p:txBody>
      </p:sp>
    </p:spTree>
    <p:extLst>
      <p:ext uri="{BB962C8B-B14F-4D97-AF65-F5344CB8AC3E}">
        <p14:creationId xmlns:p14="http://schemas.microsoft.com/office/powerpoint/2010/main" val="30454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556D1-1F7E-427E-A90C-237ACC447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Anglo-American rivalry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5B99B-4228-4555-ACDB-B831591B9B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Sir William Fothergill Cooke and Sir Charles Wheatstone’s model</a:t>
            </a:r>
          </a:p>
          <a:p>
            <a:pPr lvl="1"/>
            <a:r>
              <a:rPr lang="en-GB" dirty="0"/>
              <a:t>Currents travel through wires, moving needles to specific letters and numbers. </a:t>
            </a:r>
          </a:p>
          <a:p>
            <a:pPr lvl="1"/>
            <a:r>
              <a:rPr lang="en-GB" dirty="0"/>
              <a:t>Patented in 1837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B7F084-8FEE-4FCD-AF19-75E9428FF0C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Samuel F.B. Morse’s model</a:t>
            </a:r>
          </a:p>
          <a:p>
            <a:pPr lvl="1"/>
            <a:r>
              <a:rPr lang="en-GB" dirty="0"/>
              <a:t>Developed code of dots and dashes to represent letters and numbers – receiver embossed the dots and dashes on an unwinding strip of paper. </a:t>
            </a:r>
          </a:p>
          <a:p>
            <a:pPr lvl="1"/>
            <a:r>
              <a:rPr lang="en-GB" dirty="0"/>
              <a:t>Patented in 1837 </a:t>
            </a:r>
          </a:p>
        </p:txBody>
      </p:sp>
    </p:spTree>
    <p:extLst>
      <p:ext uri="{BB962C8B-B14F-4D97-AF65-F5344CB8AC3E}">
        <p14:creationId xmlns:p14="http://schemas.microsoft.com/office/powerpoint/2010/main" val="249973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Needle Telegraph">
            <a:hlinkClick r:id="" action="ppaction://media"/>
            <a:extLst>
              <a:ext uri="{FF2B5EF4-FFF2-40B4-BE49-F238E27FC236}">
                <a16:creationId xmlns:a16="http://schemas.microsoft.com/office/drawing/2014/main" id="{08406C19-C0E8-4D2C-96D1-19B444357B0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81350" y="1244600"/>
            <a:ext cx="5829300" cy="4368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0E0C4A-33D8-48FD-970C-C2BE8B225566}"/>
              </a:ext>
            </a:extLst>
          </p:cNvPr>
          <p:cNvSpPr txBox="1"/>
          <p:nvPr/>
        </p:nvSpPr>
        <p:spPr>
          <a:xfrm>
            <a:off x="3166281" y="5766179"/>
            <a:ext cx="58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https://youtu.be/XFl7T4aBZAA</a:t>
            </a:r>
          </a:p>
        </p:txBody>
      </p:sp>
    </p:spTree>
    <p:extLst>
      <p:ext uri="{BB962C8B-B14F-4D97-AF65-F5344CB8AC3E}">
        <p14:creationId xmlns:p14="http://schemas.microsoft.com/office/powerpoint/2010/main" val="302939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age result for delhi telegraph memorial">
            <a:extLst>
              <a:ext uri="{FF2B5EF4-FFF2-40B4-BE49-F238E27FC236}">
                <a16:creationId xmlns:a16="http://schemas.microsoft.com/office/drawing/2014/main" id="{D5860DAD-AF67-4AD9-9F28-719542F647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3"/>
          <a:stretch/>
        </p:blipFill>
        <p:spPr bwMode="auto">
          <a:xfrm>
            <a:off x="20" y="10"/>
            <a:ext cx="463722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B9951BD9-0868-4CDB-ACD6-9C4209B5E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4637247" y="0"/>
            <a:ext cx="755475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C8865F-81F1-48A8-8133-3A1CC6E4BF5B}"/>
              </a:ext>
            </a:extLst>
          </p:cNvPr>
          <p:cNvSpPr txBox="1"/>
          <p:nvPr/>
        </p:nvSpPr>
        <p:spPr>
          <a:xfrm>
            <a:off x="5277328" y="640082"/>
            <a:ext cx="6274591" cy="33516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kern="1200" dirty="0">
                <a:solidFill>
                  <a:schemeClr val="bg1"/>
                </a:solidFill>
                <a:latin typeface="Garamond" panose="02020404030301010803" pitchFamily="18" charset="0"/>
                <a:ea typeface="+mj-ea"/>
                <a:cs typeface="+mj-cs"/>
              </a:rPr>
              <a:t>Telegraph memorial, Delhi. </a:t>
            </a:r>
          </a:p>
        </p:txBody>
      </p:sp>
    </p:spTree>
    <p:extLst>
      <p:ext uri="{BB962C8B-B14F-4D97-AF65-F5344CB8AC3E}">
        <p14:creationId xmlns:p14="http://schemas.microsoft.com/office/powerpoint/2010/main" val="2385559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FBF4EA-CC00-4A39-B6FD-4127F9670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39" y="323850"/>
            <a:ext cx="7972425" cy="6210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110107-0BB4-4B3C-8A32-CF1937385E3D}"/>
              </a:ext>
            </a:extLst>
          </p:cNvPr>
          <p:cNvSpPr txBox="1"/>
          <p:nvPr/>
        </p:nvSpPr>
        <p:spPr>
          <a:xfrm>
            <a:off x="8482084" y="245660"/>
            <a:ext cx="3220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John Leech, </a:t>
            </a:r>
            <a:r>
              <a:rPr lang="en-GB" i="1" dirty="0"/>
              <a:t>The New Siamese Twins, </a:t>
            </a:r>
            <a:r>
              <a:rPr lang="en-GB" dirty="0"/>
              <a:t>Punch 1851. </a:t>
            </a:r>
          </a:p>
        </p:txBody>
      </p:sp>
    </p:spTree>
    <p:extLst>
      <p:ext uri="{BB962C8B-B14F-4D97-AF65-F5344CB8AC3E}">
        <p14:creationId xmlns:p14="http://schemas.microsoft.com/office/powerpoint/2010/main" val="1562800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6137C68-6AEF-463A-9E69-6A51CB3E04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56"/>
          <a:stretch/>
        </p:blipFill>
        <p:spPr>
          <a:xfrm>
            <a:off x="0" y="336800"/>
            <a:ext cx="12192000" cy="6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91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632</Words>
  <Application>Microsoft Office PowerPoint</Application>
  <PresentationFormat>Widescreen</PresentationFormat>
  <Paragraphs>117</Paragraphs>
  <Slides>26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Garamond</vt:lpstr>
      <vt:lpstr>Office Theme</vt:lpstr>
      <vt:lpstr>Telegraph</vt:lpstr>
      <vt:lpstr>PowerPoint Presentation</vt:lpstr>
      <vt:lpstr>PowerPoint Presentation</vt:lpstr>
      <vt:lpstr>PowerPoint Presentation</vt:lpstr>
      <vt:lpstr>Anglo-American rivalry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Telegraph timeline</vt:lpstr>
      <vt:lpstr>PowerPoint Presentation</vt:lpstr>
      <vt:lpstr>PowerPoint Presentation</vt:lpstr>
      <vt:lpstr>PowerPoint Presentation</vt:lpstr>
      <vt:lpstr>PowerPoint Presentation</vt:lpstr>
      <vt:lpstr>Sir John Pender (1816-96) </vt:lpstr>
      <vt:lpstr>(Paul) Julius de Reuter (1816-1899)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Telegraph</dc:title>
  <dc:creator>Callie Wilkinson</dc:creator>
  <cp:lastModifiedBy>Callie Wilkinson</cp:lastModifiedBy>
  <cp:revision>1</cp:revision>
  <dcterms:created xsi:type="dcterms:W3CDTF">2019-11-01T12:10:49Z</dcterms:created>
  <dcterms:modified xsi:type="dcterms:W3CDTF">2019-11-01T12:37:55Z</dcterms:modified>
</cp:coreProperties>
</file>